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61" r:id="rId3"/>
    <p:sldId id="262" r:id="rId4"/>
    <p:sldId id="264" r:id="rId5"/>
    <p:sldId id="265" r:id="rId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>
      <p:cViewPr varScale="1">
        <p:scale>
          <a:sx n="90" d="100"/>
          <a:sy n="90" d="100"/>
        </p:scale>
        <p:origin x="174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9AFD25F-B447-4517-90EC-B4D3002B39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AA2D87-7CB8-4090-9527-7013FE14E360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53D6C5-28B2-4BDD-9124-A8E272920DFB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C6C951-C0AD-44AE-B7E2-3AEBBE7BB590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F952AF-D16C-40EE-BE83-88AB38CDCCC1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605374-F472-435A-AA7D-6D4392C9252C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F61FF-FE39-46D5-BB2C-AF618B8AEF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3BF15-0476-4C84-9096-74DC293B98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85817-14DB-4A84-98AF-677276A1BF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70DFC-A8EC-4C0B-BFBB-8CDE8FE01E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F34D9-3E9D-4C45-90D0-EF8FC95012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2F2DA-B0C1-4392-B515-1510B2BF50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2E6AB-91D8-4F5A-AFC7-D55563FD87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A7A4E-2C46-4BAB-A11A-91E091FDCE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140CB-0B4E-4D2F-B27F-D48CFFD36C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568C5-6D7A-4DE3-A038-3D68A5E174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51E91-7710-4C3A-A6C6-3886EE8FD9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BF84563-2363-4C40-9E97-3950E507B7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urriculumbits.com/prodimages/details/geography/geo0008.html" TargetMode="External"/><Relationship Id="rId4" Type="http://schemas.openxmlformats.org/officeDocument/2006/relationships/image" Target="../media/image3.pn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png"/><Relationship Id="rId5" Type="http://schemas.openxmlformats.org/officeDocument/2006/relationships/hyperlink" Target="http://www.kidsgeo.com/images/tradewinds.jpg" TargetMode="External"/><Relationship Id="rId6" Type="http://schemas.openxmlformats.org/officeDocument/2006/relationships/image" Target="../media/image7.jpeg"/><Relationship Id="rId7" Type="http://schemas.openxmlformats.org/officeDocument/2006/relationships/image" Target="../media/image8.gif"/><Relationship Id="rId8" Type="http://schemas.openxmlformats.org/officeDocument/2006/relationships/image" Target="http://www.learnnc.org/lp/media/uploads/2009/12/cyclone_map_large.gif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95513" y="0"/>
            <a:ext cx="7772400" cy="966788"/>
          </a:xfrm>
        </p:spPr>
        <p:txBody>
          <a:bodyPr/>
          <a:lstStyle/>
          <a:p>
            <a:pPr eaLnBrk="1" hangingPunct="1"/>
            <a:r>
              <a:rPr lang="en-GB" b="1" u="sng" smtClean="0"/>
              <a:t>Hurricanes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51275" y="1412875"/>
            <a:ext cx="5256213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u="sng" smtClean="0"/>
              <a:t>Aims:</a:t>
            </a:r>
            <a:r>
              <a:rPr lang="en-GB" sz="2800" smtClean="0"/>
              <a:t> To be able to describe where Hurricanes form and understand why they form in these locations.</a:t>
            </a:r>
          </a:p>
          <a:p>
            <a:pPr eaLnBrk="1" hangingPunct="1">
              <a:lnSpc>
                <a:spcPct val="90000"/>
              </a:lnSpc>
            </a:pPr>
            <a:endParaRPr lang="en-GB" sz="2800" smtClean="0"/>
          </a:p>
          <a:p>
            <a:pPr eaLnBrk="1" hangingPunct="1">
              <a:lnSpc>
                <a:spcPct val="90000"/>
              </a:lnSpc>
            </a:pPr>
            <a:endParaRPr lang="en-GB" sz="2800" smtClean="0"/>
          </a:p>
          <a:p>
            <a:pPr eaLnBrk="1" hangingPunct="1">
              <a:lnSpc>
                <a:spcPct val="90000"/>
              </a:lnSpc>
            </a:pPr>
            <a:endParaRPr lang="en-GB" sz="2800" smtClean="0"/>
          </a:p>
        </p:txBody>
      </p:sp>
      <p:pic>
        <p:nvPicPr>
          <p:cNvPr id="16387" name="Picture 5" descr="sportsoct1107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7" descr="hurrican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4010025"/>
            <a:ext cx="3810000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 w="63500">
            <a:solidFill>
              <a:schemeClr val="accent6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Why do Hurricanes form here?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Fill in the story board whilst watching the Hurricane animation.</a:t>
            </a:r>
            <a:r>
              <a:rPr lang="en-GB" smtClean="0"/>
              <a:t> </a:t>
            </a:r>
          </a:p>
        </p:txBody>
      </p:sp>
      <p:pic>
        <p:nvPicPr>
          <p:cNvPr id="18435" name="Picture 12" descr="MCj04347990000[1]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86613" y="2852738"/>
            <a:ext cx="1849437" cy="185102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</p:pic>
      <p:pic>
        <p:nvPicPr>
          <p:cNvPr id="18436" name="Picture 4" descr="hurricane_structur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2781300"/>
            <a:ext cx="672465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164388" y="5229225"/>
            <a:ext cx="1655762" cy="92392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b="1" dirty="0"/>
              <a:t>Click link above for animation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30175"/>
            <a:ext cx="5834063" cy="561975"/>
          </a:xfrm>
          <a:solidFill>
            <a:schemeClr val="bg1"/>
          </a:solidFill>
          <a:ln w="63500">
            <a:solidFill>
              <a:schemeClr val="accent6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GB" sz="4000" u="sng" dirty="0" smtClean="0"/>
              <a:t>Exam questions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836613"/>
            <a:ext cx="6119813" cy="2160587"/>
          </a:xfrm>
          <a:solidFill>
            <a:schemeClr val="bg1"/>
          </a:solidFill>
          <a:ln w="63500">
            <a:solidFill>
              <a:srgbClr val="7030A0"/>
            </a:solidFill>
          </a:ln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GB" sz="2800" b="1" smtClean="0"/>
              <a:t>Describe the location of where tropical storms form (3 marks).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GB" sz="2800" b="1" smtClean="0"/>
              <a:t>Explain why Tropical Storms occur in these parts of the world			     (3 marks).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GB" b="1" smtClean="0"/>
          </a:p>
        </p:txBody>
      </p:sp>
      <p:pic>
        <p:nvPicPr>
          <p:cNvPr id="20483" name="Picture 7" descr="2XCUD00Z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9563" y="71438"/>
            <a:ext cx="2376487" cy="177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9" descr="hot-thermomet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23050" y="1916113"/>
            <a:ext cx="2520950" cy="242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11" descr="See full size image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59563" y="4437063"/>
            <a:ext cx="2303462" cy="227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12" descr="http://www.learnnc.org/lp/media/uploads/2009/12/cyclone_map_large.gif"/>
          <p:cNvPicPr>
            <a:picLocks noChangeAspect="1" noChangeArrowheads="1"/>
          </p:cNvPicPr>
          <p:nvPr/>
        </p:nvPicPr>
        <p:blipFill>
          <a:blip r:embed="rId7" r:link="rId8"/>
          <a:srcRect/>
          <a:stretch>
            <a:fillRect/>
          </a:stretch>
        </p:blipFill>
        <p:spPr bwMode="auto">
          <a:xfrm>
            <a:off x="466725" y="3116263"/>
            <a:ext cx="5761038" cy="352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1143000"/>
          </a:xfrm>
          <a:solidFill>
            <a:schemeClr val="bg1"/>
          </a:solidFill>
          <a:ln w="63500">
            <a:solidFill>
              <a:schemeClr val="accent6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GB" sz="4000" i="1" dirty="0" smtClean="0"/>
              <a:t>Describe the location of where tropical storms form (3 marks).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642350" cy="4924425"/>
          </a:xfrm>
          <a:solidFill>
            <a:schemeClr val="bg1"/>
          </a:solidFill>
          <a:ln w="63500">
            <a:solidFill>
              <a:srgbClr val="7030A0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GB" u="sng" smtClean="0"/>
              <a:t>Mark scheme</a:t>
            </a:r>
          </a:p>
          <a:p>
            <a:pPr eaLnBrk="1" hangingPunct="1"/>
            <a:r>
              <a:rPr lang="en-GB" sz="2800" b="1" smtClean="0"/>
              <a:t>3 locational points needed. These could include:</a:t>
            </a:r>
          </a:p>
          <a:p>
            <a:pPr eaLnBrk="1" hangingPunct="1"/>
            <a:r>
              <a:rPr lang="en-GB" sz="2800" b="1" smtClean="0"/>
              <a:t>They form between the equator and tropic of Cancer/Capricorn (1). </a:t>
            </a:r>
          </a:p>
          <a:p>
            <a:pPr eaLnBrk="1" hangingPunct="1"/>
            <a:r>
              <a:rPr lang="en-GB" sz="2800" b="1" smtClean="0"/>
              <a:t>The firm to the north and south of the equator (1)</a:t>
            </a:r>
          </a:p>
          <a:p>
            <a:pPr eaLnBrk="1" hangingPunct="1"/>
            <a:r>
              <a:rPr lang="en-GB" sz="2800" b="1" smtClean="0"/>
              <a:t>Could mention a specific ocean for (1)</a:t>
            </a:r>
          </a:p>
          <a:p>
            <a:pPr eaLnBrk="1" hangingPunct="1"/>
            <a:r>
              <a:rPr lang="en-GB" sz="2800" b="1" smtClean="0"/>
              <a:t>Could say to the east of Asia/North of Australia for 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1143000"/>
          </a:xfrm>
          <a:solidFill>
            <a:schemeClr val="bg1"/>
          </a:solidFill>
          <a:ln w="63500">
            <a:solidFill>
              <a:schemeClr val="accent6"/>
            </a:solidFill>
          </a:ln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GB" sz="3200" b="1" dirty="0" smtClean="0"/>
              <a:t>Explain why Tropical Storms occur in these parts of the world (3 marks).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  <a:ln w="63500">
            <a:solidFill>
              <a:srgbClr val="7030A0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b="1" u="sng" smtClean="0"/>
              <a:t>MARK SCHEME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b="1" smtClean="0"/>
              <a:t>Oceans have deep seas which are needed for formation (1)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b="1" smtClean="0"/>
              <a:t>Around the equator are warm seas (above 27 degrees) which are needed for formation (1) as air will rise to form a low pressure system (1) rising moist air then condenses forming the thick clouds and heavy rain (1)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b="1" smtClean="0"/>
              <a:t>At the equator, the trade winds help the storm to spin (1).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233</Words>
  <Application>Microsoft Macintosh PowerPoint</Application>
  <PresentationFormat>On-screen Show (4:3)</PresentationFormat>
  <Paragraphs>26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Default Design</vt:lpstr>
      <vt:lpstr>Hurricanes</vt:lpstr>
      <vt:lpstr>Why do Hurricanes form here?</vt:lpstr>
      <vt:lpstr>Exam questions</vt:lpstr>
      <vt:lpstr>Describe the location of where tropical storms form (3 marks).</vt:lpstr>
      <vt:lpstr>Explain why Tropical Storms occur in these parts of the world (3 marks).</vt:lpstr>
    </vt:vector>
  </TitlesOfParts>
  <Company>HOME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People and the natural world interactions: Climate and Environment RECAP</dc:title>
  <dc:creator>KF</dc:creator>
  <cp:lastModifiedBy>Steven Heath</cp:lastModifiedBy>
  <cp:revision>11</cp:revision>
  <dcterms:created xsi:type="dcterms:W3CDTF">2010-04-25T16:43:14Z</dcterms:created>
  <dcterms:modified xsi:type="dcterms:W3CDTF">2017-04-21T01:25:22Z</dcterms:modified>
</cp:coreProperties>
</file>