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Override10.xml" ContentType="application/vnd.openxmlformats-officedocument.themeOverride+xml"/>
  <Override PartName="/ppt/theme/themeOverride3.xml" ContentType="application/vnd.openxmlformats-officedocument.themeOverride+xml"/>
  <Override PartName="/ppt/theme/themeOverride8.xml" ContentType="application/vnd.openxmlformats-officedocument.themeOverride+xml"/>
  <Override PartName="/ppt/theme/themeOverride4.xml" ContentType="application/vnd.openxmlformats-officedocument.themeOverride+xml"/>
  <Override PartName="/ppt/theme/themeOverride7.xml" ContentType="application/vnd.openxmlformats-officedocument.themeOverride+xml"/>
  <Override PartName="/ppt/theme/themeOverride1.xml" ContentType="application/vnd.openxmlformats-officedocument.themeOverride+xml"/>
  <Override PartName="/ppt/theme/themeOverride9.xml" ContentType="application/vnd.openxmlformats-officedocument.themeOverride+xml"/>
  <Override PartName="/ppt/theme/themeOverride5.xml" ContentType="application/vnd.openxmlformats-officedocument.themeOverride+xml"/>
  <Override PartName="/ppt/theme/themeOverride2.xml" ContentType="application/vnd.openxmlformats-officedocument.themeOverride+xml"/>
  <Override PartName="/ppt/theme/themeOverride6.xml" ContentType="application/vnd.openxmlformats-officedocument.themeOverr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  <p:sldMasterId id="2147483660" r:id="rId5"/>
    <p:sldMasterId id="2147483661" r:id="rId6"/>
    <p:sldMasterId id="2147483662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8"/><Relationship Target="slides/slide9.xml" Type="http://schemas.openxmlformats.org/officeDocument/2006/relationships/slide" Id="rId17"/><Relationship Target="slides/slide8.xml" Type="http://schemas.openxmlformats.org/officeDocument/2006/relationships/slide" Id="rId16"/><Relationship Target="slides/slide7.xml" Type="http://schemas.openxmlformats.org/officeDocument/2006/relationships/slide" Id="rId15"/><Relationship Target="slides/slide6.xml" Type="http://schemas.openxmlformats.org/officeDocument/2006/relationships/slide" Id="rId14"/><Relationship Target="presProps.xml" Type="http://schemas.openxmlformats.org/officeDocument/2006/relationships/presProps" Id="rId2"/><Relationship Target="slides/slide4.xml" Type="http://schemas.openxmlformats.org/officeDocument/2006/relationships/slide" Id="rId12"/><Relationship Target="theme/theme5.xml" Type="http://schemas.openxmlformats.org/officeDocument/2006/relationships/theme" Id="rId1"/><Relationship Target="slides/slide5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2.xml" Type="http://schemas.openxmlformats.org/officeDocument/2006/relationships/slide" Id="rId10"/><Relationship Target="tableStyles.xml" Type="http://schemas.openxmlformats.org/officeDocument/2006/relationships/tableStyles" Id="rId3"/><Relationship Target="slides/slide3.xml" Type="http://schemas.openxmlformats.org/officeDocument/2006/relationships/slide" Id="rId11"/><Relationship Target="slides/slide1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notesMasters/notesMaster1.xml" Type="http://schemas.openxmlformats.org/officeDocument/2006/relationships/notesMaster" Id="rId8"/><Relationship Target="slideMasters/slideMaster4.xml" Type="http://schemas.openxmlformats.org/officeDocument/2006/relationships/slideMaster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4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 rot="5400000">
            <a:off y="2491582" x="5052218"/>
            <a:ext cy="2057400" cx="52117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 rot="5400000">
            <a:off y="510382" x="861218"/>
            <a:ext cy="6019799" cx="52117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1316736" x="530352"/>
            <a:ext cy="13624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rgbClr val="54EEC5"/>
              </a:buClr>
              <a:buFont typeface="Calibri"/>
              <a:buNone/>
              <a:defRPr b="1" cap="none" baseline="0" sz="5600">
                <a:solidFill>
                  <a:srgbClr val="54EEC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2704664" x="530352"/>
            <a:ext cy="1509711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chemeClr val="lt1"/>
              </a:buClr>
              <a:buFont typeface="Merriweather"/>
              <a:buNone/>
              <a:defRPr sz="2200">
                <a:solidFill>
                  <a:schemeClr val="lt1"/>
                </a:solidFill>
              </a:defRPr>
            </a:lvl1pPr>
            <a:lvl2pPr rtl="0"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1176995" x="609600"/>
            <a:ext cy="1582620" cx="22128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buClr>
                <a:schemeClr val="dk2"/>
              </a:buClr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2828784" x="609600"/>
            <a:ext cy="2179320" cx="2209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spcBef>
                <a:spcPts val="250"/>
              </a:spcBef>
              <a:buFont typeface="Merriweather"/>
              <a:buNone/>
              <a:defRPr sz="13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 rot="420000">
            <a:off y="1199516" x="3485792"/>
            <a:ext cy="3931919" cx="4617719"/>
          </a:xfrm>
          <a:prstGeom prst="rect">
            <a:avLst/>
          </a:prstGeom>
          <a:solidFill>
            <a:schemeClr val="lt2"/>
          </a:solidFill>
          <a:ln w="9525" cap="rnd">
            <a:solidFill>
              <a:srgbClr val="C0C0C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/>
          <a:lstStyle>
            <a:lvl1pPr algn="l" rtl="0" marR="0" indent="0" marL="0">
              <a:buClr>
                <a:schemeClr val="dk1"/>
              </a:buClr>
              <a:buFont typeface="Merriweather"/>
              <a:buNone/>
              <a:defRPr strike="noStrike" u="none" b="0" cap="none" baseline="0" sz="32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 rot="5400000">
            <a:off y="15080" x="2377281"/>
            <a:ext cy="8229600" cx="43894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514352" x="685800"/>
            <a:ext cy="1162049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676400" x="685800"/>
            <a:ext cy="4572000" cx="2743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buFont typeface="Merriweather"/>
              <a:buNone/>
              <a:defRPr sz="1400"/>
            </a:lvl1pPr>
            <a:lvl2pPr algn="l" rtl="0" indent="0">
              <a:buFont typeface="Merriweather"/>
              <a:buNone/>
              <a:defRPr sz="1200"/>
            </a:lvl2pPr>
            <a:lvl3pPr algn="l" rtl="0" indent="0">
              <a:buFont typeface="Merriweather"/>
              <a:buNone/>
              <a:defRPr sz="1000"/>
            </a:lvl3pPr>
            <a:lvl4pPr algn="l" rtl="0" indent="0">
              <a:buFont typeface="Merriweather"/>
              <a:buNone/>
              <a:defRPr sz="900"/>
            </a:lvl4pPr>
            <a:lvl5pPr algn="l" rtl="0" indent="0">
              <a:buFont typeface="Merriweather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676400" x="3575050"/>
            <a:ext cy="4572000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600"/>
            </a:lvl2pPr>
            <a:lvl3pPr rtl="0">
              <a:defRPr sz="2400"/>
            </a:lvl3pPr>
            <a:lvl4pPr rtl="0">
              <a:defRPr sz="20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704087" x="457200"/>
            <a:ext cy="1143000" cx="8305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855248" x="457200"/>
            <a:ext cy="65935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dk2"/>
              </a:buClr>
              <a:buFont typeface="Merriweather"/>
              <a:buNone/>
              <a:defRPr b="1" cap="none" baseline="0" sz="2400">
                <a:solidFill>
                  <a:schemeClr val="dk2"/>
                </a:solidFill>
              </a:defRPr>
            </a:lvl1pPr>
            <a:lvl2pPr rtl="0">
              <a:buFont typeface="Merriweather"/>
              <a:buNone/>
              <a:defRPr b="1" sz="2000"/>
            </a:lvl2pPr>
            <a:lvl3pPr rtl="0">
              <a:buFont typeface="Merriweather"/>
              <a:buNone/>
              <a:defRPr b="1" sz="1800"/>
            </a:lvl3pPr>
            <a:lvl4pPr rtl="0">
              <a:buFont typeface="Merriweather"/>
              <a:buNone/>
              <a:defRPr b="1" sz="1600"/>
            </a:lvl4pPr>
            <a:lvl5pPr rtl="0">
              <a:buFont typeface="Merriweather"/>
              <a:buNone/>
              <a:defRPr b="1"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859757" x="4645025"/>
            <a:ext cy="654843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buClr>
                <a:schemeClr val="dk2"/>
              </a:buClr>
              <a:buFont typeface="Merriweather"/>
              <a:buNone/>
              <a:defRPr b="1" cap="none" baseline="0" sz="2400">
                <a:solidFill>
                  <a:schemeClr val="dk2"/>
                </a:solidFill>
              </a:defRPr>
            </a:lvl1pPr>
            <a:lvl2pPr rtl="0">
              <a:buFont typeface="Merriweather"/>
              <a:buNone/>
              <a:defRPr b="1" sz="2000"/>
            </a:lvl2pPr>
            <a:lvl3pPr rtl="0">
              <a:buFont typeface="Merriweather"/>
              <a:buNone/>
              <a:defRPr b="1" sz="1800"/>
            </a:lvl3pPr>
            <a:lvl4pPr rtl="0">
              <a:buFont typeface="Merriweather"/>
              <a:buNone/>
              <a:defRPr b="1" sz="1600"/>
            </a:lvl4pPr>
            <a:lvl5pPr rtl="0">
              <a:buFont typeface="Merriweather"/>
              <a:buNone/>
              <a:defRPr b="1"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2514600" x="457200"/>
            <a:ext cy="3845720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514600" x="4645025"/>
            <a:ext cy="3845720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2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70408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920084" x="457200"/>
            <a:ext cy="443483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920084" x="4648200"/>
            <a:ext cy="443483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6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z="21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z="20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baseline="0"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z="1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baseline="0"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y="1371600" x="533400"/>
            <a:ext cy="1828800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buClr>
                <a:srgbClr val="53ECF3"/>
              </a:buClr>
              <a:buFont typeface="Calibri"/>
              <a:buNone/>
              <a:defRPr strike="noStrike" u="none" b="1" cap="none" baseline="0" sz="5600" i="0">
                <a:solidFill>
                  <a:srgbClr val="53ECF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y="3228535" x="533400"/>
            <a:ext cy="1752600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520"/>
              </a:spcBef>
              <a:buClr>
                <a:schemeClr val="accent3"/>
              </a:buClr>
              <a:buFont typeface="Merriweather"/>
              <a:buNone/>
              <a:defRPr strike="noStrike" u="none" b="0" cap="none" baseline="0" sz="2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ctr" rtl="0" marR="0" indent="0" marL="457200">
              <a:spcBef>
                <a:spcPts val="480"/>
              </a:spcBef>
              <a:buClr>
                <a:schemeClr val="accent1"/>
              </a:buClr>
              <a:buFont typeface="Merriweather"/>
              <a:buNone/>
              <a:defRPr strike="noStrike" u="none" b="0" cap="none" baseline="0" sz="2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ctr" rtl="0" marR="0" indent="0" marL="914400">
              <a:spcBef>
                <a:spcPts val="420"/>
              </a:spcBef>
              <a:buClr>
                <a:schemeClr val="accent2"/>
              </a:buClr>
              <a:buFont typeface="Merriweather"/>
              <a:buNone/>
              <a:defRPr strike="noStrike" u="none" b="0" cap="none" baseline="0" sz="21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ctr" rtl="0" marR="0" indent="0" marL="1371600">
              <a:spcBef>
                <a:spcPts val="400"/>
              </a:spcBef>
              <a:buClr>
                <a:schemeClr val="accent3"/>
              </a:buClr>
              <a:buFont typeface="Merriweather"/>
              <a:buNone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ctr" rtl="0" marR="0" indent="0" marL="1828800">
              <a:spcBef>
                <a:spcPts val="400"/>
              </a:spcBef>
              <a:buClr>
                <a:schemeClr val="accent4"/>
              </a:buClr>
              <a:buFont typeface="Merriweather"/>
              <a:buNone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ctr" rtl="0" marR="0" indent="0" marL="2286000">
              <a:spcBef>
                <a:spcPts val="360"/>
              </a:spcBef>
              <a:buClr>
                <a:schemeClr val="accent5"/>
              </a:buClr>
              <a:buFont typeface="Merriweather"/>
              <a:buNone/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ctr" rtl="0" marR="0" indent="0" marL="2743200">
              <a:spcBef>
                <a:spcPts val="320"/>
              </a:spcBef>
              <a:buClr>
                <a:schemeClr val="accent6"/>
              </a:buClr>
              <a:buFont typeface="Merriweather"/>
              <a:buNone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ctr" rtl="0" marR="0" indent="0" marL="320040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ctr" rtl="0" marR="0" indent="0" marL="365760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trike="noStrike" u="none" b="0" cap="none" baseline="0" sz="1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media/image00.png" Type="http://schemas.openxmlformats.org/officeDocument/2006/relationships/image" Id="rId2"/><Relationship Target="../media/image03.jpg" Type="http://schemas.openxmlformats.org/officeDocument/2006/relationships/image" Id="rId1"/><Relationship Target="../slideLayouts/slideLayout7.xml" Type="http://schemas.openxmlformats.org/officeDocument/2006/relationships/slideLayout" Id="rId10"/><Relationship Target="../slideLayouts/slideLayout1.xml" Type="http://schemas.openxmlformats.org/officeDocument/2006/relationships/slideLayout" Id="rId4"/><Relationship Target="../slideLayouts/slideLayout8.xml" Type="http://schemas.openxmlformats.org/officeDocument/2006/relationships/slideLayout" Id="rId11"/><Relationship Target="../media/image02.png" Type="http://schemas.openxmlformats.org/officeDocument/2006/relationships/image" Id="rId3"/><Relationship Target="../slideLayouts/slideLayout6.xml" Type="http://schemas.openxmlformats.org/officeDocument/2006/relationships/slideLayout" Id="rId9"/><Relationship Target="../slideLayouts/slideLayout3.xml" Type="http://schemas.openxmlformats.org/officeDocument/2006/relationships/slideLayout" Id="rId6"/><Relationship Target="../slideLayouts/slideLayout2.xml" Type="http://schemas.openxmlformats.org/officeDocument/2006/relationships/slideLayout" Id="rId5"/><Relationship Target="../slideLayouts/slideLayout5.xml" Type="http://schemas.openxmlformats.org/officeDocument/2006/relationships/slideLayout" Id="rId8"/><Relationship Target="../slideLayouts/slideLayout4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9.xml" Type="http://schemas.openxmlformats.org/officeDocument/2006/relationships/slideLayout" Id="rId4"/><Relationship Target="../media/image02.png" Type="http://schemas.openxmlformats.org/officeDocument/2006/relationships/image" Id="rId3"/><Relationship Target="../theme/theme6.xml" Type="http://schemas.openxmlformats.org/officeDocument/2006/relationships/theme" Id="rId5"/></Relationships>
</file>

<file path=ppt/slideMasters/_rels/slideMaster3.xml.rels><?xml version="1.0" encoding="UTF-8" standalone="yes"?><Relationships xmlns="http://schemas.openxmlformats.org/package/2006/relationships"><Relationship Target="../media/image01.png" Type="http://schemas.openxmlformats.org/officeDocument/2006/relationships/image" Id="rId2"/><Relationship Target="../media/image04.jpg" Type="http://schemas.openxmlformats.org/officeDocument/2006/relationships/image" Id="rId1"/><Relationship Target="../slideLayouts/slideLayout10.xml" Type="http://schemas.openxmlformats.org/officeDocument/2006/relationships/slideLayout" Id="rId4"/><Relationship Target="../media/image02.png" Type="http://schemas.openxmlformats.org/officeDocument/2006/relationships/image" Id="rId3"/><Relationship Target="../theme/theme2.xml" Type="http://schemas.openxmlformats.org/officeDocument/2006/relationships/theme" Id="rId5"/></Relationships>
</file>

<file path=ppt/slideMasters/_rels/slideMaster4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2"/><Relationship Target="../media/image03.jpg" Type="http://schemas.openxmlformats.org/officeDocument/2006/relationships/image" Id="rId1"/><Relationship Target="../theme/theme4.xml" Type="http://schemas.openxmlformats.org/officeDocument/2006/relationships/theme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-7937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" name="Shape 6"/>
          <p:cNvSpPr/>
          <p:nvPr/>
        </p:nvSpPr>
        <p:spPr>
          <a:xfrm>
            <a:off y="-7937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trike="noStrike" u="none" b="0" cap="none" baseline="0" sz="5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trike="noStrike" u="none" b="0" cap="none" baseline="0" sz="24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trike="noStrike" u="none" b="0" cap="none" baseline="0" sz="21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trike="noStrike" u="none" b="0" cap="none" baseline="0" sz="1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trike="noStrike" u="none" b="0" cap="none" baseline="0" sz="1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strike="noStrike" u="none" b="0" cap="none" baseline="0" sz="14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grpSp>
        <p:nvGrpSpPr>
          <p:cNvPr id="12" name="Shape 12"/>
          <p:cNvGrpSpPr/>
          <p:nvPr/>
        </p:nvGrpSpPr>
        <p:grpSpPr>
          <a:xfrm>
            <a:off y="-23059" x="-29326"/>
            <a:ext cy="1046050" cx="9179353"/>
            <a:chOff y="0" x="0"/>
            <a:chExt cy="2147483647" cx="2147483647"/>
          </a:xfrm>
        </p:grpSpPr>
        <p:grpSp>
          <p:nvGrpSpPr>
            <p:cNvPr id="13" name="Shape 13"/>
            <p:cNvGrpSpPr/>
            <p:nvPr/>
          </p:nvGrpSpPr>
          <p:grpSpPr>
            <a:xfrm>
              <a:off y="0" x="0"/>
              <a:ext cy="2147483647" cx="2143205238"/>
              <a:chOff y="0" x="0"/>
              <a:chExt cy="2147483647" cx="2147483647"/>
            </a:xfrm>
          </p:grpSpPr>
          <p:pic>
            <p:nvPicPr>
              <p:cNvPr id="14" name="Shape 14"/>
              <p:cNvPicPr preferRelativeResize="0"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y="0" x="5437918"/>
                <a:ext cy="2147483647" cx="2142045728"/>
              </a:xfrm>
              <a:prstGeom prst="rect">
                <a:avLst/>
              </a:prstGeom>
            </p:spPr>
          </p:pic>
          <p:sp>
            <p:nvSpPr>
              <p:cNvPr id="15" name="Shape 15"/>
              <p:cNvSpPr txBox="1"/>
              <p:nvPr/>
            </p:nvSpPr>
            <p:spPr>
              <a:xfrm>
                <a:off y="913576383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  <p:grpSp>
          <p:nvGrpSpPr>
            <p:cNvPr id="16" name="Shape 16"/>
            <p:cNvGrpSpPr/>
            <p:nvPr/>
          </p:nvGrpSpPr>
          <p:grpSpPr>
            <a:xfrm>
              <a:off y="149824440" x="1774014"/>
              <a:ext cy="1872805506" cx="2145709632"/>
              <a:chOff y="0" x="0"/>
              <a:chExt cy="2147483647" cx="2147483647"/>
            </a:xfrm>
          </p:grpSpPr>
          <p:pic>
            <p:nvPicPr>
              <p:cNvPr id="17" name="Shape 17"/>
              <p:cNvPicPr preferRelativeResize="0"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y="0" x="3656090"/>
                <a:ext cy="2147483647" cx="2143827556"/>
              </a:xfrm>
              <a:prstGeom prst="rect">
                <a:avLst/>
              </a:prstGeom>
            </p:spPr>
          </p:pic>
          <p:sp>
            <p:nvSpPr>
              <p:cNvPr id="18" name="Shape 18"/>
              <p:cNvSpPr txBox="1"/>
              <p:nvPr/>
            </p:nvSpPr>
            <p:spPr>
              <a:xfrm>
                <a:off y="1048831125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</p:grp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/>
        </p:nvSpPr>
        <p:spPr>
          <a:xfrm>
            <a:off y="-7937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>
            <a:off y="-7937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48" name="Shape 48"/>
          <p:cNvGrpSpPr/>
          <p:nvPr/>
        </p:nvGrpSpPr>
        <p:grpSpPr>
          <a:xfrm>
            <a:off y="-23059" x="-29326"/>
            <a:ext cy="1046050" cx="9179353"/>
            <a:chOff y="0" x="0"/>
            <a:chExt cy="2147483647" cx="2147483647"/>
          </a:xfrm>
        </p:grpSpPr>
        <p:grpSp>
          <p:nvGrpSpPr>
            <p:cNvPr id="49" name="Shape 49"/>
            <p:cNvGrpSpPr/>
            <p:nvPr/>
          </p:nvGrpSpPr>
          <p:grpSpPr>
            <a:xfrm>
              <a:off y="0" x="0"/>
              <a:ext cy="2147483647" cx="2143205238"/>
              <a:chOff y="0" x="0"/>
              <a:chExt cy="2147483647" cx="2147483647"/>
            </a:xfrm>
          </p:grpSpPr>
          <p:pic>
            <p:nvPicPr>
              <p:cNvPr id="50" name="Shape 50"/>
              <p:cNvPicPr preferRelativeResize="0"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y="0" x="5437918"/>
                <a:ext cy="2147483647" cx="2142045728"/>
              </a:xfrm>
              <a:prstGeom prst="rect">
                <a:avLst/>
              </a:prstGeom>
            </p:spPr>
          </p:pic>
          <p:sp>
            <p:nvSpPr>
              <p:cNvPr id="51" name="Shape 51"/>
              <p:cNvSpPr txBox="1"/>
              <p:nvPr/>
            </p:nvSpPr>
            <p:spPr>
              <a:xfrm>
                <a:off y="913576383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  <p:grpSp>
          <p:nvGrpSpPr>
            <p:cNvPr id="52" name="Shape 52"/>
            <p:cNvGrpSpPr/>
            <p:nvPr/>
          </p:nvGrpSpPr>
          <p:grpSpPr>
            <a:xfrm>
              <a:off y="149824440" x="1774014"/>
              <a:ext cy="1872805506" cx="2145709632"/>
              <a:chOff y="0" x="0"/>
              <a:chExt cy="2147483647" cx="2147483647"/>
            </a:xfrm>
          </p:grpSpPr>
          <p:pic>
            <p:nvPicPr>
              <p:cNvPr id="53" name="Shape 53"/>
              <p:cNvPicPr preferRelativeResize="0"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y="0" x="3656090"/>
                <a:ext cy="2147483647" cx="2143827556"/>
              </a:xfrm>
              <a:prstGeom prst="rect">
                <a:avLst/>
              </a:prstGeom>
            </p:spPr>
          </p:pic>
          <p:sp>
            <p:nvSpPr>
              <p:cNvPr id="54" name="Shape 54"/>
              <p:cNvSpPr txBox="1"/>
              <p:nvPr/>
            </p:nvSpPr>
            <p:spPr>
              <a:xfrm>
                <a:off y="1048831125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</p:grpSp>
      <p:sp>
        <p:nvSpPr>
          <p:cNvPr id="55" name="Shape 55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trike="noStrike" u="none" b="0" cap="none" baseline="0" sz="5000" i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trike="noStrike" u="none" b="0" cap="none" baseline="0" sz="2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trike="noStrike" u="none" b="0" cap="none" baseline="0" sz="21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-86360" marL="219456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-93979" marL="246888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trike="noStrike" u="none" b="0" cap="none" baseline="0" sz="1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6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/>
        </p:nvSpPr>
        <p:spPr>
          <a:xfrm>
            <a:off y="-7937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>
            <a:off y="-7937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grpSp>
        <p:nvGrpSpPr>
          <p:cNvPr id="66" name="Shape 66"/>
          <p:cNvGrpSpPr/>
          <p:nvPr/>
        </p:nvGrpSpPr>
        <p:grpSpPr>
          <a:xfrm>
            <a:off y="-23059" x="-29326"/>
            <a:ext cy="1046050" cx="9179353"/>
            <a:chOff y="0" x="0"/>
            <a:chExt cy="2147483647" cx="2147483647"/>
          </a:xfrm>
        </p:grpSpPr>
        <p:grpSp>
          <p:nvGrpSpPr>
            <p:cNvPr id="67" name="Shape 67"/>
            <p:cNvGrpSpPr/>
            <p:nvPr/>
          </p:nvGrpSpPr>
          <p:grpSpPr>
            <a:xfrm>
              <a:off y="0" x="0"/>
              <a:ext cy="2147483647" cx="2143205238"/>
              <a:chOff y="0" x="0"/>
              <a:chExt cy="2147483647" cx="2147483647"/>
            </a:xfrm>
          </p:grpSpPr>
          <p:pic>
            <p:nvPicPr>
              <p:cNvPr id="68" name="Shape 68"/>
              <p:cNvPicPr preferRelativeResize="0"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y="0" x="5437918"/>
                <a:ext cy="2147483647" cx="2142045728"/>
              </a:xfrm>
              <a:prstGeom prst="rect">
                <a:avLst/>
              </a:prstGeom>
            </p:spPr>
          </p:pic>
          <p:sp>
            <p:nvSpPr>
              <p:cNvPr id="69" name="Shape 69"/>
              <p:cNvSpPr txBox="1"/>
              <p:nvPr/>
            </p:nvSpPr>
            <p:spPr>
              <a:xfrm>
                <a:off y="913576383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  <p:grpSp>
          <p:nvGrpSpPr>
            <p:cNvPr id="70" name="Shape 70"/>
            <p:cNvGrpSpPr/>
            <p:nvPr/>
          </p:nvGrpSpPr>
          <p:grpSpPr>
            <a:xfrm>
              <a:off y="149824440" x="1774014"/>
              <a:ext cy="1872805506" cx="2145709632"/>
              <a:chOff y="0" x="0"/>
              <a:chExt cy="2147483647" cx="2147483647"/>
            </a:xfrm>
          </p:grpSpPr>
          <p:pic>
            <p:nvPicPr>
              <p:cNvPr id="71" name="Shape 71"/>
              <p:cNvPicPr preferRelativeResize="0"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y="0" x="3656090"/>
                <a:ext cy="2147483647" cx="2143827556"/>
              </a:xfrm>
              <a:prstGeom prst="rect">
                <a:avLst/>
              </a:prstGeom>
            </p:spPr>
          </p:pic>
          <p:sp>
            <p:nvSpPr>
              <p:cNvPr id="72" name="Shape 72"/>
              <p:cNvSpPr txBox="1"/>
              <p:nvPr/>
            </p:nvSpPr>
            <p:spPr>
              <a:xfrm>
                <a:off y="1048831125" x="0"/>
                <a:ext cy="0" cx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bIns="45700" rIns="91425" lIns="91425" tIns="45700" anchor="t" anchorCtr="0">
                <a:noAutofit/>
              </a:bodyPr>
              <a:lstStyle/>
              <a:p/>
            </p:txBody>
          </p:sp>
        </p:grpSp>
      </p:grpSp>
      <p:sp>
        <p:nvSpPr>
          <p:cNvPr id="73" name="Shape 73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trike="noStrike" u="none" b="0" cap="none" baseline="0" sz="5000" i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trike="noStrike" u="none" b="0" cap="none" baseline="0" sz="2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trike="noStrike" u="none" b="0" cap="none" baseline="0" sz="21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-86360" marL="219456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trike="noStrike" u="none" b="0" cap="none" baseline="0" sz="16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-93979" marL="246888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trike="noStrike" u="none" b="0" cap="none" baseline="0" sz="14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6356350" x="7924800"/>
            <a:ext cy="365125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7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/>
        </p:nvSpPr>
        <p:spPr>
          <a:xfrm rot="-10379999" flipH="1">
            <a:off y="1108074" x="3165475"/>
            <a:ext cy="4114799" cx="5257799"/>
          </a:xfrm>
          <a:custGeom>
            <a:pathLst>
              <a:path w="5257800" extrusionOk="0" h="4114800">
                <a:moveTo>
                  <a:pt y="0" x="0"/>
                </a:moveTo>
                <a:lnTo>
                  <a:pt y="0" x="5107774"/>
                </a:lnTo>
                <a:lnTo>
                  <a:pt y="150026" x="5257800"/>
                </a:lnTo>
                <a:lnTo>
                  <a:pt y="4114800" x="5257800"/>
                </a:lnTo>
                <a:lnTo>
                  <a:pt y="4114800" x="0"/>
                </a:lnTo>
                <a:lnTo>
                  <a:pt y="0" x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C0C0C0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3" name="Shape 83"/>
          <p:cNvSpPr/>
          <p:nvPr/>
        </p:nvSpPr>
        <p:spPr>
          <a:xfrm rot="-10379999" flipH="1">
            <a:off y="5359399" x="8004175"/>
            <a:ext cy="155574" cx="155574"/>
          </a:xfrm>
          <a:prstGeom prst="rtTriangle">
            <a:avLst/>
          </a:prstGeom>
          <a:solidFill>
            <a:srgbClr val="FFFFFF"/>
          </a:solidFill>
          <a:ln w="12700" cap="rnd">
            <a:solidFill>
              <a:srgbClr val="FFFFFF"/>
            </a:solidFill>
            <a:prstDash val="solid"/>
            <a:bevel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4" name="Shape 84"/>
          <p:cNvSpPr/>
          <p:nvPr/>
        </p:nvSpPr>
        <p:spPr>
          <a:xfrm rot="10800000" flipH="1">
            <a:off y="5816600" x="-9525"/>
            <a:ext cy="1041400" cx="9163050"/>
          </a:xfrm>
          <a:custGeom>
            <a:pathLst>
              <a:path w="5772" extrusionOk="0" h="656">
                <a:moveTo>
                  <a:pt y="2" x="6"/>
                </a:moveTo>
                <a:lnTo>
                  <a:pt y="0" x="2542"/>
                </a:lnTo>
                <a:cubicBezTo>
                  <a:pt y="101" x="2746"/>
                  <a:pt y="367" x="3828"/>
                  <a:pt y="367" x="4374"/>
                </a:cubicBezTo>
                <a:cubicBezTo>
                  <a:pt y="367" x="4920"/>
                  <a:pt y="152" x="5526"/>
                  <a:pt y="55" x="5766"/>
                </a:cubicBezTo>
                <a:lnTo>
                  <a:pt y="213" x="5772"/>
                </a:lnTo>
                <a:cubicBezTo>
                  <a:pt y="257" x="5670"/>
                  <a:pt y="441" x="5016"/>
                  <a:pt y="439" x="4302"/>
                </a:cubicBezTo>
                <a:cubicBezTo>
                  <a:pt y="437" x="3588"/>
                  <a:pt y="165" x="2205"/>
                  <a:pt y="201" x="1488"/>
                </a:cubicBezTo>
                <a:cubicBezTo>
                  <a:pt y="209" x="750"/>
                  <a:pt y="482" x="270"/>
                  <a:pt y="656" x="0"/>
                </a:cubicBezTo>
                <a:lnTo>
                  <a:pt y="2" x="6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 rot="10800000" flipH="1">
            <a:off y="6219825" x="4381500"/>
            <a:ext cy="638174" cx="4762500"/>
          </a:xfrm>
          <a:custGeom>
            <a:pathLst>
              <a:path w="3000" extrusionOk="0" h="595">
                <a:moveTo>
                  <a:pt y="0" x="0"/>
                </a:moveTo>
                <a:cubicBezTo>
                  <a:pt y="102" x="174"/>
                  <a:pt y="533" x="1168"/>
                  <a:pt y="564" x="1668"/>
                </a:cubicBezTo>
                <a:cubicBezTo>
                  <a:pt y="595" x="2168"/>
                  <a:pt y="279" x="2778"/>
                  <a:pt y="186" x="3000"/>
                </a:cubicBezTo>
                <a:lnTo>
                  <a:pt y="6" x="300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trike="noStrike" u="none" b="0" cap="none" baseline="0" sz="5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17475" marL="274320">
              <a:spcBef>
                <a:spcPts val="52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-129540" marL="640080">
              <a:spcBef>
                <a:spcPts val="480"/>
              </a:spcBef>
              <a:buClr>
                <a:schemeClr val="accent1"/>
              </a:buClr>
              <a:buFont typeface="Merriweather"/>
              <a:buChar char="●"/>
              <a:defRPr strike="noStrike" u="none" b="0" cap="none" baseline="0" sz="24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-160655" marL="914400">
              <a:spcBef>
                <a:spcPts val="420"/>
              </a:spcBef>
              <a:buClr>
                <a:schemeClr val="accent2"/>
              </a:buClr>
              <a:buFont typeface="Merriweather"/>
              <a:buChar char="●"/>
              <a:defRPr strike="noStrike" u="none" b="0" cap="none" baseline="0" sz="21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-128269" marL="1188720">
              <a:spcBef>
                <a:spcPts val="400"/>
              </a:spcBef>
              <a:buClr>
                <a:schemeClr val="accent3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-135889" marL="1463040">
              <a:spcBef>
                <a:spcPts val="400"/>
              </a:spcBef>
              <a:buClr>
                <a:schemeClr val="accent4"/>
              </a:buClr>
              <a:buFont typeface="Merriweather"/>
              <a:buChar char="●"/>
              <a:defRPr strike="noStrike" u="none" b="0" cap="none" baseline="0" sz="20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-121920" marL="1737360">
              <a:spcBef>
                <a:spcPts val="360"/>
              </a:spcBef>
              <a:buClr>
                <a:schemeClr val="accent5"/>
              </a:buClr>
              <a:buFont typeface="Merriweather"/>
              <a:buChar char="●"/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-111760" marL="1920240">
              <a:spcBef>
                <a:spcPts val="320"/>
              </a:spcBef>
              <a:buClr>
                <a:schemeClr val="accent6"/>
              </a:buClr>
              <a:buFont typeface="Merriweather"/>
              <a:buChar char="●"/>
              <a:defRPr strike="noStrike" u="none" b="0" cap="none" baseline="0" sz="1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-86360" marL="2194560">
              <a:spcBef>
                <a:spcPts val="320"/>
              </a:spcBef>
              <a:buClr>
                <a:schemeClr val="dk2"/>
              </a:buClr>
              <a:buFont typeface="Merriweather"/>
              <a:buChar char="•"/>
              <a:defRPr strike="noStrike" u="none" b="0" cap="none" baseline="0" sz="16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-93979" marL="2468880">
              <a:spcBef>
                <a:spcPts val="280"/>
              </a:spcBef>
              <a:buClr>
                <a:schemeClr val="dk2"/>
              </a:buClr>
              <a:buFont typeface="Merriweather"/>
              <a:buChar char="•"/>
              <a:defRPr strike="noStrike" u="none" b="0" cap="none" baseline="0" sz="14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y="6356350" x="2667000"/>
            <a:ext cy="365125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y="6356350" x="8077200"/>
            <a:ext cy="365125" cx="60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9.xml" Type="http://schemas.openxmlformats.org/officeDocument/2006/relationships/slideLayout" Id="rId1"/><Relationship Target="../media/image05.jpg" Type="http://schemas.openxmlformats.org/officeDocument/2006/relationships/image" Id="rId4"/><Relationship Target="../theme/themeOverride10.xml" Type="http://schemas.openxmlformats.org/officeDocument/2006/relationships/themeOverrid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theme/themeOverride1.xml" Type="http://schemas.openxmlformats.org/officeDocument/2006/relationships/themeOverrid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theme/themeOverride7.xml" Type="http://schemas.openxmlformats.org/officeDocument/2006/relationships/themeOverrid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theme/themeOverride9.xml" Type="http://schemas.openxmlformats.org/officeDocument/2006/relationships/themeOverrid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6.jpg" Type="http://schemas.openxmlformats.org/officeDocument/2006/relationships/image" Id="rId4"/><Relationship Target="../theme/themeOverride4.xml" Type="http://schemas.openxmlformats.org/officeDocument/2006/relationships/themeOverrid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theme/themeOverride8.xml" Type="http://schemas.openxmlformats.org/officeDocument/2006/relationships/themeOverrid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9.jpg" Type="http://schemas.openxmlformats.org/officeDocument/2006/relationships/image" Id="rId4"/><Relationship Target="../theme/themeOverride5.xml" Type="http://schemas.openxmlformats.org/officeDocument/2006/relationships/themeOverrid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7.jpg" Type="http://schemas.openxmlformats.org/officeDocument/2006/relationships/image" Id="rId4"/><Relationship Target="../theme/themeOverride3.xml" Type="http://schemas.openxmlformats.org/officeDocument/2006/relationships/themeOverrid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theme/themeOverride2.xml" Type="http://schemas.openxmlformats.org/officeDocument/2006/relationships/themeOverrid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8.xml" Type="http://schemas.openxmlformats.org/officeDocument/2006/relationships/slideLayout" Id="rId1"/><Relationship Target="../media/image08.jpg" Type="http://schemas.openxmlformats.org/officeDocument/2006/relationships/image" Id="rId4"/><Relationship Target="../theme/themeOverride6.xml" Type="http://schemas.openxmlformats.org/officeDocument/2006/relationships/themeOverrid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1371600" x="533400"/>
            <a:ext cy="1828800" cx="7851648"/>
          </a:xfrm>
          <a:prstGeom prst="rect">
            <a:avLst/>
          </a:prstGeom>
          <a:noFill/>
          <a:ln>
            <a:noFill/>
          </a:ln>
        </p:spPr>
        <p:txBody>
          <a:bodyPr bIns="0" rIns="18275" lIns="0" tIns="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alibri"/>
              <a:buNone/>
            </a:pPr>
            <a:r>
              <a:rPr strike="noStrike" u="none" b="1" cap="none" baseline="0" sz="5600" lang="en-US" i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Migration of Turks to Germany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y="3228975" x="533400"/>
            <a:ext cy="1752600" cx="7854949"/>
          </a:xfrm>
          <a:prstGeom prst="rect">
            <a:avLst/>
          </a:prstGeom>
          <a:noFill/>
          <a:ln>
            <a:noFill/>
          </a:ln>
        </p:spPr>
        <p:txBody>
          <a:bodyPr bIns="45700" rIns="18275" lIns="0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erriweather"/>
              <a:buNone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(Voluntary Economic Migration)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857625" x="2786061"/>
            <a:ext cy="2384424" cx="3638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45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Disadvantages for receiving/host country (Germany)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305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Puts pressure on jobs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Low quality overcrowded houses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Ethnic groups do not tend to integrate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Racial tension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Limited skilled workers arriving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Language problems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Sometimes health problems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/>
        </p:txBody>
      </p:sp>
      <p:sp>
        <p:nvSpPr>
          <p:cNvPr id="104" name="Shape 104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305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West Germany needed rebuilding after World War 2 in 1945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Extra labour was needed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Workers moved from poorer European countries like Turkey to Germany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Many of the first Turkish migrants were from farming coummunities so they went to agricultural jobs in West Germany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Then they got slightly better paid jobs in factories and construction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/>
        </p:txBody>
      </p:sp>
      <p:sp>
        <p:nvSpPr>
          <p:cNvPr id="110" name="Shape 110"/>
          <p:cNvSpPr txBox="1"/>
          <p:nvPr/>
        </p:nvSpPr>
        <p:spPr>
          <a:xfrm>
            <a:off y="571500" x="428625"/>
            <a:ext cy="600075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68605" marL="2730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Many of the jobs were dirty, unskilled, low paid and ivolved working long unsociable hours.  Many Germans did not want to do these jobs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By 1989 German had 4.5 million ‘guest workers’ which was 7.4% of the working population.  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Nearly one third of these were from Turkey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Most of the Turks that arrived were male and aged 20-29 (see pyramid page 28 in text book)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After 1973 recruitment of foregn workers became illegal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However, many Turks still arrive to be united with their families</a:t>
            </a:r>
          </a:p>
          <a:p>
            <a:pPr algn="l" rtl="0" lvl="0" marR="0" indent="-268605" marL="27305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Turks have their own centres in many German centres – they speak their own language and have their own culture (food, dress and entertainment)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/>
        </p:txBody>
      </p:sp>
      <p:pic>
        <p:nvPicPr>
          <p:cNvPr id="116" name="Shape 11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14500" x="285750"/>
            <a:ext cy="4143375" cx="861853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50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Problems since 1989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305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 collapse of the wall in 1989 meant that many eastern Europeans arrived in Germany seeking jobs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Many of these wanted the type of jobs that were done by the Turks in Germany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By the mid 1990s 30% of Turks were unemployed in Germany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Increased racism has been a huge problem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/>
        </p:txBody>
      </p:sp>
      <p:pic>
        <p:nvPicPr>
          <p:cNvPr id="128" name="Shape 12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785812" x="714375"/>
            <a:ext cy="5611811" cx="74834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45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Advantages for the losing/origin country (Turkey)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68605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Reduced pressure on jobs and resources eg food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Loses people of child bearing age and so these is a decreased birth rate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Migrants develop new skills which they may take back to Turkey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Money earned in Germany is sent back to Turkey (</a:t>
            </a:r>
            <a:r>
              <a:rPr sz="2400" lang="en-US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remittances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)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420300" x="4075700"/>
            <a:ext cy="2197100" cx="2928937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45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Disadvantages for losing/origin country (Turkey)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73050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Loses people in working age group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Loses people most likely to have some skills and education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Mainly males leave and families are divided</a:t>
            </a:r>
          </a:p>
          <a:p>
            <a:pPr algn="l" rtl="0" lvl="0" marR="0" indent="-273050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Merriweather"/>
              <a:buChar char="●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Elderly people are left behind which increases death rate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/>
        </p:nvSpPr>
        <p:spPr>
          <a:xfrm>
            <a:off y="704850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0" rIns="0" lIns="0" tIns="45700" anchor="b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45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Advantages for receiving/host country (Germany)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1935161" x="457200"/>
            <a:ext cy="4389436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68605" marL="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Overcomes labour shortage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Workers prepared to do the jobs that locals do not want to do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Work for long hours for little money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Cultural advantages (eg restaurants)</a:t>
            </a:r>
          </a:p>
          <a:p>
            <a:pPr algn="l" rtl="0" lvl="0" marR="0" indent="-268605" marL="27305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Merriweather"/>
              <a:buChar char="●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Some highly skilled workers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091326" x="5133300"/>
            <a:ext cy="2233275" cx="344507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xmlns:r="http://schemas.openxmlformats.org/officeDocument/2006/relationships" name="1_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 xmlns:r="http://schemas.openxmlformats.org/officeDocument/2006/relationships">
  <a:clrScheme name="default">
    <a:dk1>
      <a:srgbClr val="FFFFFF"/>
    </a:dk1>
    <a:lt1>
      <a:srgbClr val="000000"/>
    </a:lt1>
    <a:dk2>
      <a:srgbClr val="DBF5F9"/>
    </a:dk2>
    <a:lt2>
      <a:srgbClr val="04617B"/>
    </a:lt2>
    <a:accent1>
      <a:srgbClr val="0F6FC6"/>
    </a:accent1>
    <a:accent2>
      <a:srgbClr val="009DD9"/>
    </a:accent2>
    <a:accent3>
      <a:srgbClr val="000000"/>
    </a:accent3>
    <a:accent4>
      <a:srgbClr val="0F6FC6"/>
    </a:accent4>
    <a:accent5>
      <a:srgbClr val="009DD9"/>
    </a:accent5>
    <a:accent6>
      <a:srgbClr val="000000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 xmlns:r="http://schemas.openxmlformats.org/officeDocument/2006/relationships">
  <a:clrScheme name="default">
    <a:dk1>
      <a:srgbClr val="000000"/>
    </a:dk1>
    <a:lt1>
      <a:srgbClr val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FFFFFF"/>
    </a:accent3>
    <a:accent4>
      <a:srgbClr val="0F6FC6"/>
    </a:accent4>
    <a:accent5>
      <a:srgbClr val="009DD9"/>
    </a:accent5>
    <a:accent6>
      <a:srgbClr val="FFFFFF"/>
    </a:accent6>
    <a:hlink>
      <a:srgbClr val="E2D700"/>
    </a:hlink>
    <a:folHlink>
      <a:srgbClr val="85DFD0"/>
    </a:folHlink>
  </a:clrScheme>
</a:themeOverride>
</file>