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Override40.xml" ContentType="application/vnd.openxmlformats-officedocument.themeOverride+xml"/>
  <Override PartName="/ppt/theme/themeOverride3.xml" ContentType="application/vnd.openxmlformats-officedocument.themeOverride+xml"/>
  <Override PartName="/ppt/theme/themeOverride25.xml" ContentType="application/vnd.openxmlformats-officedocument.themeOverride+xml"/>
  <Override PartName="/ppt/theme/themeOverride8.xml" ContentType="application/vnd.openxmlformats-officedocument.themeOverride+xml"/>
  <Override PartName="/ppt/theme/themeOverride23.xml" ContentType="application/vnd.openxmlformats-officedocument.themeOverride+xml"/>
  <Override PartName="/ppt/theme/themeOverride31.xml" ContentType="application/vnd.openxmlformats-officedocument.themeOverride+xml"/>
  <Override PartName="/ppt/theme/themeOverride28.xml" ContentType="application/vnd.openxmlformats-officedocument.themeOverride+xml"/>
  <Override PartName="/ppt/theme/themeOverride34.xml" ContentType="application/vnd.openxmlformats-officedocument.themeOverride+xml"/>
  <Override PartName="/ppt/theme/themeOverride14.xml" ContentType="application/vnd.openxmlformats-officedocument.themeOverride+xml"/>
  <Override PartName="/ppt/theme/themeOverride4.xml" ContentType="application/vnd.openxmlformats-officedocument.themeOverride+xml"/>
  <Override PartName="/ppt/theme/themeOverride7.xml" ContentType="application/vnd.openxmlformats-officedocument.themeOverride+xml"/>
  <Override PartName="/ppt/theme/themeOverride1.xml" ContentType="application/vnd.openxmlformats-officedocument.themeOverride+xml"/>
  <Override PartName="/ppt/theme/themeOverride5.xml" ContentType="application/vnd.openxmlformats-officedocument.themeOverride+xml"/>
  <Override PartName="/ppt/theme/themeOverride33.xml" ContentType="application/vnd.openxmlformats-officedocument.themeOverride+xml"/>
  <Override PartName="/ppt/theme/themeOverride21.xml" ContentType="application/vnd.openxmlformats-officedocument.themeOverride+xml"/>
  <Override PartName="/ppt/theme/themeOverride30.xml" ContentType="application/vnd.openxmlformats-officedocument.themeOverride+xml"/>
  <Override PartName="/ppt/theme/themeOverride10.xml" ContentType="application/vnd.openxmlformats-officedocument.themeOverride+xml"/>
  <Override PartName="/ppt/theme/themeOverride26.xml" ContentType="application/vnd.openxmlformats-officedocument.themeOverride+xml"/>
  <Override PartName="/ppt/theme/themeOverride17.xml" ContentType="application/vnd.openxmlformats-officedocument.themeOverride+xml"/>
  <Override PartName="/ppt/theme/themeOverride35.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12.xml" ContentType="application/vnd.openxmlformats-officedocument.themeOverride+xml"/>
  <Override PartName="/ppt/theme/themeOverride15.xml" ContentType="application/vnd.openxmlformats-officedocument.themeOverride+xml"/>
  <Override PartName="/ppt/theme/themeOverride9.xml" ContentType="application/vnd.openxmlformats-officedocument.themeOverride+xml"/>
  <Override PartName="/ppt/theme/themeOverride38.xml" ContentType="application/vnd.openxmlformats-officedocument.themeOverride+xml"/>
  <Override PartName="/ppt/theme/themeOverride36.xml" ContentType="application/vnd.openxmlformats-officedocument.themeOverride+xml"/>
  <Override PartName="/ppt/theme/themeOverride29.xml" ContentType="application/vnd.openxmlformats-officedocument.themeOverride+xml"/>
  <Override PartName="/ppt/theme/themeOverride24.xml" ContentType="application/vnd.openxmlformats-officedocument.themeOverride+xml"/>
  <Override PartName="/ppt/theme/themeOverride13.xml" ContentType="application/vnd.openxmlformats-officedocument.themeOverride+xml"/>
  <Override PartName="/ppt/theme/themeOverride16.xml" ContentType="application/vnd.openxmlformats-officedocument.themeOverride+xml"/>
  <Override PartName="/ppt/theme/themeOverride11.xml" ContentType="application/vnd.openxmlformats-officedocument.themeOverride+xml"/>
  <Override PartName="/ppt/theme/themeOverride32.xml" ContentType="application/vnd.openxmlformats-officedocument.themeOverride+xml"/>
  <Override PartName="/ppt/theme/themeOverride27.xml" ContentType="application/vnd.openxmlformats-officedocument.themeOverride+xml"/>
  <Override PartName="/ppt/theme/themeOverride39.xml" ContentType="application/vnd.openxmlformats-officedocument.themeOverride+xml"/>
  <Override PartName="/ppt/theme/themeOverride22.xml" ContentType="application/vnd.openxmlformats-officedocument.themeOverride+xml"/>
  <Override PartName="/ppt/theme/themeOverride2.xml" ContentType="application/vnd.openxmlformats-officedocument.themeOverride+xml"/>
  <Override PartName="/ppt/theme/themeOverride37.xml" ContentType="application/vnd.openxmlformats-officedocument.themeOverride+xml"/>
  <Override PartName="/ppt/theme/themeOverride6.xml" ContentType="application/vnd.openxmlformats-officedocument.themeOverride+xml"/>
  <Override PartName="/ppt/theme/themeOverride18.xml" ContentType="application/vnd.openxmlformats-officedocument.themeOverride+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2.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w="9525"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8" name="Shape 4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Font typeface="Arial"/>
              <a:buNone/>
            </a:pPr>
            <a:r>
              <a:t/>
            </a:r>
            <a:endParaRPr strike="noStrike" u="none" b="0" cap="none" baseline="0" sz="1800" i="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9" name="Shape 459"/>
        <p:cNvGrpSpPr/>
        <p:nvPr/>
      </p:nvGrpSpPr>
      <p:grpSpPr>
        <a:xfrm>
          <a:off y="0" x="0"/>
          <a:ext cy="0" cx="0"/>
          <a:chOff y="0" x="0"/>
          <a:chExt cy="0" cx="0"/>
        </a:xfrm>
      </p:grpSpPr>
      <p:sp>
        <p:nvSpPr>
          <p:cNvPr id="460" name="Shape 4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61" name="Shape 46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5" name="Shape 465"/>
        <p:cNvGrpSpPr/>
        <p:nvPr/>
      </p:nvGrpSpPr>
      <p:grpSpPr>
        <a:xfrm>
          <a:off y="0" x="0"/>
          <a:ext cy="0" cx="0"/>
          <a:chOff y="0" x="0"/>
          <a:chExt cy="0" cx="0"/>
        </a:xfrm>
      </p:grpSpPr>
      <p:sp>
        <p:nvSpPr>
          <p:cNvPr id="466" name="Shape 4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67" name="Shape 46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7" name="Shape 487"/>
        <p:cNvGrpSpPr/>
        <p:nvPr/>
      </p:nvGrpSpPr>
      <p:grpSpPr>
        <a:xfrm>
          <a:off y="0" x="0"/>
          <a:ext cy="0" cx="0"/>
          <a:chOff y="0" x="0"/>
          <a:chExt cy="0" cx="0"/>
        </a:xfrm>
      </p:grpSpPr>
      <p:sp>
        <p:nvSpPr>
          <p:cNvPr id="488" name="Shape 4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89" name="Shape 48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6" name="Shape 496"/>
        <p:cNvGrpSpPr/>
        <p:nvPr/>
      </p:nvGrpSpPr>
      <p:grpSpPr>
        <a:xfrm>
          <a:off y="0" x="0"/>
          <a:ext cy="0" cx="0"/>
          <a:chOff y="0" x="0"/>
          <a:chExt cy="0" cx="0"/>
        </a:xfrm>
      </p:grpSpPr>
      <p:sp>
        <p:nvSpPr>
          <p:cNvPr id="497" name="Shape 4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98" name="Shape 49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2" name="Shape 502"/>
        <p:cNvGrpSpPr/>
        <p:nvPr/>
      </p:nvGrpSpPr>
      <p:grpSpPr>
        <a:xfrm>
          <a:off y="0" x="0"/>
          <a:ext cy="0" cx="0"/>
          <a:chOff y="0" x="0"/>
          <a:chExt cy="0" cx="0"/>
        </a:xfrm>
      </p:grpSpPr>
      <p:sp>
        <p:nvSpPr>
          <p:cNvPr id="503" name="Shape 5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04" name="Shape 5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8" name="Shape 508"/>
        <p:cNvGrpSpPr/>
        <p:nvPr/>
      </p:nvGrpSpPr>
      <p:grpSpPr>
        <a:xfrm>
          <a:off y="0" x="0"/>
          <a:ext cy="0" cx="0"/>
          <a:chOff y="0" x="0"/>
          <a:chExt cy="0" cx="0"/>
        </a:xfrm>
      </p:grpSpPr>
      <p:sp>
        <p:nvSpPr>
          <p:cNvPr id="509" name="Shape 5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0" name="Shape 5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5" name="Shape 515"/>
        <p:cNvGrpSpPr/>
        <p:nvPr/>
      </p:nvGrpSpPr>
      <p:grpSpPr>
        <a:xfrm>
          <a:off y="0" x="0"/>
          <a:ext cy="0" cx="0"/>
          <a:chOff y="0" x="0"/>
          <a:chExt cy="0" cx="0"/>
        </a:xfrm>
      </p:grpSpPr>
      <p:sp>
        <p:nvSpPr>
          <p:cNvPr id="516" name="Shape 5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17" name="Shape 5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1" name="Shape 521"/>
        <p:cNvGrpSpPr/>
        <p:nvPr/>
      </p:nvGrpSpPr>
      <p:grpSpPr>
        <a:xfrm>
          <a:off y="0" x="0"/>
          <a:ext cy="0" cx="0"/>
          <a:chOff y="0" x="0"/>
          <a:chExt cy="0" cx="0"/>
        </a:xfrm>
      </p:grpSpPr>
      <p:sp>
        <p:nvSpPr>
          <p:cNvPr id="522" name="Shape 5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523" name="Shape 52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7" name="Shape 527"/>
        <p:cNvGrpSpPr/>
        <p:nvPr/>
      </p:nvGrpSpPr>
      <p:grpSpPr>
        <a:xfrm>
          <a:off y="0" x="0"/>
          <a:ext cy="0" cx="0"/>
          <a:chOff y="0" x="0"/>
          <a:chExt cy="0" cx="0"/>
        </a:xfrm>
      </p:grpSpPr>
      <p:sp>
        <p:nvSpPr>
          <p:cNvPr id="528" name="Shape 5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529" name="Shape 52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3" name="Shape 533"/>
        <p:cNvGrpSpPr/>
        <p:nvPr/>
      </p:nvGrpSpPr>
      <p:grpSpPr>
        <a:xfrm>
          <a:off y="0" x="0"/>
          <a:ext cy="0" cx="0"/>
          <a:chOff y="0" x="0"/>
          <a:chExt cy="0" cx="0"/>
        </a:xfrm>
      </p:grpSpPr>
      <p:sp>
        <p:nvSpPr>
          <p:cNvPr id="534" name="Shape 5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35" name="Shape 5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54" name="Shape 5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9" name="Shape 549"/>
        <p:cNvGrpSpPr/>
        <p:nvPr/>
      </p:nvGrpSpPr>
      <p:grpSpPr>
        <a:xfrm>
          <a:off y="0" x="0"/>
          <a:ext cy="0" cx="0"/>
          <a:chOff y="0" x="0"/>
          <a:chExt cy="0" cx="0"/>
        </a:xfrm>
      </p:grpSpPr>
      <p:sp>
        <p:nvSpPr>
          <p:cNvPr id="550" name="Shape 5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51" name="Shape 5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6" name="Shape 556"/>
        <p:cNvGrpSpPr/>
        <p:nvPr/>
      </p:nvGrpSpPr>
      <p:grpSpPr>
        <a:xfrm>
          <a:off y="0" x="0"/>
          <a:ext cy="0" cx="0"/>
          <a:chOff y="0" x="0"/>
          <a:chExt cy="0" cx="0"/>
        </a:xfrm>
      </p:grpSpPr>
      <p:sp>
        <p:nvSpPr>
          <p:cNvPr id="557" name="Shape 5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558" name="Shape 55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7" name="Shape 657"/>
        <p:cNvGrpSpPr/>
        <p:nvPr/>
      </p:nvGrpSpPr>
      <p:grpSpPr>
        <a:xfrm>
          <a:off y="0" x="0"/>
          <a:ext cy="0" cx="0"/>
          <a:chOff y="0" x="0"/>
          <a:chExt cy="0" cx="0"/>
        </a:xfrm>
      </p:grpSpPr>
      <p:sp>
        <p:nvSpPr>
          <p:cNvPr id="658" name="Shape 65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59" name="Shape 6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4" name="Shape 664"/>
        <p:cNvGrpSpPr/>
        <p:nvPr/>
      </p:nvGrpSpPr>
      <p:grpSpPr>
        <a:xfrm>
          <a:off y="0" x="0"/>
          <a:ext cy="0" cx="0"/>
          <a:chOff y="0" x="0"/>
          <a:chExt cy="0" cx="0"/>
        </a:xfrm>
      </p:grpSpPr>
      <p:sp>
        <p:nvSpPr>
          <p:cNvPr id="665" name="Shape 66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66" name="Shape 6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1" name="Shape 671"/>
        <p:cNvGrpSpPr/>
        <p:nvPr/>
      </p:nvGrpSpPr>
      <p:grpSpPr>
        <a:xfrm>
          <a:off y="0" x="0"/>
          <a:ext cy="0" cx="0"/>
          <a:chOff y="0" x="0"/>
          <a:chExt cy="0" cx="0"/>
        </a:xfrm>
      </p:grpSpPr>
      <p:sp>
        <p:nvSpPr>
          <p:cNvPr id="672" name="Shape 67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73" name="Shape 6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7" name="Shape 677"/>
        <p:cNvGrpSpPr/>
        <p:nvPr/>
      </p:nvGrpSpPr>
      <p:grpSpPr>
        <a:xfrm>
          <a:off y="0" x="0"/>
          <a:ext cy="0" cx="0"/>
          <a:chOff y="0" x="0"/>
          <a:chExt cy="0" cx="0"/>
        </a:xfrm>
      </p:grpSpPr>
      <p:sp>
        <p:nvSpPr>
          <p:cNvPr id="678" name="Shape 6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679" name="Shape 67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3" name="Shape 683"/>
        <p:cNvGrpSpPr/>
        <p:nvPr/>
      </p:nvGrpSpPr>
      <p:grpSpPr>
        <a:xfrm>
          <a:off y="0" x="0"/>
          <a:ext cy="0" cx="0"/>
          <a:chOff y="0" x="0"/>
          <a:chExt cy="0" cx="0"/>
        </a:xfrm>
      </p:grpSpPr>
      <p:sp>
        <p:nvSpPr>
          <p:cNvPr id="684" name="Shape 6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685" name="Shape 68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9" name="Shape 689"/>
        <p:cNvGrpSpPr/>
        <p:nvPr/>
      </p:nvGrpSpPr>
      <p:grpSpPr>
        <a:xfrm>
          <a:off y="0" x="0"/>
          <a:ext cy="0" cx="0"/>
          <a:chOff y="0" x="0"/>
          <a:chExt cy="0" cx="0"/>
        </a:xfrm>
      </p:grpSpPr>
      <p:sp>
        <p:nvSpPr>
          <p:cNvPr id="690" name="Shape 6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691" name="Shape 6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5" name="Shape 695"/>
        <p:cNvGrpSpPr/>
        <p:nvPr/>
      </p:nvGrpSpPr>
      <p:grpSpPr>
        <a:xfrm>
          <a:off y="0" x="0"/>
          <a:ext cy="0" cx="0"/>
          <a:chOff y="0" x="0"/>
          <a:chExt cy="0" cx="0"/>
        </a:xfrm>
      </p:grpSpPr>
      <p:sp>
        <p:nvSpPr>
          <p:cNvPr id="696" name="Shape 6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697" name="Shape 69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2" name="Shape 702"/>
        <p:cNvGrpSpPr/>
        <p:nvPr/>
      </p:nvGrpSpPr>
      <p:grpSpPr>
        <a:xfrm>
          <a:off y="0" x="0"/>
          <a:ext cy="0" cx="0"/>
          <a:chOff y="0" x="0"/>
          <a:chExt cy="0" cx="0"/>
        </a:xfrm>
      </p:grpSpPr>
      <p:sp>
        <p:nvSpPr>
          <p:cNvPr id="703" name="Shape 7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04" name="Shape 70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200" name="Shape 20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9" name="Shape 709"/>
        <p:cNvGrpSpPr/>
        <p:nvPr/>
      </p:nvGrpSpPr>
      <p:grpSpPr>
        <a:xfrm>
          <a:off y="0" x="0"/>
          <a:ext cy="0" cx="0"/>
          <a:chOff y="0" x="0"/>
          <a:chExt cy="0" cx="0"/>
        </a:xfrm>
      </p:grpSpPr>
      <p:sp>
        <p:nvSpPr>
          <p:cNvPr id="710" name="Shape 7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11" name="Shape 71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6" name="Shape 716"/>
        <p:cNvGrpSpPr/>
        <p:nvPr/>
      </p:nvGrpSpPr>
      <p:grpSpPr>
        <a:xfrm>
          <a:off y="0" x="0"/>
          <a:ext cy="0" cx="0"/>
          <a:chOff y="0" x="0"/>
          <a:chExt cy="0" cx="0"/>
        </a:xfrm>
      </p:grpSpPr>
      <p:sp>
        <p:nvSpPr>
          <p:cNvPr id="717" name="Shape 7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18" name="Shape 71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2" name="Shape 722"/>
        <p:cNvGrpSpPr/>
        <p:nvPr/>
      </p:nvGrpSpPr>
      <p:grpSpPr>
        <a:xfrm>
          <a:off y="0" x="0"/>
          <a:ext cy="0" cx="0"/>
          <a:chOff y="0" x="0"/>
          <a:chExt cy="0" cx="0"/>
        </a:xfrm>
      </p:grpSpPr>
      <p:sp>
        <p:nvSpPr>
          <p:cNvPr id="723" name="Shape 7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24" name="Shape 7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8" name="Shape 728"/>
        <p:cNvGrpSpPr/>
        <p:nvPr/>
      </p:nvGrpSpPr>
      <p:grpSpPr>
        <a:xfrm>
          <a:off y="0" x="0"/>
          <a:ext cy="0" cx="0"/>
          <a:chOff y="0" x="0"/>
          <a:chExt cy="0" cx="0"/>
        </a:xfrm>
      </p:grpSpPr>
      <p:sp>
        <p:nvSpPr>
          <p:cNvPr id="729" name="Shape 7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30" name="Shape 73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4" name="Shape 734"/>
        <p:cNvGrpSpPr/>
        <p:nvPr/>
      </p:nvGrpSpPr>
      <p:grpSpPr>
        <a:xfrm>
          <a:off y="0" x="0"/>
          <a:ext cy="0" cx="0"/>
          <a:chOff y="0" x="0"/>
          <a:chExt cy="0" cx="0"/>
        </a:xfrm>
      </p:grpSpPr>
      <p:sp>
        <p:nvSpPr>
          <p:cNvPr id="735" name="Shape 7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36" name="Shape 73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1" name="Shape 741"/>
        <p:cNvGrpSpPr/>
        <p:nvPr/>
      </p:nvGrpSpPr>
      <p:grpSpPr>
        <a:xfrm>
          <a:off y="0" x="0"/>
          <a:ext cy="0" cx="0"/>
          <a:chOff y="0" x="0"/>
          <a:chExt cy="0" cx="0"/>
        </a:xfrm>
      </p:grpSpPr>
      <p:sp>
        <p:nvSpPr>
          <p:cNvPr id="742" name="Shape 7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43" name="Shape 74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7" name="Shape 747"/>
        <p:cNvGrpSpPr/>
        <p:nvPr/>
      </p:nvGrpSpPr>
      <p:grpSpPr>
        <a:xfrm>
          <a:off y="0" x="0"/>
          <a:ext cy="0" cx="0"/>
          <a:chOff y="0" x="0"/>
          <a:chExt cy="0" cx="0"/>
        </a:xfrm>
      </p:grpSpPr>
      <p:sp>
        <p:nvSpPr>
          <p:cNvPr id="748" name="Shape 7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49" name="Shape 74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4" name="Shape 774"/>
        <p:cNvGrpSpPr/>
        <p:nvPr/>
      </p:nvGrpSpPr>
      <p:grpSpPr>
        <a:xfrm>
          <a:off y="0" x="0"/>
          <a:ext cy="0" cx="0"/>
          <a:chOff y="0" x="0"/>
          <a:chExt cy="0" cx="0"/>
        </a:xfrm>
      </p:grpSpPr>
      <p:sp>
        <p:nvSpPr>
          <p:cNvPr id="775" name="Shape 7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76" name="Shape 77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2" name="Shape 782"/>
        <p:cNvGrpSpPr/>
        <p:nvPr/>
      </p:nvGrpSpPr>
      <p:grpSpPr>
        <a:xfrm>
          <a:off y="0" x="0"/>
          <a:ext cy="0" cx="0"/>
          <a:chOff y="0" x="0"/>
          <a:chExt cy="0" cx="0"/>
        </a:xfrm>
      </p:grpSpPr>
      <p:sp>
        <p:nvSpPr>
          <p:cNvPr id="783" name="Shape 7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84" name="Shape 78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8" name="Shape 788"/>
        <p:cNvGrpSpPr/>
        <p:nvPr/>
      </p:nvGrpSpPr>
      <p:grpSpPr>
        <a:xfrm>
          <a:off y="0" x="0"/>
          <a:ext cy="0" cx="0"/>
          <a:chOff y="0" x="0"/>
          <a:chExt cy="0" cx="0"/>
        </a:xfrm>
      </p:grpSpPr>
      <p:sp>
        <p:nvSpPr>
          <p:cNvPr id="789" name="Shape 7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90" name="Shape 79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228" name="Shape 22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3" name="Shape 793"/>
        <p:cNvGrpSpPr/>
        <p:nvPr/>
      </p:nvGrpSpPr>
      <p:grpSpPr>
        <a:xfrm>
          <a:off y="0" x="0"/>
          <a:ext cy="0" cx="0"/>
          <a:chOff y="0" x="0"/>
          <a:chExt cy="0" cx="0"/>
        </a:xfrm>
      </p:grpSpPr>
      <p:sp>
        <p:nvSpPr>
          <p:cNvPr id="794" name="Shape 7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795" name="Shape 79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09" name="Shape 40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2" name="Shape 432"/>
        <p:cNvGrpSpPr/>
        <p:nvPr/>
      </p:nvGrpSpPr>
      <p:grpSpPr>
        <a:xfrm>
          <a:off y="0" x="0"/>
          <a:ext cy="0" cx="0"/>
          <a:chOff y="0" x="0"/>
          <a:chExt cy="0" cx="0"/>
        </a:xfrm>
      </p:grpSpPr>
      <p:sp>
        <p:nvSpPr>
          <p:cNvPr id="433" name="Shape 4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34" name="Shape 43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9" name="Shape 439"/>
        <p:cNvGrpSpPr/>
        <p:nvPr/>
      </p:nvGrpSpPr>
      <p:grpSpPr>
        <a:xfrm>
          <a:off y="0" x="0"/>
          <a:ext cy="0" cx="0"/>
          <a:chOff y="0" x="0"/>
          <a:chExt cy="0" cx="0"/>
        </a:xfrm>
      </p:grpSpPr>
      <p:sp>
        <p:nvSpPr>
          <p:cNvPr id="440" name="Shape 4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41" name="Shape 44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5" name="Shape 445"/>
        <p:cNvGrpSpPr/>
        <p:nvPr/>
      </p:nvGrpSpPr>
      <p:grpSpPr>
        <a:xfrm>
          <a:off y="0" x="0"/>
          <a:ext cy="0" cx="0"/>
          <a:chOff y="0" x="0"/>
          <a:chExt cy="0" cx="0"/>
        </a:xfrm>
      </p:grpSpPr>
      <p:sp>
        <p:nvSpPr>
          <p:cNvPr id="446" name="Shape 4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47" name="Shape 44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3" name="Shape 453"/>
        <p:cNvGrpSpPr/>
        <p:nvPr/>
      </p:nvGrpSpPr>
      <p:grpSpPr>
        <a:xfrm>
          <a:off y="0" x="0"/>
          <a:ext cy="0" cx="0"/>
          <a:chOff y="0" x="0"/>
          <a:chExt cy="0" cx="0"/>
        </a:xfrm>
      </p:grpSpPr>
      <p:sp>
        <p:nvSpPr>
          <p:cNvPr id="454" name="Shape 4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55" name="Shape 45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4" name="Shape 14"/>
        <p:cNvGrpSpPr/>
        <p:nvPr/>
      </p:nvGrpSpPr>
      <p:grpSpPr>
        <a:xfrm>
          <a:off y="0" x="0"/>
          <a:ext cy="0" cx="0"/>
          <a:chOff y="0" x="0"/>
          <a:chExt cy="0" cx="0"/>
        </a:xfrm>
      </p:grpSpPr>
      <p:sp>
        <p:nvSpPr>
          <p:cNvPr id="15" name="Shape 15"/>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l" rtl="0" marR="0" indent="0" marL="0">
              <a:spcBef>
                <a:spcPts val="0"/>
              </a:spcBef>
              <a:defRPr strike="noStrike" u="none" b="0" cap="none" baseline="0" sz="1800" i="0"/>
            </a:lvl1pPr>
            <a:lvl2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2pPr>
            <a:lvl3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3pPr>
            <a:lvl4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4pPr>
            <a:lvl5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5pPr>
            <a:lvl6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6pPr>
            <a:lvl7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7pPr>
            <a:lvl8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8pPr>
            <a:lvl9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9pPr>
          </a:lstStyle>
          <a:p/>
        </p:txBody>
      </p:sp>
      <p:sp>
        <p:nvSpPr>
          <p:cNvPr id="16" name="Shape 16"/>
          <p:cNvSpPr txBox="1"/>
          <p:nvPr>
            <p:ph idx="2"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algn="ctr" rtl="0" indent="0" marL="0">
              <a:lnSpc>
                <a:spcPct val="100000"/>
              </a:lnSpc>
              <a:spcBef>
                <a:spcPts val="0"/>
              </a:spcBef>
              <a:spcAft>
                <a:spcPts val="0"/>
              </a:spcAft>
              <a:defRPr baseline="0" sz="4400">
                <a:solidFill>
                  <a:schemeClr val="dk2"/>
                </a:solidFill>
                <a:latin typeface="Arial"/>
                <a:ea typeface="Arial"/>
                <a:cs typeface="Arial"/>
                <a:sym typeface="Arial"/>
              </a:defRPr>
            </a:lvl2pPr>
            <a:lvl3pPr algn="ctr" rtl="0" indent="0" marL="0">
              <a:lnSpc>
                <a:spcPct val="100000"/>
              </a:lnSpc>
              <a:spcBef>
                <a:spcPts val="0"/>
              </a:spcBef>
              <a:spcAft>
                <a:spcPts val="0"/>
              </a:spcAft>
              <a:defRPr baseline="0" sz="4400">
                <a:solidFill>
                  <a:schemeClr val="dk2"/>
                </a:solidFill>
                <a:latin typeface="Arial"/>
                <a:ea typeface="Arial"/>
                <a:cs typeface="Arial"/>
                <a:sym typeface="Arial"/>
              </a:defRPr>
            </a:lvl3pPr>
            <a:lvl4pPr algn="ctr" rtl="0" indent="0" marL="0">
              <a:lnSpc>
                <a:spcPct val="100000"/>
              </a:lnSpc>
              <a:spcBef>
                <a:spcPts val="0"/>
              </a:spcBef>
              <a:spcAft>
                <a:spcPts val="0"/>
              </a:spcAft>
              <a:defRPr baseline="0" sz="4400">
                <a:solidFill>
                  <a:schemeClr val="dk2"/>
                </a:solidFill>
                <a:latin typeface="Arial"/>
                <a:ea typeface="Arial"/>
                <a:cs typeface="Arial"/>
                <a:sym typeface="Arial"/>
              </a:defRPr>
            </a:lvl4pPr>
            <a:lvl5pPr algn="ctr" rtl="0" indent="0" marL="0">
              <a:lnSpc>
                <a:spcPct val="100000"/>
              </a:lnSpc>
              <a:spcBef>
                <a:spcPts val="0"/>
              </a:spcBef>
              <a:spcAft>
                <a:spcPts val="0"/>
              </a:spcAft>
              <a:defRPr baseline="0" sz="4400">
                <a:solidFill>
                  <a:schemeClr val="dk2"/>
                </a:solidFill>
                <a:latin typeface="Arial"/>
                <a:ea typeface="Arial"/>
                <a:cs typeface="Arial"/>
                <a:sym typeface="Arial"/>
              </a:defRPr>
            </a:lvl5pPr>
            <a:lvl6pPr algn="ctr" rtl="0" indent="0" marL="0">
              <a:lnSpc>
                <a:spcPct val="100000"/>
              </a:lnSpc>
              <a:spcBef>
                <a:spcPts val="0"/>
              </a:spcBef>
              <a:spcAft>
                <a:spcPts val="0"/>
              </a:spcAft>
              <a:defRPr baseline="0" sz="4400">
                <a:solidFill>
                  <a:schemeClr val="dk2"/>
                </a:solidFill>
                <a:latin typeface="Arial"/>
                <a:ea typeface="Arial"/>
                <a:cs typeface="Arial"/>
                <a:sym typeface="Arial"/>
              </a:defRPr>
            </a:lvl6pPr>
            <a:lvl7pPr algn="ctr" rtl="0" indent="0" marL="0">
              <a:lnSpc>
                <a:spcPct val="100000"/>
              </a:lnSpc>
              <a:spcBef>
                <a:spcPts val="0"/>
              </a:spcBef>
              <a:spcAft>
                <a:spcPts val="0"/>
              </a:spcAft>
              <a:defRPr baseline="0" sz="4400">
                <a:solidFill>
                  <a:schemeClr val="dk2"/>
                </a:solidFill>
                <a:latin typeface="Arial"/>
                <a:ea typeface="Arial"/>
                <a:cs typeface="Arial"/>
                <a:sym typeface="Arial"/>
              </a:defRPr>
            </a:lvl7pPr>
            <a:lvl8pPr algn="ctr" rtl="0" indent="0" marL="0">
              <a:lnSpc>
                <a:spcPct val="100000"/>
              </a:lnSpc>
              <a:spcBef>
                <a:spcPts val="0"/>
              </a:spcBef>
              <a:spcAft>
                <a:spcPts val="0"/>
              </a:spcAft>
              <a:defRPr baseline="0" sz="4400">
                <a:solidFill>
                  <a:schemeClr val="dk2"/>
                </a:solidFill>
                <a:latin typeface="Arial"/>
                <a:ea typeface="Arial"/>
                <a:cs typeface="Arial"/>
                <a:sym typeface="Arial"/>
              </a:defRPr>
            </a:lvl8pPr>
            <a:lvl9pPr algn="ctr" rtl="0" indent="0" marL="0">
              <a:lnSpc>
                <a:spcPct val="100000"/>
              </a:lnSpc>
              <a:spcBef>
                <a:spcPts val="0"/>
              </a:spcBef>
              <a:spcAft>
                <a:spcPts val="0"/>
              </a:spcAft>
              <a:defRPr baseline="0" sz="4400">
                <a:solidFill>
                  <a:schemeClr val="dk2"/>
                </a:solidFill>
                <a:latin typeface="Arial"/>
                <a:ea typeface="Arial"/>
                <a:cs typeface="Arial"/>
                <a:sym typeface="Arial"/>
              </a:defRPr>
            </a:lvl9pPr>
          </a:lstStyle>
          <a:p/>
        </p:txBody>
      </p:sp>
      <p:sp>
        <p:nvSpPr>
          <p:cNvPr id="17" name="Shape 17"/>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algn="l" rtl="0" indent="-101600" marL="2514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6pPr>
            <a:lvl7pPr algn="l" rtl="0" indent="-101600" marL="34290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7pPr>
            <a:lvl8pPr algn="l" rtl="0" indent="-101600" marL="4800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8pPr>
            <a:lvl9pPr algn="l" rtl="0" indent="-101600" marL="66294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9pPr>
          </a:lstStyle>
          <a:p/>
        </p:txBody>
      </p:sp>
      <p:sp>
        <p:nvSpPr>
          <p:cNvPr id="18" name="Shape 1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19" name="Shape 19"/>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20" name="Shape 20"/>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21" name="Shape 21"/>
        <p:cNvGrpSpPr/>
        <p:nvPr/>
      </p:nvGrpSpPr>
      <p:grpSpPr>
        <a:xfrm>
          <a:off y="0" x="0"/>
          <a:ext cy="0" cx="0"/>
          <a:chOff y="0" x="0"/>
          <a:chExt cy="0" cx="0"/>
        </a:xfrm>
      </p:grpSpPr>
      <p:sp>
        <p:nvSpPr>
          <p:cNvPr id="22" name="Shape 22"/>
          <p:cNvSpPr txBox="1"/>
          <p:nvPr>
            <p:ph idx="1" type="body"/>
          </p:nvPr>
        </p:nvSpPr>
        <p:spPr>
          <a:xfrm>
            <a:off y="1773236" x="611187"/>
            <a:ext cy="3195637" cx="80644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algn="l" rtl="0" indent="-101600" marL="2514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6pPr>
            <a:lvl7pPr algn="l" rtl="0" indent="-101600" marL="34290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7pPr>
            <a:lvl8pPr algn="l" rtl="0" indent="-101600" marL="4800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8pPr>
            <a:lvl9pPr algn="l" rtl="0" indent="-101600" marL="66294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9pPr>
          </a:lstStyle>
          <a:p/>
        </p:txBody>
      </p:sp>
      <p:sp>
        <p:nvSpPr>
          <p:cNvPr id="23" name="Shape 23"/>
          <p:cNvSpPr txBox="1"/>
          <p:nvPr>
            <p:ph type="title"/>
          </p:nvPr>
        </p:nvSpPr>
        <p:spPr>
          <a:xfrm>
            <a:off y="274637" x="0"/>
            <a:ext cy="1143000" cx="9144000"/>
          </a:xfrm>
          <a:prstGeom prst="rect">
            <a:avLst/>
          </a:prstGeom>
          <a:solidFill>
            <a:srgbClr val="66FF99"/>
          </a:solidFill>
          <a:ln>
            <a:noFill/>
          </a:ln>
        </p:spPr>
        <p:txBody>
          <a:bodyPr bIns="91425" rIns="91425" lIns="91425" tIns="91425" anchor="ctr" anchorCtr="0"/>
          <a:lstStyle>
            <a:lvl1pPr rtl="0">
              <a:spcBef>
                <a:spcPts val="0"/>
              </a:spcBef>
              <a:defRPr/>
            </a:lvl1pPr>
            <a:lvl2pPr algn="ctr" rtl="0" indent="0" marL="0">
              <a:lnSpc>
                <a:spcPct val="100000"/>
              </a:lnSpc>
              <a:spcBef>
                <a:spcPts val="0"/>
              </a:spcBef>
              <a:spcAft>
                <a:spcPts val="0"/>
              </a:spcAft>
              <a:defRPr baseline="0" sz="4400">
                <a:solidFill>
                  <a:schemeClr val="dk2"/>
                </a:solidFill>
                <a:latin typeface="Arial"/>
                <a:ea typeface="Arial"/>
                <a:cs typeface="Arial"/>
                <a:sym typeface="Arial"/>
              </a:defRPr>
            </a:lvl2pPr>
            <a:lvl3pPr algn="ctr" rtl="0" indent="0" marL="0">
              <a:lnSpc>
                <a:spcPct val="100000"/>
              </a:lnSpc>
              <a:spcBef>
                <a:spcPts val="0"/>
              </a:spcBef>
              <a:spcAft>
                <a:spcPts val="0"/>
              </a:spcAft>
              <a:defRPr baseline="0" sz="4400">
                <a:solidFill>
                  <a:schemeClr val="dk2"/>
                </a:solidFill>
                <a:latin typeface="Arial"/>
                <a:ea typeface="Arial"/>
                <a:cs typeface="Arial"/>
                <a:sym typeface="Arial"/>
              </a:defRPr>
            </a:lvl3pPr>
            <a:lvl4pPr algn="ctr" rtl="0" indent="0" marL="0">
              <a:lnSpc>
                <a:spcPct val="100000"/>
              </a:lnSpc>
              <a:spcBef>
                <a:spcPts val="0"/>
              </a:spcBef>
              <a:spcAft>
                <a:spcPts val="0"/>
              </a:spcAft>
              <a:defRPr baseline="0" sz="4400">
                <a:solidFill>
                  <a:schemeClr val="dk2"/>
                </a:solidFill>
                <a:latin typeface="Arial"/>
                <a:ea typeface="Arial"/>
                <a:cs typeface="Arial"/>
                <a:sym typeface="Arial"/>
              </a:defRPr>
            </a:lvl4pPr>
            <a:lvl5pPr algn="ctr" rtl="0" indent="0" marL="0">
              <a:lnSpc>
                <a:spcPct val="100000"/>
              </a:lnSpc>
              <a:spcBef>
                <a:spcPts val="0"/>
              </a:spcBef>
              <a:spcAft>
                <a:spcPts val="0"/>
              </a:spcAft>
              <a:defRPr baseline="0" sz="4400">
                <a:solidFill>
                  <a:schemeClr val="dk2"/>
                </a:solidFill>
                <a:latin typeface="Arial"/>
                <a:ea typeface="Arial"/>
                <a:cs typeface="Arial"/>
                <a:sym typeface="Arial"/>
              </a:defRPr>
            </a:lvl5pPr>
            <a:lvl6pPr algn="ctr" rtl="0" indent="0" marL="0">
              <a:lnSpc>
                <a:spcPct val="100000"/>
              </a:lnSpc>
              <a:spcBef>
                <a:spcPts val="0"/>
              </a:spcBef>
              <a:spcAft>
                <a:spcPts val="0"/>
              </a:spcAft>
              <a:defRPr baseline="0" sz="4400">
                <a:solidFill>
                  <a:schemeClr val="dk2"/>
                </a:solidFill>
                <a:latin typeface="Arial"/>
                <a:ea typeface="Arial"/>
                <a:cs typeface="Arial"/>
                <a:sym typeface="Arial"/>
              </a:defRPr>
            </a:lvl6pPr>
            <a:lvl7pPr algn="ctr" rtl="0" indent="0" marL="0">
              <a:lnSpc>
                <a:spcPct val="100000"/>
              </a:lnSpc>
              <a:spcBef>
                <a:spcPts val="0"/>
              </a:spcBef>
              <a:spcAft>
                <a:spcPts val="0"/>
              </a:spcAft>
              <a:defRPr baseline="0" sz="4400">
                <a:solidFill>
                  <a:schemeClr val="dk2"/>
                </a:solidFill>
                <a:latin typeface="Arial"/>
                <a:ea typeface="Arial"/>
                <a:cs typeface="Arial"/>
                <a:sym typeface="Arial"/>
              </a:defRPr>
            </a:lvl7pPr>
            <a:lvl8pPr algn="ctr" rtl="0" indent="0" marL="0">
              <a:lnSpc>
                <a:spcPct val="100000"/>
              </a:lnSpc>
              <a:spcBef>
                <a:spcPts val="0"/>
              </a:spcBef>
              <a:spcAft>
                <a:spcPts val="0"/>
              </a:spcAft>
              <a:defRPr baseline="0" sz="4400">
                <a:solidFill>
                  <a:schemeClr val="dk2"/>
                </a:solidFill>
                <a:latin typeface="Arial"/>
                <a:ea typeface="Arial"/>
                <a:cs typeface="Arial"/>
                <a:sym typeface="Arial"/>
              </a:defRPr>
            </a:lvl8pPr>
            <a:lvl9pPr algn="ctr" rtl="0" indent="0" marL="0">
              <a:lnSpc>
                <a:spcPct val="100000"/>
              </a:lnSpc>
              <a:spcBef>
                <a:spcPts val="0"/>
              </a:spcBef>
              <a:spcAft>
                <a:spcPts val="0"/>
              </a:spcAft>
              <a:defRPr baseline="0" sz="4400">
                <a:solidFill>
                  <a:schemeClr val="dk2"/>
                </a:solidFill>
                <a:latin typeface="Arial"/>
                <a:ea typeface="Arial"/>
                <a:cs typeface="Arial"/>
                <a:sym typeface="Arial"/>
              </a:defRPr>
            </a:lvl9pPr>
          </a:lstStyle>
          <a:p/>
        </p:txBody>
      </p:sp>
      <p:sp>
        <p:nvSpPr>
          <p:cNvPr id="24" name="Shape 2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25" name="Shape 2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26" name="Shape 2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27" name="Shape 27"/>
        <p:cNvGrpSpPr/>
        <p:nvPr/>
      </p:nvGrpSpPr>
      <p:grpSpPr>
        <a:xfrm>
          <a:off y="0" x="0"/>
          <a:ext cy="0" cx="0"/>
          <a:chOff y="0" x="0"/>
          <a:chExt cy="0" cx="0"/>
        </a:xfrm>
      </p:grpSpPr>
      <p:sp>
        <p:nvSpPr>
          <p:cNvPr id="28" name="Shape 28"/>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algn="ctr" rtl="0" indent="0" marL="0">
              <a:lnSpc>
                <a:spcPct val="100000"/>
              </a:lnSpc>
              <a:spcBef>
                <a:spcPts val="0"/>
              </a:spcBef>
              <a:spcAft>
                <a:spcPts val="0"/>
              </a:spcAft>
              <a:defRPr baseline="0" sz="4400">
                <a:solidFill>
                  <a:schemeClr val="dk2"/>
                </a:solidFill>
                <a:latin typeface="Arial"/>
                <a:ea typeface="Arial"/>
                <a:cs typeface="Arial"/>
                <a:sym typeface="Arial"/>
              </a:defRPr>
            </a:lvl2pPr>
            <a:lvl3pPr algn="ctr" rtl="0" indent="0" marL="0">
              <a:lnSpc>
                <a:spcPct val="100000"/>
              </a:lnSpc>
              <a:spcBef>
                <a:spcPts val="0"/>
              </a:spcBef>
              <a:spcAft>
                <a:spcPts val="0"/>
              </a:spcAft>
              <a:defRPr baseline="0" sz="4400">
                <a:solidFill>
                  <a:schemeClr val="dk2"/>
                </a:solidFill>
                <a:latin typeface="Arial"/>
                <a:ea typeface="Arial"/>
                <a:cs typeface="Arial"/>
                <a:sym typeface="Arial"/>
              </a:defRPr>
            </a:lvl3pPr>
            <a:lvl4pPr algn="ctr" rtl="0" indent="0" marL="0">
              <a:lnSpc>
                <a:spcPct val="100000"/>
              </a:lnSpc>
              <a:spcBef>
                <a:spcPts val="0"/>
              </a:spcBef>
              <a:spcAft>
                <a:spcPts val="0"/>
              </a:spcAft>
              <a:defRPr baseline="0" sz="4400">
                <a:solidFill>
                  <a:schemeClr val="dk2"/>
                </a:solidFill>
                <a:latin typeface="Arial"/>
                <a:ea typeface="Arial"/>
                <a:cs typeface="Arial"/>
                <a:sym typeface="Arial"/>
              </a:defRPr>
            </a:lvl4pPr>
            <a:lvl5pPr algn="ctr" rtl="0" indent="0" marL="0">
              <a:lnSpc>
                <a:spcPct val="100000"/>
              </a:lnSpc>
              <a:spcBef>
                <a:spcPts val="0"/>
              </a:spcBef>
              <a:spcAft>
                <a:spcPts val="0"/>
              </a:spcAft>
              <a:defRPr baseline="0" sz="4400">
                <a:solidFill>
                  <a:schemeClr val="dk2"/>
                </a:solidFill>
                <a:latin typeface="Arial"/>
                <a:ea typeface="Arial"/>
                <a:cs typeface="Arial"/>
                <a:sym typeface="Arial"/>
              </a:defRPr>
            </a:lvl5pPr>
            <a:lvl6pPr algn="ctr" rtl="0" indent="0" marL="0">
              <a:lnSpc>
                <a:spcPct val="100000"/>
              </a:lnSpc>
              <a:spcBef>
                <a:spcPts val="0"/>
              </a:spcBef>
              <a:spcAft>
                <a:spcPts val="0"/>
              </a:spcAft>
              <a:defRPr baseline="0" sz="4400">
                <a:solidFill>
                  <a:schemeClr val="dk2"/>
                </a:solidFill>
                <a:latin typeface="Arial"/>
                <a:ea typeface="Arial"/>
                <a:cs typeface="Arial"/>
                <a:sym typeface="Arial"/>
              </a:defRPr>
            </a:lvl6pPr>
            <a:lvl7pPr algn="ctr" rtl="0" indent="0" marL="0">
              <a:lnSpc>
                <a:spcPct val="100000"/>
              </a:lnSpc>
              <a:spcBef>
                <a:spcPts val="0"/>
              </a:spcBef>
              <a:spcAft>
                <a:spcPts val="0"/>
              </a:spcAft>
              <a:defRPr baseline="0" sz="4400">
                <a:solidFill>
                  <a:schemeClr val="dk2"/>
                </a:solidFill>
                <a:latin typeface="Arial"/>
                <a:ea typeface="Arial"/>
                <a:cs typeface="Arial"/>
                <a:sym typeface="Arial"/>
              </a:defRPr>
            </a:lvl7pPr>
            <a:lvl8pPr algn="ctr" rtl="0" indent="0" marL="0">
              <a:lnSpc>
                <a:spcPct val="100000"/>
              </a:lnSpc>
              <a:spcBef>
                <a:spcPts val="0"/>
              </a:spcBef>
              <a:spcAft>
                <a:spcPts val="0"/>
              </a:spcAft>
              <a:defRPr baseline="0" sz="4400">
                <a:solidFill>
                  <a:schemeClr val="dk2"/>
                </a:solidFill>
                <a:latin typeface="Arial"/>
                <a:ea typeface="Arial"/>
                <a:cs typeface="Arial"/>
                <a:sym typeface="Arial"/>
              </a:defRPr>
            </a:lvl8pPr>
            <a:lvl9pPr algn="ctr" rtl="0" indent="0" marL="0">
              <a:lnSpc>
                <a:spcPct val="100000"/>
              </a:lnSpc>
              <a:spcBef>
                <a:spcPts val="0"/>
              </a:spcBef>
              <a:spcAft>
                <a:spcPts val="0"/>
              </a:spcAft>
              <a:defRPr baseline="0" sz="4400">
                <a:solidFill>
                  <a:schemeClr val="dk2"/>
                </a:solidFill>
                <a:latin typeface="Arial"/>
                <a:ea typeface="Arial"/>
                <a:cs typeface="Arial"/>
                <a:sym typeface="Arial"/>
              </a:defRPr>
            </a:lvl9pPr>
          </a:lstStyle>
          <a:p/>
        </p:txBody>
      </p:sp>
      <p:sp>
        <p:nvSpPr>
          <p:cNvPr id="29" name="Shape 29"/>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algn="l" rtl="0" indent="-101600" marL="2514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6pPr>
            <a:lvl7pPr algn="l" rtl="0" indent="-101600" marL="34290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7pPr>
            <a:lvl8pPr algn="l" rtl="0" indent="-101600" marL="4800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8pPr>
            <a:lvl9pPr algn="l" rtl="0" indent="-101600" marL="66294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9pPr>
          </a:lstStyle>
          <a:p/>
        </p:txBody>
      </p:sp>
      <p:sp>
        <p:nvSpPr>
          <p:cNvPr id="30" name="Shape 3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31" name="Shape 3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32" name="Shape 3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bg>
      <p:bgPr>
        <a:solidFill>
          <a:schemeClr val="lt1"/>
        </a:solidFill>
      </p:bgPr>
    </p:bg>
    <p:spTree>
      <p:nvGrpSpPr>
        <p:cNvPr id="33" name="Shape 33"/>
        <p:cNvGrpSpPr/>
        <p:nvPr/>
      </p:nvGrpSpPr>
      <p:grpSpPr>
        <a:xfrm>
          <a:off y="0" x="0"/>
          <a:ext cy="0" cx="0"/>
          <a:chOff y="0" x="0"/>
          <a:chExt cy="0" cx="0"/>
        </a:xfrm>
      </p:grpSpPr>
      <p:sp>
        <p:nvSpPr>
          <p:cNvPr id="34" name="Shape 34"/>
          <p:cNvSpPr txBox="1"/>
          <p:nvPr>
            <p:ph type="title"/>
          </p:nvPr>
        </p:nvSpPr>
        <p:spPr>
          <a:xfrm>
            <a:off y="260350" x="539750"/>
            <a:ext cy="914400" cx="8348661"/>
          </a:xfrm>
          <a:prstGeom prst="rect">
            <a:avLst/>
          </a:prstGeom>
          <a:solidFill>
            <a:srgbClr val="66FF99"/>
          </a:solidFill>
          <a:ln>
            <a:noFill/>
          </a:ln>
        </p:spPr>
        <p:txBody>
          <a:bodyPr bIns="91425" rIns="91425" lIns="91425" tIns="91425" anchor="ctr" anchorCtr="0"/>
          <a:lstStyle>
            <a:lvl1pPr rtl="0">
              <a:spcBef>
                <a:spcPts val="0"/>
              </a:spcBef>
              <a:defRPr/>
            </a:lvl1pPr>
            <a:lvl2pPr algn="ctr" rtl="0" indent="0" marL="0">
              <a:lnSpc>
                <a:spcPct val="100000"/>
              </a:lnSpc>
              <a:spcBef>
                <a:spcPts val="0"/>
              </a:spcBef>
              <a:spcAft>
                <a:spcPts val="0"/>
              </a:spcAft>
              <a:defRPr baseline="0" sz="4400">
                <a:solidFill>
                  <a:schemeClr val="dk2"/>
                </a:solidFill>
                <a:latin typeface="Arial"/>
                <a:ea typeface="Arial"/>
                <a:cs typeface="Arial"/>
                <a:sym typeface="Arial"/>
              </a:defRPr>
            </a:lvl2pPr>
            <a:lvl3pPr algn="ctr" rtl="0" indent="0" marL="0">
              <a:lnSpc>
                <a:spcPct val="100000"/>
              </a:lnSpc>
              <a:spcBef>
                <a:spcPts val="0"/>
              </a:spcBef>
              <a:spcAft>
                <a:spcPts val="0"/>
              </a:spcAft>
              <a:defRPr baseline="0" sz="4400">
                <a:solidFill>
                  <a:schemeClr val="dk2"/>
                </a:solidFill>
                <a:latin typeface="Arial"/>
                <a:ea typeface="Arial"/>
                <a:cs typeface="Arial"/>
                <a:sym typeface="Arial"/>
              </a:defRPr>
            </a:lvl3pPr>
            <a:lvl4pPr algn="ctr" rtl="0" indent="0" marL="0">
              <a:lnSpc>
                <a:spcPct val="100000"/>
              </a:lnSpc>
              <a:spcBef>
                <a:spcPts val="0"/>
              </a:spcBef>
              <a:spcAft>
                <a:spcPts val="0"/>
              </a:spcAft>
              <a:defRPr baseline="0" sz="4400">
                <a:solidFill>
                  <a:schemeClr val="dk2"/>
                </a:solidFill>
                <a:latin typeface="Arial"/>
                <a:ea typeface="Arial"/>
                <a:cs typeface="Arial"/>
                <a:sym typeface="Arial"/>
              </a:defRPr>
            </a:lvl4pPr>
            <a:lvl5pPr algn="ctr" rtl="0" indent="0" marL="0">
              <a:lnSpc>
                <a:spcPct val="100000"/>
              </a:lnSpc>
              <a:spcBef>
                <a:spcPts val="0"/>
              </a:spcBef>
              <a:spcAft>
                <a:spcPts val="0"/>
              </a:spcAft>
              <a:defRPr baseline="0" sz="4400">
                <a:solidFill>
                  <a:schemeClr val="dk2"/>
                </a:solidFill>
                <a:latin typeface="Arial"/>
                <a:ea typeface="Arial"/>
                <a:cs typeface="Arial"/>
                <a:sym typeface="Arial"/>
              </a:defRPr>
            </a:lvl5pPr>
            <a:lvl6pPr algn="ctr" rtl="0" indent="0" marL="0">
              <a:lnSpc>
                <a:spcPct val="100000"/>
              </a:lnSpc>
              <a:spcBef>
                <a:spcPts val="0"/>
              </a:spcBef>
              <a:spcAft>
                <a:spcPts val="0"/>
              </a:spcAft>
              <a:defRPr baseline="0" sz="4400">
                <a:solidFill>
                  <a:schemeClr val="dk2"/>
                </a:solidFill>
                <a:latin typeface="Arial"/>
                <a:ea typeface="Arial"/>
                <a:cs typeface="Arial"/>
                <a:sym typeface="Arial"/>
              </a:defRPr>
            </a:lvl6pPr>
            <a:lvl7pPr algn="ctr" rtl="0" indent="0" marL="0">
              <a:lnSpc>
                <a:spcPct val="100000"/>
              </a:lnSpc>
              <a:spcBef>
                <a:spcPts val="0"/>
              </a:spcBef>
              <a:spcAft>
                <a:spcPts val="0"/>
              </a:spcAft>
              <a:defRPr baseline="0" sz="4400">
                <a:solidFill>
                  <a:schemeClr val="dk2"/>
                </a:solidFill>
                <a:latin typeface="Arial"/>
                <a:ea typeface="Arial"/>
                <a:cs typeface="Arial"/>
                <a:sym typeface="Arial"/>
              </a:defRPr>
            </a:lvl7pPr>
            <a:lvl8pPr algn="ctr" rtl="0" indent="0" marL="0">
              <a:lnSpc>
                <a:spcPct val="100000"/>
              </a:lnSpc>
              <a:spcBef>
                <a:spcPts val="0"/>
              </a:spcBef>
              <a:spcAft>
                <a:spcPts val="0"/>
              </a:spcAft>
              <a:defRPr baseline="0" sz="4400">
                <a:solidFill>
                  <a:schemeClr val="dk2"/>
                </a:solidFill>
                <a:latin typeface="Arial"/>
                <a:ea typeface="Arial"/>
                <a:cs typeface="Arial"/>
                <a:sym typeface="Arial"/>
              </a:defRPr>
            </a:lvl8pPr>
            <a:lvl9pPr algn="ctr" rtl="0" indent="0" marL="0">
              <a:lnSpc>
                <a:spcPct val="100000"/>
              </a:lnSpc>
              <a:spcBef>
                <a:spcPts val="0"/>
              </a:spcBef>
              <a:spcAft>
                <a:spcPts val="0"/>
              </a:spcAft>
              <a:defRPr baseline="0" sz="4400">
                <a:solidFill>
                  <a:schemeClr val="dk2"/>
                </a:solidFill>
                <a:latin typeface="Arial"/>
                <a:ea typeface="Arial"/>
                <a:cs typeface="Arial"/>
                <a:sym typeface="Arial"/>
              </a:defRPr>
            </a:lvl9pPr>
          </a:lstStyle>
          <a:p/>
        </p:txBody>
      </p:sp>
      <p:sp>
        <p:nvSpPr>
          <p:cNvPr id="35" name="Shape 35"/>
          <p:cNvSpPr txBox="1"/>
          <p:nvPr>
            <p:ph idx="1" type="body"/>
          </p:nvPr>
        </p:nvSpPr>
        <p:spPr>
          <a:xfrm>
            <a:off y="1143000" x="228600"/>
            <a:ext cy="4953000" cx="42671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algn="l" rtl="0" indent="-101600" marL="2514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6pPr>
            <a:lvl7pPr algn="l" rtl="0" indent="-101600" marL="34290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7pPr>
            <a:lvl8pPr algn="l" rtl="0" indent="-101600" marL="4800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8pPr>
            <a:lvl9pPr algn="l" rtl="0" indent="-101600" marL="66294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9pPr>
          </a:lstStyle>
          <a:p/>
        </p:txBody>
      </p:sp>
      <p:sp>
        <p:nvSpPr>
          <p:cNvPr id="36" name="Shape 36"/>
          <p:cNvSpPr txBox="1"/>
          <p:nvPr>
            <p:ph idx="2" type="body"/>
          </p:nvPr>
        </p:nvSpPr>
        <p:spPr>
          <a:xfrm>
            <a:off y="1143000" x="4648200"/>
            <a:ext cy="4806949" cx="4100512"/>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algn="l" rtl="0" indent="-101600" marL="2514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6pPr>
            <a:lvl7pPr algn="l" rtl="0" indent="-101600" marL="34290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7pPr>
            <a:lvl8pPr algn="l" rtl="0" indent="-101600" marL="48006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8pPr>
            <a:lvl9pPr algn="l" rtl="0" indent="-101600" marL="6629400">
              <a:lnSpc>
                <a:spcPct val="100000"/>
              </a:lnSpc>
              <a:spcBef>
                <a:spcPts val="400"/>
              </a:spcBef>
              <a:spcAft>
                <a:spcPts val="0"/>
              </a:spcAft>
              <a:buClr>
                <a:schemeClr val="dk1"/>
              </a:buClr>
              <a:buFont typeface="Arial"/>
              <a:buChar char="»"/>
              <a:defRPr baseline="0" sz="2000">
                <a:solidFill>
                  <a:schemeClr val="dk1"/>
                </a:solidFill>
                <a:latin typeface="Arial"/>
                <a:ea typeface="Arial"/>
                <a:cs typeface="Arial"/>
                <a:sym typeface="Arial"/>
              </a:defRPr>
            </a:lvl9pPr>
          </a:lstStyle>
          <a:p/>
        </p:txBody>
      </p:sp>
      <p:sp>
        <p:nvSpPr>
          <p:cNvPr id="37" name="Shape 3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38" name="Shape 3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39" name="Shape 3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3.xml" Type="http://schemas.openxmlformats.org/officeDocument/2006/relationships/theme"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defRPr strike="noStrike" u="none" b="0" cap="none" baseline="0" sz="1800" i="0"/>
            </a:lvl1pPr>
            <a:lvl2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2pPr>
            <a:lvl3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3pPr>
            <a:lvl4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4pPr>
            <a:lvl5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5pPr>
            <a:lvl6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6pPr>
            <a:lvl7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7pPr>
            <a:lvl8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8pPr>
            <a:lvl9pPr algn="ctr" rtl="0" marR="0" indent="0" marL="0">
              <a:lnSpc>
                <a:spcPct val="100000"/>
              </a:lnSpc>
              <a:spcBef>
                <a:spcPts val="0"/>
              </a:spcBef>
              <a:spcAft>
                <a:spcPts val="0"/>
              </a:spcAft>
              <a:defRPr strike="noStrike" u="none" b="0" cap="none" baseline="0" sz="4400" i="0">
                <a:solidFill>
                  <a:schemeClr val="dk2"/>
                </a:solidFill>
                <a:latin typeface="Arial"/>
                <a:ea typeface="Arial"/>
                <a:cs typeface="Arial"/>
                <a:sym typeface="Arial"/>
              </a:defRPr>
            </a:lvl9pPr>
          </a:lstStyle>
          <a:p/>
        </p:txBody>
      </p:sp>
      <p:sp>
        <p:nvSpPr>
          <p:cNvPr id="10" name="Shape 1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101600" marL="2514600">
              <a:lnSpc>
                <a:spcPct val="100000"/>
              </a:lnSpc>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6pPr>
            <a:lvl7pPr algn="l" rtl="0" marR="0" indent="-101600" marL="3429000">
              <a:lnSpc>
                <a:spcPct val="100000"/>
              </a:lnSpc>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7pPr>
            <a:lvl8pPr algn="l" rtl="0" marR="0" indent="-101600" marL="4800600">
              <a:lnSpc>
                <a:spcPct val="100000"/>
              </a:lnSpc>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8pPr>
            <a:lvl9pPr algn="l" rtl="0" marR="0" indent="-101600" marL="6629400">
              <a:lnSpc>
                <a:spcPct val="100000"/>
              </a:lnSpc>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9pPr>
          </a:lstStyle>
          <a:p/>
        </p:txBody>
      </p:sp>
      <p:sp>
        <p:nvSpPr>
          <p:cNvPr id="11" name="Shape 1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12" name="Shape 1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lvl1pPr>
            <a:lvl2pPr algn="l" rtl="0" marR="0" indent="0" marL="0">
              <a:spcBef>
                <a:spcPts val="0"/>
              </a:spcBef>
              <a:defRPr strike="noStrike" u="none" b="0" cap="none" baseline="0" sz="1800" i="0"/>
            </a:lvl2pPr>
            <a:lvl3pPr algn="l" rtl="0" marR="0" indent="0" marL="0">
              <a:spcBef>
                <a:spcPts val="0"/>
              </a:spcBef>
              <a:defRPr strike="noStrike" u="none" b="0" cap="none" baseline="0" sz="1800" i="0"/>
            </a:lvl3pPr>
            <a:lvl4pPr algn="l" rtl="0" marR="0" indent="0" marL="0">
              <a:spcBef>
                <a:spcPts val="0"/>
              </a:spcBef>
              <a:defRPr strike="noStrike" u="none" b="0" cap="none" baseline="0" sz="1800" i="0"/>
            </a:lvl4pPr>
            <a:lvl5pPr algn="l" rtl="0" marR="0" indent="0" marL="0">
              <a:spcBef>
                <a:spcPts val="0"/>
              </a:spcBef>
              <a:defRPr strike="noStrike" u="none" b="0" cap="none" baseline="0" sz="1800" i="0"/>
            </a:lvl5pPr>
            <a:lvl6pPr algn="l" rtl="0" marR="0" indent="0" marL="2286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6pPr>
            <a:lvl7pPr algn="l" rtl="0" marR="0" indent="0" marL="32004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7pPr>
            <a:lvl8pPr algn="l" rtl="0" marR="0" indent="0" marL="45720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8pPr>
            <a:lvl9pPr algn="l" rtl="0" marR="0" indent="0" marL="6400800">
              <a:lnSpc>
                <a:spcPct val="100000"/>
              </a:lnSpc>
              <a:spcBef>
                <a:spcPts val="0"/>
              </a:spcBef>
              <a:spcAft>
                <a:spcPts val="0"/>
              </a:spcAft>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theme/themeOverride28.xml" Type="http://schemas.openxmlformats.org/officeDocument/2006/relationships/themeOverrid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theme/themeOverride26.xml" Type="http://schemas.openxmlformats.org/officeDocument/2006/relationships/themeOverrid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theme/themeOverride1.xml" Type="http://schemas.openxmlformats.org/officeDocument/2006/relationships/themeOverrid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theme/themeOverride30.xml" Type="http://schemas.openxmlformats.org/officeDocument/2006/relationships/themeOverrid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03.jpg" Type="http://schemas.openxmlformats.org/officeDocument/2006/relationships/image" Id="rId4"/><Relationship Target="../theme/themeOverride12.xml" Type="http://schemas.openxmlformats.org/officeDocument/2006/relationships/themeOverride" Id="rId3"/><Relationship Target="../media/image08.jpg" Type="http://schemas.openxmlformats.org/officeDocument/2006/relationships/image" Id="rId6"/><Relationship Target="../media/image05.jp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09.png" Type="http://schemas.openxmlformats.org/officeDocument/2006/relationships/image" Id="rId4"/><Relationship Target="../theme/themeOverride29.xml" Type="http://schemas.openxmlformats.org/officeDocument/2006/relationships/themeOverrid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theme/themeOverride5.xml" Type="http://schemas.openxmlformats.org/officeDocument/2006/relationships/themeOverrid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12.png" Type="http://schemas.openxmlformats.org/officeDocument/2006/relationships/image" Id="rId4"/><Relationship Target="../theme/themeOverride37.xml" Type="http://schemas.openxmlformats.org/officeDocument/2006/relationships/themeOverrid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theme/themeOverride32.xml" Type="http://schemas.openxmlformats.org/officeDocument/2006/relationships/themeOverrid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theme/themeOverride10.xml" Type="http://schemas.openxmlformats.org/officeDocument/2006/relationships/themeOverrid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theme/themeOverride40.xml" Type="http://schemas.openxmlformats.org/officeDocument/2006/relationships/themeOverrid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theme/themeOverride4.xml" Type="http://schemas.openxmlformats.org/officeDocument/2006/relationships/themeOverrid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10.png" Type="http://schemas.openxmlformats.org/officeDocument/2006/relationships/image" Id="rId4"/><Relationship Target="../theme/themeOverride2.xml" Type="http://schemas.openxmlformats.org/officeDocument/2006/relationships/themeOverrid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4.xml" Type="http://schemas.openxmlformats.org/officeDocument/2006/relationships/slideLayout" Id="rId1"/><Relationship Target="../theme/themeOverride23.xml" Type="http://schemas.openxmlformats.org/officeDocument/2006/relationships/themeOverrid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3.xml" Type="http://schemas.openxmlformats.org/officeDocument/2006/relationships/slideLayout" Id="rId1"/><Relationship Target="../theme/themeOverride13.xml" Type="http://schemas.openxmlformats.org/officeDocument/2006/relationships/themeOverrid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3.xml" Type="http://schemas.openxmlformats.org/officeDocument/2006/relationships/slideLayout" Id="rId1"/><Relationship Target="../media/image13.png" Type="http://schemas.openxmlformats.org/officeDocument/2006/relationships/image" Id="rId4"/><Relationship Target="../theme/themeOverride11.xml" Type="http://schemas.openxmlformats.org/officeDocument/2006/relationships/themeOverrid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3.xml" Type="http://schemas.openxmlformats.org/officeDocument/2006/relationships/slideLayout" Id="rId1"/><Relationship Target="../theme/themeOverride17.xml" Type="http://schemas.openxmlformats.org/officeDocument/2006/relationships/themeOverrid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theme/themeOverride21.xml" Type="http://schemas.openxmlformats.org/officeDocument/2006/relationships/themeOverrid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3.xml" Type="http://schemas.openxmlformats.org/officeDocument/2006/relationships/slideLayout" Id="rId1"/><Relationship Target="../media/image11.jpg" Type="http://schemas.openxmlformats.org/officeDocument/2006/relationships/image" Id="rId4"/><Relationship Target="../theme/themeOverride20.xml" Type="http://schemas.openxmlformats.org/officeDocument/2006/relationships/themeOverrid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 Target="../media/image15.jpg" Type="http://schemas.openxmlformats.org/officeDocument/2006/relationships/image" Id="rId4"/><Relationship Target="../theme/themeOverride3.xml" Type="http://schemas.openxmlformats.org/officeDocument/2006/relationships/themeOverrid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 Target="../media/image18.png" Type="http://schemas.openxmlformats.org/officeDocument/2006/relationships/image" Id="rId4"/><Relationship Target="../theme/themeOverride7.xml" Type="http://schemas.openxmlformats.org/officeDocument/2006/relationships/themeOverrid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4.xml" Type="http://schemas.openxmlformats.org/officeDocument/2006/relationships/slideLayout" Id="rId1"/><Relationship Target="../theme/themeOverride27.xml" Type="http://schemas.openxmlformats.org/officeDocument/2006/relationships/themeOverrid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theme/themeOverride31.xml" Type="http://schemas.openxmlformats.org/officeDocument/2006/relationships/themeOverride" Id="rId3"/><Relationship Target="../media/image04.png" Type="http://schemas.openxmlformats.org/officeDocument/2006/relationships/image" Id="rId6"/><Relationship Target="../media/image17.png" Type="http://schemas.openxmlformats.org/officeDocument/2006/relationships/image" Id="rId5"/><Relationship Target="../media/image01.jpg" Type="http://schemas.openxmlformats.org/officeDocument/2006/relationships/image" Id="rId8"/><Relationship Target="../media/image14.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4.xml" Type="http://schemas.openxmlformats.org/officeDocument/2006/relationships/slideLayout" Id="rId1"/><Relationship Target="../theme/themeOverride14.xml" Type="http://schemas.openxmlformats.org/officeDocument/2006/relationships/themeOverrid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4.xml" Type="http://schemas.openxmlformats.org/officeDocument/2006/relationships/slideLayout" Id="rId1"/><Relationship Target="../theme/themeOverride39.xml" Type="http://schemas.openxmlformats.org/officeDocument/2006/relationships/themeOverrid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theme/themeOverride6.xml" Type="http://schemas.openxmlformats.org/officeDocument/2006/relationships/themeOverrid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theme/themeOverride25.xml" Type="http://schemas.openxmlformats.org/officeDocument/2006/relationships/themeOverrid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3.xml" Type="http://schemas.openxmlformats.org/officeDocument/2006/relationships/slideLayout" Id="rId1"/><Relationship Target="../media/image19.png" Type="http://schemas.openxmlformats.org/officeDocument/2006/relationships/image" Id="rId4"/><Relationship Target="../theme/themeOverride34.xml" Type="http://schemas.openxmlformats.org/officeDocument/2006/relationships/themeOverrid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theme/themeOverride8.xml" Type="http://schemas.openxmlformats.org/officeDocument/2006/relationships/themeOverrid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theme/themeOverride38.xml" Type="http://schemas.openxmlformats.org/officeDocument/2006/relationships/themeOverrid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theme/themeOverride36.xml" Type="http://schemas.openxmlformats.org/officeDocument/2006/relationships/themeOverrid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theme/themeOverride35.xml" Type="http://schemas.openxmlformats.org/officeDocument/2006/relationships/themeOverrid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theme/themeOverride16.xml" Type="http://schemas.openxmlformats.org/officeDocument/2006/relationships/themeOverrid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theme/themeOverride19.xml" Type="http://schemas.openxmlformats.org/officeDocument/2006/relationships/themeOverrid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theme/themeOverride33.xml" Type="http://schemas.openxmlformats.org/officeDocument/2006/relationships/themeOverrid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theme/themeOverride24.xml" Type="http://schemas.openxmlformats.org/officeDocument/2006/relationships/themeOverride" Id="rId3"/><Relationship Target="../media/image01.jpg" Type="http://schemas.openxmlformats.org/officeDocument/2006/relationships/image" Id="rId9"/><Relationship Target="../media/image14.png" Type="http://schemas.openxmlformats.org/officeDocument/2006/relationships/image" Id="rId6"/><Relationship Target="../media/image17.png" Type="http://schemas.openxmlformats.org/officeDocument/2006/relationships/image" Id="rId5"/><Relationship Target="../media/image04.png" Type="http://schemas.openxmlformats.org/officeDocument/2006/relationships/image" Id="rId8"/><Relationship Target="../media/image00.jp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theme/themeOverride18.xml" Type="http://schemas.openxmlformats.org/officeDocument/2006/relationships/themeOverrid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theme/themeOverride15.xml" Type="http://schemas.openxmlformats.org/officeDocument/2006/relationships/themeOverrid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theme/themeOverride22.xml" Type="http://schemas.openxmlformats.org/officeDocument/2006/relationships/themeOverrid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02.jpg" Type="http://schemas.openxmlformats.org/officeDocument/2006/relationships/image" Id="rId4"/><Relationship Target="../theme/themeOverride9.xml" Type="http://schemas.openxmlformats.org/officeDocument/2006/relationships/themeOverrid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 name="Shape 40"/>
        <p:cNvGrpSpPr/>
        <p:nvPr/>
      </p:nvGrpSpPr>
      <p:grpSpPr>
        <a:xfrm>
          <a:off y="0" x="0"/>
          <a:ext cy="0" cx="0"/>
          <a:chOff y="0" x="0"/>
          <a:chExt cy="0" cx="0"/>
        </a:xfrm>
      </p:grpSpPr>
      <p:cxnSp>
        <p:nvCxnSpPr>
          <p:cNvPr id="41" name="Shape 41"/>
          <p:cNvCxnSpPr/>
          <p:nvPr/>
        </p:nvCxnSpPr>
        <p:spPr>
          <a:xfrm>
            <a:off y="2087561" x="1114425"/>
            <a:ext cy="0" cx="7019925"/>
          </a:xfrm>
          <a:prstGeom prst="straightConnector1">
            <a:avLst/>
          </a:prstGeom>
          <a:noFill/>
          <a:ln w="57150" cap="rnd">
            <a:solidFill>
              <a:schemeClr val="accent2"/>
            </a:solidFill>
            <a:prstDash val="solid"/>
            <a:miter/>
            <a:headEnd w="med" len="med" type="none"/>
            <a:tailEnd w="med" len="med" type="none"/>
          </a:ln>
        </p:spPr>
      </p:cxnSp>
      <p:cxnSp>
        <p:nvCxnSpPr>
          <p:cNvPr id="42" name="Shape 42"/>
          <p:cNvCxnSpPr/>
          <p:nvPr/>
        </p:nvCxnSpPr>
        <p:spPr>
          <a:xfrm>
            <a:off y="3644900" x="998537"/>
            <a:ext cy="0" cx="7019925"/>
          </a:xfrm>
          <a:prstGeom prst="straightConnector1">
            <a:avLst/>
          </a:prstGeom>
          <a:noFill/>
          <a:ln w="57150" cap="rnd">
            <a:solidFill>
              <a:srgbClr val="33CCCC"/>
            </a:solidFill>
            <a:prstDash val="solid"/>
            <a:miter/>
            <a:headEnd w="med" len="med" type="none"/>
            <a:tailEnd w="med" len="med" type="none"/>
          </a:ln>
        </p:spPr>
      </p:cxnSp>
      <p:sp>
        <p:nvSpPr>
          <p:cNvPr id="43" name="Shape 43"/>
          <p:cNvSpPr txBox="1"/>
          <p:nvPr>
            <p:ph type="ctrTitle"/>
          </p:nvPr>
        </p:nvSpPr>
        <p:spPr>
          <a:xfrm>
            <a:off y="2130425" x="685800"/>
            <a:ext cy="1470024"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Verdana"/>
              <a:buNone/>
            </a:pPr>
            <a:r>
              <a:rPr strike="noStrike" u="none" b="0" cap="none" baseline="0" sz="9600" lang="en-US" i="0">
                <a:solidFill>
                  <a:schemeClr val="dk2"/>
                </a:solidFill>
                <a:latin typeface="Verdana"/>
                <a:ea typeface="Verdana"/>
                <a:cs typeface="Verdana"/>
                <a:sym typeface="Verdana"/>
              </a:rPr>
              <a:t>MIGRATION</a:t>
            </a:r>
          </a:p>
        </p:txBody>
      </p:sp>
      <p:cxnSp>
        <p:nvCxnSpPr>
          <p:cNvPr id="44" name="Shape 44"/>
          <p:cNvCxnSpPr/>
          <p:nvPr/>
        </p:nvCxnSpPr>
        <p:spPr>
          <a:xfrm>
            <a:off y="2087561" x="0"/>
            <a:ext cy="0" cx="7019925"/>
          </a:xfrm>
          <a:prstGeom prst="straightConnector1">
            <a:avLst/>
          </a:prstGeom>
          <a:noFill/>
          <a:ln w="57150" cap="rnd">
            <a:solidFill>
              <a:srgbClr val="33CCCC"/>
            </a:solidFill>
            <a:prstDash val="solid"/>
            <a:miter/>
            <a:headEnd w="med" len="med" type="none"/>
            <a:tailEnd w="med" len="med" type="none"/>
          </a:ln>
        </p:spPr>
      </p:cxnSp>
      <p:cxnSp>
        <p:nvCxnSpPr>
          <p:cNvPr id="45" name="Shape 45"/>
          <p:cNvCxnSpPr/>
          <p:nvPr/>
        </p:nvCxnSpPr>
        <p:spPr>
          <a:xfrm>
            <a:off y="3643312" x="2109786"/>
            <a:ext cy="0" cx="7019925"/>
          </a:xfrm>
          <a:prstGeom prst="straightConnector1">
            <a:avLst/>
          </a:prstGeom>
          <a:noFill/>
          <a:ln w="57150" cap="rnd">
            <a:solidFill>
              <a:schemeClr val="accent2"/>
            </a:solidFill>
            <a:prstDash val="solid"/>
            <a:miter/>
            <a:headEnd w="med" len="med" type="none"/>
            <a:tailEnd w="med" len="med" type="none"/>
          </a:ln>
        </p:spPr>
      </p:cxn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6" name="Shape 456"/>
        <p:cNvGrpSpPr/>
        <p:nvPr/>
      </p:nvGrpSpPr>
      <p:grpSpPr>
        <a:xfrm>
          <a:off y="0" x="0"/>
          <a:ext cy="0" cx="0"/>
          <a:chOff y="0" x="0"/>
          <a:chExt cy="0" cx="0"/>
        </a:xfrm>
      </p:grpSpPr>
      <p:sp>
        <p:nvSpPr>
          <p:cNvPr id="457" name="Shape 457"/>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sp>
        <p:nvSpPr>
          <p:cNvPr id="458" name="Shape 458"/>
          <p:cNvSpPr txBox="1"/>
          <p:nvPr/>
        </p:nvSpPr>
        <p:spPr>
          <a:xfrm>
            <a:off y="1700211" x="395287"/>
            <a:ext cy="396081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Which age group is most prone to move?</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Male</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Age group – 20s and 30s</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Able bodied – economically-active</a:t>
            </a:r>
            <a:r>
              <a:rPr strike="noStrike" u="none" b="0" cap="none" baseline="0" sz="2800" lang="en-US" i="0">
                <a:solidFill>
                  <a:schemeClr val="accent2"/>
                </a:solidFill>
                <a:latin typeface="Arial"/>
                <a:ea typeface="Arial"/>
                <a:cs typeface="Arial"/>
                <a:sym typeface="Arial"/>
              </a:rPr>
              <a:t> </a:t>
            </a:r>
          </a:p>
          <a:p>
            <a:pPr algn="l" rtl="0" lvl="0" marR="0" indent="-342900" marL="342900">
              <a:lnSpc>
                <a:spcPct val="100000"/>
              </a:lnSpc>
              <a:spcBef>
                <a:spcPts val="64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Which group of country experiences large volumes of rural-urban migrants?</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Developing countries, eg. India, Brazil</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2" name="Shape 462"/>
        <p:cNvGrpSpPr/>
        <p:nvPr/>
      </p:nvGrpSpPr>
      <p:grpSpPr>
        <a:xfrm>
          <a:off y="0" x="0"/>
          <a:ext cy="0" cx="0"/>
          <a:chOff y="0" x="0"/>
          <a:chExt cy="0" cx="0"/>
        </a:xfrm>
      </p:grpSpPr>
      <p:sp>
        <p:nvSpPr>
          <p:cNvPr id="463" name="Shape 463"/>
          <p:cNvSpPr txBox="1"/>
          <p:nvPr>
            <p:ph idx="1" type="body"/>
          </p:nvPr>
        </p:nvSpPr>
        <p:spPr>
          <a:xfrm>
            <a:off y="1600200" x="457200"/>
            <a:ext cy="5068886" cx="8507411"/>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Main and most important reason for this movement – </a:t>
            </a:r>
            <a:r>
              <a:rPr strike="noStrike" u="none" b="0" cap="none" baseline="0" sz="3200" lang="en-US" i="0">
                <a:solidFill>
                  <a:schemeClr val="accent2"/>
                </a:solidFill>
                <a:latin typeface="Arial"/>
                <a:ea typeface="Arial"/>
                <a:cs typeface="Arial"/>
                <a:sym typeface="Arial"/>
              </a:rPr>
              <a:t>rural area </a:t>
            </a:r>
            <a:r>
              <a:rPr strike="noStrike" u="none" b="1" cap="none" baseline="0" sz="3200" lang="en-US" i="0">
                <a:solidFill>
                  <a:schemeClr val="accent2"/>
                </a:solidFill>
                <a:latin typeface="Arial"/>
                <a:ea typeface="Arial"/>
                <a:cs typeface="Arial"/>
                <a:sym typeface="Arial"/>
              </a:rPr>
              <a:t>cannot</a:t>
            </a:r>
            <a:r>
              <a:rPr strike="noStrike" u="none" b="0" cap="none" baseline="0" sz="3200" lang="en-US" i="0">
                <a:solidFill>
                  <a:schemeClr val="accent2"/>
                </a:solidFill>
                <a:latin typeface="Arial"/>
                <a:ea typeface="Arial"/>
                <a:cs typeface="Arial"/>
                <a:sym typeface="Arial"/>
              </a:rPr>
              <a:t> support the large and rapid population increase</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Symptoms of rural overpopulation – </a:t>
            </a:r>
            <a:r>
              <a:rPr strike="noStrike" u="none" b="0" cap="none" baseline="0" sz="3200" lang="en-US" i="0">
                <a:solidFill>
                  <a:schemeClr val="accent2"/>
                </a:solidFill>
                <a:latin typeface="Arial"/>
                <a:ea typeface="Arial"/>
                <a:cs typeface="Arial"/>
                <a:sym typeface="Arial"/>
              </a:rPr>
              <a:t>reduced food supply, decreased job opportunities, shortage of land</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Worsened by farm mechanisation. Why?</a:t>
            </a:r>
          </a:p>
          <a:p>
            <a:pPr algn="l" rtl="0" lvl="1" marR="0" indent="-285750" marL="742950">
              <a:lnSpc>
                <a:spcPct val="100000"/>
              </a:lnSpc>
              <a:spcBef>
                <a:spcPts val="560"/>
              </a:spcBef>
              <a:spcAft>
                <a:spcPts val="0"/>
              </a:spcAft>
              <a:buClr>
                <a:schemeClr val="accent2"/>
              </a:buClr>
              <a:buSzPct val="100000"/>
              <a:buFont typeface="Arial"/>
              <a:buChar char="–"/>
            </a:pPr>
            <a:r>
              <a:rPr strike="noStrike" u="none" b="0" cap="none" baseline="0" sz="2800" lang="en-US" i="0">
                <a:solidFill>
                  <a:schemeClr val="accent2"/>
                </a:solidFill>
                <a:latin typeface="Arial"/>
                <a:ea typeface="Arial"/>
                <a:cs typeface="Arial"/>
                <a:sym typeface="Arial"/>
              </a:rPr>
              <a:t>Machines replaced labour, jobs are lost, rising joblessness</a:t>
            </a:r>
          </a:p>
        </p:txBody>
      </p:sp>
      <p:sp>
        <p:nvSpPr>
          <p:cNvPr id="464" name="Shape 464"/>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8" name="Shape 468"/>
        <p:cNvGrpSpPr/>
        <p:nvPr/>
      </p:nvGrpSpPr>
      <p:grpSpPr>
        <a:xfrm>
          <a:off y="0" x="0"/>
          <a:ext cy="0" cx="0"/>
          <a:chOff y="0" x="0"/>
          <a:chExt cy="0" cx="0"/>
        </a:xfrm>
      </p:grpSpPr>
      <p:sp>
        <p:nvSpPr>
          <p:cNvPr id="469" name="Shape 469"/>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grpSp>
        <p:nvGrpSpPr>
          <p:cNvPr id="470" name="Shape 470"/>
          <p:cNvGrpSpPr/>
          <p:nvPr/>
        </p:nvGrpSpPr>
        <p:grpSpPr>
          <a:xfrm>
            <a:off y="1338262" x="2365375"/>
            <a:ext cy="4679950" cx="4519611"/>
            <a:chOff y="0" x="0"/>
            <a:chExt cy="3000000" cx="3000000"/>
          </a:xfrm>
        </p:grpSpPr>
        <p:sp>
          <p:nvSpPr>
            <p:cNvPr id="471" name="Shape 471"/>
            <p:cNvSpPr/>
            <p:nvPr/>
          </p:nvSpPr>
          <p:spPr>
            <a:xfrm>
              <a:off y="0" x="0"/>
              <a:ext cy="3000000" cx="3000000"/>
            </a:xfrm>
            <a:custGeom>
              <a:pathLst>
                <a:path w="120000" extrusionOk="0" h="120000">
                  <a:moveTo>
                    <a:pt y="120000" x="107670"/>
                  </a:moveTo>
                  <a:lnTo>
                    <a:pt y="119764" x="110112"/>
                  </a:lnTo>
                  <a:lnTo>
                    <a:pt y="118939" x="112431"/>
                  </a:lnTo>
                  <a:lnTo>
                    <a:pt y="117642" x="114629"/>
                  </a:lnTo>
                  <a:lnTo>
                    <a:pt y="115874" x="116460"/>
                  </a:lnTo>
                  <a:lnTo>
                    <a:pt y="113870" x="117925"/>
                  </a:lnTo>
                  <a:lnTo>
                    <a:pt y="111513" x="119023"/>
                  </a:lnTo>
                  <a:lnTo>
                    <a:pt y="108919" x="119756"/>
                  </a:lnTo>
                  <a:lnTo>
                    <a:pt y="106090" x="120000"/>
                  </a:lnTo>
                  <a:lnTo>
                    <a:pt y="13910" x="120000"/>
                  </a:lnTo>
                  <a:lnTo>
                    <a:pt y="11081" x="119756"/>
                  </a:lnTo>
                  <a:lnTo>
                    <a:pt y="8487" x="119023"/>
                  </a:lnTo>
                  <a:lnTo>
                    <a:pt y="6130" x="117925"/>
                  </a:lnTo>
                  <a:lnTo>
                    <a:pt y="4126" x="116460"/>
                  </a:lnTo>
                  <a:lnTo>
                    <a:pt y="2358" x="114629"/>
                  </a:lnTo>
                  <a:lnTo>
                    <a:pt y="1061" x="112431"/>
                  </a:lnTo>
                  <a:lnTo>
                    <a:pt y="236" x="110112"/>
                  </a:lnTo>
                  <a:lnTo>
                    <a:pt y="0" x="107670"/>
                  </a:lnTo>
                  <a:lnTo>
                    <a:pt y="0" x="12208"/>
                  </a:lnTo>
                  <a:lnTo>
                    <a:pt y="236" x="9766"/>
                  </a:lnTo>
                  <a:lnTo>
                    <a:pt y="1061" x="7447"/>
                  </a:lnTo>
                  <a:lnTo>
                    <a:pt y="2358" x="5371"/>
                  </a:lnTo>
                  <a:lnTo>
                    <a:pt y="4126" x="3540"/>
                  </a:lnTo>
                  <a:lnTo>
                    <a:pt y="6130" x="2075"/>
                  </a:lnTo>
                  <a:lnTo>
                    <a:pt y="8487" x="977"/>
                  </a:lnTo>
                  <a:lnTo>
                    <a:pt y="11081" x="244"/>
                  </a:lnTo>
                  <a:lnTo>
                    <a:pt y="13910" x="0"/>
                  </a:lnTo>
                  <a:lnTo>
                    <a:pt y="106090" x="0"/>
                  </a:lnTo>
                  <a:lnTo>
                    <a:pt y="108919" x="244"/>
                  </a:lnTo>
                  <a:lnTo>
                    <a:pt y="111513" x="977"/>
                  </a:lnTo>
                  <a:lnTo>
                    <a:pt y="113870" x="2075"/>
                  </a:lnTo>
                  <a:lnTo>
                    <a:pt y="115874" x="3540"/>
                  </a:lnTo>
                  <a:lnTo>
                    <a:pt y="117642" x="5371"/>
                  </a:lnTo>
                  <a:lnTo>
                    <a:pt y="118939" x="7447"/>
                  </a:lnTo>
                  <a:lnTo>
                    <a:pt y="119764" x="9766"/>
                  </a:lnTo>
                  <a:lnTo>
                    <a:pt y="120000" x="12208"/>
                  </a:lnTo>
                  <a:lnTo>
                    <a:pt y="120000" x="107670"/>
                  </a:lnTo>
                  <a:close/>
                </a:path>
              </a:pathLst>
            </a:custGeom>
            <a:solidFill>
              <a:srgbClr val="4CC1B7"/>
            </a:solidFill>
            <a:ln>
              <a:noFill/>
            </a:ln>
          </p:spPr>
          <p:txBody>
            <a:bodyPr bIns="91425" rIns="91425" lIns="91425" tIns="91425" anchor="ctr" anchorCtr="0">
              <a:noAutofit/>
            </a:bodyPr>
            <a:lstStyle/>
            <a:p>
              <a:pPr>
                <a:spcBef>
                  <a:spcPts val="0"/>
                </a:spcBef>
                <a:buNone/>
              </a:pPr>
              <a:r>
                <a:t/>
              </a:r>
              <a:endParaRPr/>
            </a:p>
          </p:txBody>
        </p:sp>
        <p:sp>
          <p:nvSpPr>
            <p:cNvPr id="472" name="Shape 472"/>
            <p:cNvSpPr/>
            <p:nvPr/>
          </p:nvSpPr>
          <p:spPr>
            <a:xfrm>
              <a:off y="689575" x="1315350"/>
              <a:ext cy="1968600" cx="424225"/>
            </a:xfrm>
            <a:custGeom>
              <a:pathLst>
                <a:path w="16969" extrusionOk="0" h="78744">
                  <a:moveTo>
                    <a:pt y="78743" x="16969"/>
                  </a:moveTo>
                  <a:lnTo>
                    <a:pt y="78743" x="0"/>
                  </a:lnTo>
                  <a:lnTo>
                    <a:pt y="0" x="0"/>
                  </a:lnTo>
                  <a:lnTo>
                    <a:pt y="0" x="16969"/>
                  </a:lnTo>
                  <a:lnTo>
                    <a:pt y="78743" x="1696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73" name="Shape 473"/>
            <p:cNvSpPr/>
            <p:nvPr/>
          </p:nvSpPr>
          <p:spPr>
            <a:xfrm>
              <a:off y="836925" x="927750"/>
              <a:ext cy="433225" cx="1681625"/>
            </a:xfrm>
            <a:custGeom>
              <a:pathLst>
                <a:path w="67265" extrusionOk="0" h="17329">
                  <a:moveTo>
                    <a:pt y="0" x="56278"/>
                  </a:moveTo>
                  <a:lnTo>
                    <a:pt y="0" x="1"/>
                  </a:lnTo>
                  <a:lnTo>
                    <a:pt y="17329" x="1"/>
                  </a:lnTo>
                  <a:lnTo>
                    <a:pt y="17329" x="56766"/>
                  </a:lnTo>
                  <a:lnTo>
                    <a:pt y="8841" x="67264"/>
                  </a:lnTo>
                  <a:lnTo>
                    <a:pt y="0" x="56766"/>
                  </a:lnTo>
                  <a:lnTo>
                    <a:pt y="0" x="562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74" name="Shape 474"/>
            <p:cNvSpPr/>
            <p:nvPr/>
          </p:nvSpPr>
          <p:spPr>
            <a:xfrm>
              <a:off y="907650" x="1001000"/>
              <a:ext cy="291775" cx="1495450"/>
            </a:xfrm>
            <a:custGeom>
              <a:pathLst>
                <a:path w="59818" extrusionOk="0" h="11671">
                  <a:moveTo>
                    <a:pt y="0" x="52737"/>
                  </a:moveTo>
                  <a:lnTo>
                    <a:pt y="354" x="53103"/>
                  </a:lnTo>
                  <a:lnTo>
                    <a:pt y="944" x="53836"/>
                  </a:lnTo>
                  <a:lnTo>
                    <a:pt y="1651" x="54812"/>
                  </a:lnTo>
                  <a:lnTo>
                    <a:pt y="2594" x="55911"/>
                  </a:lnTo>
                  <a:lnTo>
                    <a:pt y="3537" x="57010"/>
                  </a:lnTo>
                  <a:lnTo>
                    <a:pt y="4480" x="58109"/>
                  </a:lnTo>
                  <a:lnTo>
                    <a:pt y="5305" x="59085"/>
                  </a:lnTo>
                  <a:lnTo>
                    <a:pt y="5894" x="59818"/>
                  </a:lnTo>
                  <a:lnTo>
                    <a:pt y="6602" x="59085"/>
                  </a:lnTo>
                  <a:lnTo>
                    <a:pt y="7427" x="58109"/>
                  </a:lnTo>
                  <a:lnTo>
                    <a:pt y="8252" x="57010"/>
                  </a:lnTo>
                  <a:lnTo>
                    <a:pt y="9195" x="55911"/>
                  </a:lnTo>
                  <a:lnTo>
                    <a:pt y="10020" x="54812"/>
                  </a:lnTo>
                  <a:lnTo>
                    <a:pt y="10727" x="53958"/>
                  </a:lnTo>
                  <a:lnTo>
                    <a:pt y="11317" x="53226"/>
                  </a:lnTo>
                  <a:lnTo>
                    <a:pt y="11670" x="52737"/>
                  </a:lnTo>
                  <a:lnTo>
                    <a:pt y="11670" x="52005"/>
                  </a:lnTo>
                  <a:lnTo>
                    <a:pt y="11670" x="50296"/>
                  </a:lnTo>
                  <a:lnTo>
                    <a:pt y="11670" x="47732"/>
                  </a:lnTo>
                  <a:lnTo>
                    <a:pt y="11670" x="44436"/>
                  </a:lnTo>
                  <a:lnTo>
                    <a:pt y="11670" x="40652"/>
                  </a:lnTo>
                  <a:lnTo>
                    <a:pt y="11670" x="36379"/>
                  </a:lnTo>
                  <a:lnTo>
                    <a:pt y="11670" x="31740"/>
                  </a:lnTo>
                  <a:lnTo>
                    <a:pt y="11670" x="26979"/>
                  </a:lnTo>
                  <a:lnTo>
                    <a:pt y="11670" x="22218"/>
                  </a:lnTo>
                  <a:lnTo>
                    <a:pt y="11670" x="17580"/>
                  </a:lnTo>
                  <a:lnTo>
                    <a:pt y="11670" x="13185"/>
                  </a:lnTo>
                  <a:lnTo>
                    <a:pt y="11670" x="9278"/>
                  </a:lnTo>
                  <a:lnTo>
                    <a:pt y="11670" x="5738"/>
                  </a:lnTo>
                  <a:lnTo>
                    <a:pt y="11670" x="3053"/>
                  </a:lnTo>
                  <a:lnTo>
                    <a:pt y="11670" x="977"/>
                  </a:lnTo>
                  <a:lnTo>
                    <a:pt y="11670" x="1"/>
                  </a:lnTo>
                  <a:lnTo>
                    <a:pt y="9313" x="1"/>
                  </a:lnTo>
                  <a:lnTo>
                    <a:pt y="5777" x="1"/>
                  </a:lnTo>
                  <a:lnTo>
                    <a:pt y="2358" x="1"/>
                  </a:lnTo>
                  <a:lnTo>
                    <a:pt y="0" x="1"/>
                  </a:lnTo>
                  <a:lnTo>
                    <a:pt y="0" x="977"/>
                  </a:lnTo>
                  <a:lnTo>
                    <a:pt y="0" x="3053"/>
                  </a:lnTo>
                  <a:lnTo>
                    <a:pt y="0" x="5738"/>
                  </a:lnTo>
                  <a:lnTo>
                    <a:pt y="0" x="9278"/>
                  </a:lnTo>
                  <a:lnTo>
                    <a:pt y="0" x="13185"/>
                  </a:lnTo>
                  <a:lnTo>
                    <a:pt y="0" x="17580"/>
                  </a:lnTo>
                  <a:lnTo>
                    <a:pt y="0" x="22218"/>
                  </a:lnTo>
                  <a:lnTo>
                    <a:pt y="0" x="26979"/>
                  </a:lnTo>
                  <a:lnTo>
                    <a:pt y="0" x="31740"/>
                  </a:lnTo>
                  <a:lnTo>
                    <a:pt y="0" x="36379"/>
                  </a:lnTo>
                  <a:lnTo>
                    <a:pt y="0" x="40652"/>
                  </a:lnTo>
                  <a:lnTo>
                    <a:pt y="0" x="44436"/>
                  </a:lnTo>
                  <a:lnTo>
                    <a:pt y="0" x="47732"/>
                  </a:lnTo>
                  <a:lnTo>
                    <a:pt y="0" x="50296"/>
                  </a:lnTo>
                  <a:lnTo>
                    <a:pt y="0" x="52005"/>
                  </a:lnTo>
                  <a:lnTo>
                    <a:pt y="0" x="52737"/>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75" name="Shape 475"/>
            <p:cNvSpPr/>
            <p:nvPr/>
          </p:nvSpPr>
          <p:spPr>
            <a:xfrm>
              <a:off y="1497050" x="457775"/>
              <a:ext cy="430275" cx="1764000"/>
            </a:xfrm>
            <a:custGeom>
              <a:pathLst>
                <a:path w="70560" extrusionOk="0" h="17211">
                  <a:moveTo>
                    <a:pt y="0" x="69095"/>
                  </a:moveTo>
                  <a:lnTo>
                    <a:pt y="0" x="10377"/>
                  </a:lnTo>
                  <a:lnTo>
                    <a:pt y="8723" x="0"/>
                  </a:lnTo>
                  <a:lnTo>
                    <a:pt y="17210" x="10377"/>
                  </a:lnTo>
                  <a:lnTo>
                    <a:pt y="17210" x="70560"/>
                  </a:lnTo>
                  <a:lnTo>
                    <a:pt y="0" x="70560"/>
                  </a:lnTo>
                  <a:lnTo>
                    <a:pt y="0" x="6909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76" name="Shape 476"/>
            <p:cNvSpPr/>
            <p:nvPr/>
          </p:nvSpPr>
          <p:spPr>
            <a:xfrm>
              <a:off y="1564825" x="567650"/>
              <a:ext cy="294725" cx="1583950"/>
            </a:xfrm>
            <a:custGeom>
              <a:pathLst>
                <a:path w="63358" extrusionOk="0" h="11789">
                  <a:moveTo>
                    <a:pt y="0" x="63357"/>
                  </a:moveTo>
                  <a:lnTo>
                    <a:pt y="2476" x="63357"/>
                  </a:lnTo>
                  <a:lnTo>
                    <a:pt y="5894" x="63357"/>
                  </a:lnTo>
                  <a:lnTo>
                    <a:pt y="9313" x="63357"/>
                  </a:lnTo>
                  <a:lnTo>
                    <a:pt y="11788" x="63357"/>
                  </a:lnTo>
                  <a:lnTo>
                    <a:pt y="11788" x="62258"/>
                  </a:lnTo>
                  <a:lnTo>
                    <a:pt y="11788" x="60183"/>
                  </a:lnTo>
                  <a:lnTo>
                    <a:pt y="11788" x="57253"/>
                  </a:lnTo>
                  <a:lnTo>
                    <a:pt y="11788" x="53469"/>
                  </a:lnTo>
                  <a:lnTo>
                    <a:pt y="11788" x="49196"/>
                  </a:lnTo>
                  <a:lnTo>
                    <a:pt y="11788" x="44557"/>
                  </a:lnTo>
                  <a:lnTo>
                    <a:pt y="11788" x="39674"/>
                  </a:lnTo>
                  <a:lnTo>
                    <a:pt y="11788" x="34547"/>
                  </a:lnTo>
                  <a:lnTo>
                    <a:pt y="11788" x="29420"/>
                  </a:lnTo>
                  <a:lnTo>
                    <a:pt y="11788" x="24537"/>
                  </a:lnTo>
                  <a:lnTo>
                    <a:pt y="11788" x="20020"/>
                  </a:lnTo>
                  <a:lnTo>
                    <a:pt y="11788" x="15870"/>
                  </a:lnTo>
                  <a:lnTo>
                    <a:pt y="11788" x="12452"/>
                  </a:lnTo>
                  <a:lnTo>
                    <a:pt y="11788" x="9644"/>
                  </a:lnTo>
                  <a:lnTo>
                    <a:pt y="11788" x="7813"/>
                  </a:lnTo>
                  <a:lnTo>
                    <a:pt y="11788" x="7080"/>
                  </a:lnTo>
                  <a:lnTo>
                    <a:pt y="11435" x="6714"/>
                  </a:lnTo>
                  <a:lnTo>
                    <a:pt y="10845" x="5982"/>
                  </a:lnTo>
                  <a:lnTo>
                    <a:pt y="10020" x="5005"/>
                  </a:lnTo>
                  <a:lnTo>
                    <a:pt y="9195" x="4028"/>
                  </a:lnTo>
                  <a:lnTo>
                    <a:pt y="8252" x="2930"/>
                  </a:lnTo>
                  <a:lnTo>
                    <a:pt y="7427" x="1831"/>
                  </a:lnTo>
                  <a:lnTo>
                    <a:pt y="6602" x="855"/>
                  </a:lnTo>
                  <a:lnTo>
                    <a:pt y="6012" x="0"/>
                  </a:lnTo>
                  <a:lnTo>
                    <a:pt y="5305" x="855"/>
                  </a:lnTo>
                  <a:lnTo>
                    <a:pt y="4480" x="1831"/>
                  </a:lnTo>
                  <a:lnTo>
                    <a:pt y="3537" x="2930"/>
                  </a:lnTo>
                  <a:lnTo>
                    <a:pt y="2594" x="4028"/>
                  </a:lnTo>
                  <a:lnTo>
                    <a:pt y="1768" x="5005"/>
                  </a:lnTo>
                  <a:lnTo>
                    <a:pt y="943" x="5982"/>
                  </a:lnTo>
                  <a:lnTo>
                    <a:pt y="354" x="6714"/>
                  </a:lnTo>
                  <a:lnTo>
                    <a:pt y="0" x="7080"/>
                  </a:lnTo>
                  <a:lnTo>
                    <a:pt y="0" x="7813"/>
                  </a:lnTo>
                  <a:lnTo>
                    <a:pt y="0" x="9644"/>
                  </a:lnTo>
                  <a:lnTo>
                    <a:pt y="0" x="12452"/>
                  </a:lnTo>
                  <a:lnTo>
                    <a:pt y="0" x="15992"/>
                  </a:lnTo>
                  <a:lnTo>
                    <a:pt y="0" x="20020"/>
                  </a:lnTo>
                  <a:lnTo>
                    <a:pt y="0" x="24659"/>
                  </a:lnTo>
                  <a:lnTo>
                    <a:pt y="0" x="29542"/>
                  </a:lnTo>
                  <a:lnTo>
                    <a:pt y="0" x="34547"/>
                  </a:lnTo>
                  <a:lnTo>
                    <a:pt y="0" x="39674"/>
                  </a:lnTo>
                  <a:lnTo>
                    <a:pt y="0" x="44557"/>
                  </a:lnTo>
                  <a:lnTo>
                    <a:pt y="0" x="49318"/>
                  </a:lnTo>
                  <a:lnTo>
                    <a:pt y="0" x="53591"/>
                  </a:lnTo>
                  <a:lnTo>
                    <a:pt y="0" x="57253"/>
                  </a:lnTo>
                  <a:lnTo>
                    <a:pt y="0" x="60183"/>
                  </a:lnTo>
                  <a:lnTo>
                    <a:pt y="0" x="62258"/>
                  </a:lnTo>
                  <a:lnTo>
                    <a:pt y="0" x="63357"/>
                  </a:lnTo>
                  <a:close/>
                </a:path>
              </a:pathLst>
            </a:custGeom>
            <a:solidFill>
              <a:srgbClr val="4CC1B7"/>
            </a:solidFill>
            <a:ln>
              <a:noFill/>
            </a:ln>
          </p:spPr>
          <p:txBody>
            <a:bodyPr bIns="91425" rIns="91425" lIns="91425" tIns="91425" anchor="ctr" anchorCtr="0">
              <a:noAutofit/>
            </a:bodyPr>
            <a:lstStyle/>
            <a:p>
              <a:pPr>
                <a:spcBef>
                  <a:spcPts val="0"/>
                </a:spcBef>
                <a:buNone/>
              </a:pPr>
              <a:r>
                <a:t/>
              </a:r>
              <a:endParaRPr/>
            </a:p>
          </p:txBody>
        </p:sp>
        <p:sp>
          <p:nvSpPr>
            <p:cNvPr id="477" name="Shape 477"/>
            <p:cNvSpPr/>
            <p:nvPr/>
          </p:nvSpPr>
          <p:spPr>
            <a:xfrm>
              <a:off y="948900" x="381475"/>
              <a:ext cy="109075" cx="73275"/>
            </a:xfrm>
            <a:custGeom>
              <a:pathLst>
                <a:path w="2931" extrusionOk="0" h="4363">
                  <a:moveTo>
                    <a:pt y="4127" x="2930"/>
                  </a:moveTo>
                  <a:lnTo>
                    <a:pt y="4362" x="367"/>
                  </a:lnTo>
                  <a:lnTo>
                    <a:pt y="237" x="0"/>
                  </a:lnTo>
                  <a:lnTo>
                    <a:pt y="1" x="2564"/>
                  </a:lnTo>
                  <a:lnTo>
                    <a:pt y="4127" x="2930"/>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78" name="Shape 478"/>
            <p:cNvSpPr/>
            <p:nvPr/>
          </p:nvSpPr>
          <p:spPr>
            <a:xfrm>
              <a:off y="1158150" x="509650"/>
              <a:ext cy="109050" cx="125150"/>
            </a:xfrm>
            <a:custGeom>
              <a:pathLst>
                <a:path w="5006" extrusionOk="0" h="4362">
                  <a:moveTo>
                    <a:pt y="1886" x="1"/>
                  </a:moveTo>
                  <a:lnTo>
                    <a:pt y="0" x="1465"/>
                  </a:lnTo>
                  <a:lnTo>
                    <a:pt y="2358" x="5006"/>
                  </a:lnTo>
                  <a:lnTo>
                    <a:pt y="4362" x="3541"/>
                  </a:lnTo>
                  <a:lnTo>
                    <a:pt y="1886" x="1"/>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79" name="Shape 479"/>
            <p:cNvSpPr/>
            <p:nvPr/>
          </p:nvSpPr>
          <p:spPr>
            <a:xfrm>
              <a:off y="719050" x="515750"/>
              <a:ext cy="120850" cx="109900"/>
            </a:xfrm>
            <a:custGeom>
              <a:pathLst>
                <a:path w="4396" extrusionOk="0" h="4834">
                  <a:moveTo>
                    <a:pt y="0" x="2320"/>
                  </a:moveTo>
                  <a:lnTo>
                    <a:pt y="1297" x="4395"/>
                  </a:lnTo>
                  <a:lnTo>
                    <a:pt y="4833" x="2076"/>
                  </a:lnTo>
                  <a:lnTo>
                    <a:pt y="3655" x="1"/>
                  </a:lnTo>
                  <a:lnTo>
                    <a:pt y="0" x="2320"/>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80" name="Shape 480"/>
            <p:cNvSpPr/>
            <p:nvPr/>
          </p:nvSpPr>
          <p:spPr>
            <a:xfrm>
              <a:off y="512750" x="656150"/>
              <a:ext cy="114975" cx="82425"/>
            </a:xfrm>
            <a:custGeom>
              <a:pathLst>
                <a:path w="3297" extrusionOk="0" h="4599">
                  <a:moveTo>
                    <a:pt y="1" x="733"/>
                  </a:moveTo>
                  <a:lnTo>
                    <a:pt y="472" x="3296"/>
                  </a:lnTo>
                  <a:lnTo>
                    <a:pt y="4598" x="2442"/>
                  </a:lnTo>
                  <a:lnTo>
                    <a:pt y="4127" x="0"/>
                  </a:lnTo>
                  <a:lnTo>
                    <a:pt y="1" x="733"/>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81" name="Shape 481"/>
            <p:cNvSpPr/>
            <p:nvPr/>
          </p:nvSpPr>
          <p:spPr>
            <a:xfrm>
              <a:off y="262275" x="497450"/>
              <a:ext cy="114950" cx="125150"/>
            </a:xfrm>
            <a:custGeom>
              <a:pathLst>
                <a:path w="5006" extrusionOk="0" h="4598">
                  <a:moveTo>
                    <a:pt y="1768" x="0"/>
                  </a:moveTo>
                  <a:lnTo>
                    <a:pt y="0" x="1709"/>
                  </a:lnTo>
                  <a:lnTo>
                    <a:pt y="2711" x="5005"/>
                  </a:lnTo>
                  <a:lnTo>
                    <a:pt y="4597" x="3296"/>
                  </a:lnTo>
                  <a:lnTo>
                    <a:pt y="1768" x="0"/>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grpSp>
      <p:sp>
        <p:nvSpPr>
          <p:cNvPr id="482" name="Shape 482"/>
          <p:cNvSpPr txBox="1"/>
          <p:nvPr/>
        </p:nvSpPr>
        <p:spPr>
          <a:xfrm>
            <a:off y="1392237" x="3459162"/>
            <a:ext cy="823912" cx="287178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4800" lang="en-US" i="0">
                <a:solidFill>
                  <a:srgbClr val="FF0000"/>
                </a:solidFill>
                <a:latin typeface="Verdana"/>
                <a:ea typeface="Verdana"/>
                <a:cs typeface="Verdana"/>
                <a:sym typeface="Verdana"/>
              </a:rPr>
              <a:t>IMPACT</a:t>
            </a:r>
          </a:p>
        </p:txBody>
      </p:sp>
      <p:sp>
        <p:nvSpPr>
          <p:cNvPr id="483" name="Shape 483"/>
          <p:cNvSpPr txBox="1"/>
          <p:nvPr/>
        </p:nvSpPr>
        <p:spPr>
          <a:xfrm>
            <a:off y="2787650" x="3789362"/>
            <a:ext cy="427037" cx="235743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2200" lang="en-US" i="0">
                <a:solidFill>
                  <a:schemeClr val="dk1"/>
                </a:solidFill>
                <a:latin typeface="Verdana"/>
                <a:ea typeface="Verdana"/>
                <a:cs typeface="Verdana"/>
                <a:sym typeface="Verdana"/>
              </a:rPr>
              <a:t>RURAL AREA?</a:t>
            </a:r>
          </a:p>
        </p:txBody>
      </p:sp>
      <p:sp>
        <p:nvSpPr>
          <p:cNvPr id="484" name="Shape 484"/>
          <p:cNvSpPr txBox="1"/>
          <p:nvPr/>
        </p:nvSpPr>
        <p:spPr>
          <a:xfrm>
            <a:off y="3833812" x="3289300"/>
            <a:ext cy="427037" cx="240982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Verdana"/>
              <a:buNone/>
            </a:pPr>
            <a:r>
              <a:rPr strike="noStrike" u="none" b="1" cap="none" baseline="0" sz="2200" lang="en-US" i="0">
                <a:solidFill>
                  <a:schemeClr val="lt1"/>
                </a:solidFill>
                <a:latin typeface="Verdana"/>
                <a:ea typeface="Verdana"/>
                <a:cs typeface="Verdana"/>
                <a:sym typeface="Verdana"/>
              </a:rPr>
              <a:t>URBAN AREA?</a:t>
            </a:r>
          </a:p>
        </p:txBody>
      </p:sp>
      <p:sp>
        <p:nvSpPr>
          <p:cNvPr id="485" name="Shape 485"/>
          <p:cNvSpPr txBox="1"/>
          <p:nvPr/>
        </p:nvSpPr>
        <p:spPr>
          <a:xfrm>
            <a:off y="2079625" x="6899275"/>
            <a:ext cy="2703000" cx="2244599"/>
          </a:xfrm>
          <a:prstGeom prst="rect">
            <a:avLst/>
          </a:prstGeom>
          <a:noFill/>
          <a:ln w="2857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100000"/>
              <a:buFont typeface="Arial"/>
              <a:buChar char="•"/>
            </a:pPr>
            <a:r>
              <a:rPr strike="noStrike" u="none" b="0" cap="none" baseline="0" sz="1800" lang="en-US" i="0">
                <a:solidFill>
                  <a:schemeClr val="dk1"/>
                </a:solidFill>
                <a:latin typeface="Arial"/>
                <a:ea typeface="Arial"/>
                <a:cs typeface="Arial"/>
                <a:sym typeface="Arial"/>
              </a:rPr>
              <a:t>Depopulation</a:t>
            </a:r>
          </a:p>
          <a:p>
            <a:pPr algn="l" rtl="0" lvl="0" marR="0" indent="0" marL="0">
              <a:lnSpc>
                <a:spcPct val="100000"/>
              </a:lnSpc>
              <a:spcBef>
                <a:spcPts val="0"/>
              </a:spcBef>
              <a:spcAft>
                <a:spcPts val="0"/>
              </a:spcAft>
              <a:buClr>
                <a:schemeClr val="accent2"/>
              </a:buClr>
              <a:buSzPct val="100000"/>
              <a:buFont typeface="Arial"/>
              <a:buChar char="•"/>
            </a:pPr>
            <a:r>
              <a:rPr strike="noStrike" u="none" b="0" cap="none" baseline="0" sz="1800" lang="en-US" i="0">
                <a:solidFill>
                  <a:schemeClr val="accent2"/>
                </a:solidFill>
                <a:latin typeface="Arial"/>
                <a:ea typeface="Arial"/>
                <a:cs typeface="Arial"/>
                <a:sym typeface="Arial"/>
              </a:rPr>
              <a:t>Women take on greater share of farm work</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1800" lang="en-US" i="0">
                <a:solidFill>
                  <a:schemeClr val="dk1"/>
                </a:solidFill>
                <a:latin typeface="Arial"/>
                <a:ea typeface="Arial"/>
                <a:cs typeface="Arial"/>
                <a:sym typeface="Arial"/>
              </a:rPr>
              <a:t>Declining farm productivity</a:t>
            </a:r>
          </a:p>
          <a:p>
            <a:pPr algn="l" rtl="0" lvl="0" marR="0" indent="0" marL="0">
              <a:lnSpc>
                <a:spcPct val="100000"/>
              </a:lnSpc>
              <a:spcBef>
                <a:spcPts val="0"/>
              </a:spcBef>
              <a:spcAft>
                <a:spcPts val="0"/>
              </a:spcAft>
              <a:buClr>
                <a:schemeClr val="accent2"/>
              </a:buClr>
              <a:buSzPct val="100000"/>
              <a:buFont typeface="Arial"/>
              <a:buChar char="•"/>
            </a:pPr>
            <a:r>
              <a:rPr strike="noStrike" u="none" b="0" cap="none" baseline="0" sz="1800" lang="en-US" i="0">
                <a:solidFill>
                  <a:schemeClr val="accent2"/>
                </a:solidFill>
                <a:latin typeface="Arial"/>
                <a:ea typeface="Arial"/>
                <a:cs typeface="Arial"/>
                <a:sym typeface="Arial"/>
              </a:rPr>
              <a:t>Social problems, single-parent family</a:t>
            </a:r>
          </a:p>
        </p:txBody>
      </p:sp>
      <p:sp>
        <p:nvSpPr>
          <p:cNvPr id="486" name="Shape 486"/>
          <p:cNvSpPr txBox="1"/>
          <p:nvPr/>
        </p:nvSpPr>
        <p:spPr>
          <a:xfrm>
            <a:off y="3160711" x="0"/>
            <a:ext cy="2867025" cx="2339975"/>
          </a:xfrm>
          <a:prstGeom prst="rect">
            <a:avLst/>
          </a:prstGeom>
          <a:solidFill>
            <a:srgbClr val="33CCCC"/>
          </a:solidFill>
          <a:ln w="2857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chemeClr val="accent2"/>
              </a:buClr>
              <a:buSzPct val="100000"/>
              <a:buFont typeface="Arial"/>
              <a:buChar char="•"/>
            </a:pPr>
            <a:r>
              <a:rPr strike="noStrike" u="none" b="0" cap="none" baseline="0" sz="1800" lang="en-US" i="0">
                <a:solidFill>
                  <a:schemeClr val="accent2"/>
                </a:solidFill>
                <a:latin typeface="Arial"/>
                <a:ea typeface="Arial"/>
                <a:cs typeface="Arial"/>
                <a:sym typeface="Arial"/>
              </a:rPr>
              <a:t>Widespread unemployment</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1800" lang="en-US" i="0">
                <a:solidFill>
                  <a:schemeClr val="dk1"/>
                </a:solidFill>
                <a:latin typeface="Arial"/>
                <a:ea typeface="Arial"/>
                <a:cs typeface="Arial"/>
                <a:sym typeface="Arial"/>
              </a:rPr>
              <a:t>Rise of squatter settlements</a:t>
            </a:r>
          </a:p>
          <a:p>
            <a:pPr algn="l" rtl="0" lvl="0" marR="0" indent="0" marL="0">
              <a:lnSpc>
                <a:spcPct val="100000"/>
              </a:lnSpc>
              <a:spcBef>
                <a:spcPts val="0"/>
              </a:spcBef>
              <a:spcAft>
                <a:spcPts val="0"/>
              </a:spcAft>
              <a:buClr>
                <a:schemeClr val="accent2"/>
              </a:buClr>
              <a:buSzPct val="100000"/>
              <a:buFont typeface="Arial"/>
              <a:buChar char="•"/>
            </a:pPr>
            <a:r>
              <a:rPr strike="noStrike" u="none" b="0" cap="none" baseline="0" sz="1800" lang="en-US" i="0">
                <a:solidFill>
                  <a:schemeClr val="accent2"/>
                </a:solidFill>
                <a:latin typeface="Arial"/>
                <a:ea typeface="Arial"/>
                <a:cs typeface="Arial"/>
                <a:sym typeface="Arial"/>
              </a:rPr>
              <a:t>Overcrowding, unhygienic living conditions</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1800" lang="en-US" i="0">
                <a:solidFill>
                  <a:schemeClr val="dk1"/>
                </a:solidFill>
                <a:latin typeface="Arial"/>
                <a:ea typeface="Arial"/>
                <a:cs typeface="Arial"/>
                <a:sym typeface="Arial"/>
              </a:rPr>
              <a:t>Strain on urban facilities</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1800" lang="en-US" i="0">
                <a:solidFill>
                  <a:schemeClr val="dk1"/>
                </a:solidFill>
                <a:latin typeface="Arial"/>
                <a:ea typeface="Arial"/>
                <a:cs typeface="Arial"/>
                <a:sym typeface="Arial"/>
              </a:rPr>
              <a:t>Rising crime rates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0" name="Shape 490"/>
        <p:cNvGrpSpPr/>
        <p:nvPr/>
      </p:nvGrpSpPr>
      <p:grpSpPr>
        <a:xfrm>
          <a:off y="0" x="0"/>
          <a:ext cy="0" cx="0"/>
          <a:chOff y="0" x="0"/>
          <a:chExt cy="0" cx="0"/>
        </a:xfrm>
      </p:grpSpPr>
      <p:sp>
        <p:nvSpPr>
          <p:cNvPr id="491" name="Shape 491"/>
          <p:cNvSpPr txBox="1"/>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pic>
        <p:nvPicPr>
          <p:cNvPr id="492" name="Shape 492"/>
          <p:cNvPicPr preferRelativeResize="0"/>
          <p:nvPr/>
        </p:nvPicPr>
        <p:blipFill>
          <a:blip r:embed="rId4"/>
          <a:stretch>
            <a:fillRect/>
          </a:stretch>
        </p:blipFill>
        <p:spPr>
          <a:xfrm>
            <a:off y="1341437" x="1258887"/>
            <a:ext cy="2285999" cx="3060700"/>
          </a:xfrm>
          <a:prstGeom prst="rect">
            <a:avLst/>
          </a:prstGeom>
        </p:spPr>
      </p:pic>
      <p:pic>
        <p:nvPicPr>
          <p:cNvPr id="493" name="Shape 493"/>
          <p:cNvPicPr preferRelativeResize="0"/>
          <p:nvPr/>
        </p:nvPicPr>
        <p:blipFill>
          <a:blip r:embed="rId5"/>
          <a:stretch>
            <a:fillRect/>
          </a:stretch>
        </p:blipFill>
        <p:spPr>
          <a:xfrm>
            <a:off y="1700211" x="5003800"/>
            <a:ext cy="2444749" cx="3317874"/>
          </a:xfrm>
          <a:prstGeom prst="rect">
            <a:avLst/>
          </a:prstGeom>
        </p:spPr>
      </p:pic>
      <p:pic>
        <p:nvPicPr>
          <p:cNvPr id="494" name="Shape 494"/>
          <p:cNvPicPr preferRelativeResize="0"/>
          <p:nvPr/>
        </p:nvPicPr>
        <p:blipFill>
          <a:blip r:embed="rId6"/>
          <a:stretch>
            <a:fillRect/>
          </a:stretch>
        </p:blipFill>
        <p:spPr>
          <a:xfrm>
            <a:off y="3716337" x="755650"/>
            <a:ext cy="2933700" cx="3905250"/>
          </a:xfrm>
          <a:prstGeom prst="rect">
            <a:avLst/>
          </a:prstGeom>
        </p:spPr>
      </p:pic>
      <p:sp>
        <p:nvSpPr>
          <p:cNvPr id="495" name="Shape 495"/>
          <p:cNvSpPr txBox="1"/>
          <p:nvPr/>
        </p:nvSpPr>
        <p:spPr>
          <a:xfrm>
            <a:off y="4508500" x="5003800"/>
            <a:ext cy="1463675" cx="388937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1" cap="none" baseline="0" sz="3000" lang="en-US" i="0">
                <a:solidFill>
                  <a:schemeClr val="dk1"/>
                </a:solidFill>
                <a:latin typeface="Verdana"/>
                <a:ea typeface="Verdana"/>
                <a:cs typeface="Verdana"/>
                <a:sym typeface="Verdana"/>
              </a:rPr>
              <a:t>Squatter Settlements</a:t>
            </a:r>
          </a:p>
          <a:p>
            <a:pPr algn="ctr" rtl="0" lvl="0" marR="0" indent="0" marL="0">
              <a:lnSpc>
                <a:spcPct val="100000"/>
              </a:lnSpc>
              <a:spcBef>
                <a:spcPts val="0"/>
              </a:spcBef>
              <a:spcAft>
                <a:spcPts val="0"/>
              </a:spcAft>
              <a:buClr>
                <a:schemeClr val="dk1"/>
              </a:buClr>
              <a:buSzPct val="25000"/>
              <a:buFont typeface="Verdana"/>
              <a:buNone/>
            </a:pPr>
            <a:r>
              <a:rPr strike="noStrike" u="none" b="1" cap="none" baseline="0" sz="3000" lang="en-US" i="0">
                <a:solidFill>
                  <a:schemeClr val="dk1"/>
                </a:solidFill>
                <a:latin typeface="Verdana"/>
                <a:ea typeface="Verdana"/>
                <a:cs typeface="Verdana"/>
                <a:sym typeface="Verdana"/>
              </a:rPr>
              <a:t>In India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9" name="Shape 499"/>
        <p:cNvGrpSpPr/>
        <p:nvPr/>
      </p:nvGrpSpPr>
      <p:grpSpPr>
        <a:xfrm>
          <a:off y="0" x="0"/>
          <a:ext cy="0" cx="0"/>
          <a:chOff y="0" x="0"/>
          <a:chExt cy="0" cx="0"/>
        </a:xfrm>
      </p:grpSpPr>
      <p:sp>
        <p:nvSpPr>
          <p:cNvPr id="500" name="Shape 500"/>
          <p:cNvSpPr/>
          <p:nvPr/>
        </p:nvSpPr>
        <p:spPr>
          <a:xfrm>
            <a:off y="304800" x="685800"/>
            <a:ext cy="2362200" cx="8001000"/>
          </a:xfrm>
          <a:prstGeom prst="wedgeRectCallout">
            <a:avLst>
              <a:gd fmla="val 10963" name="adj1"/>
              <a:gd fmla="val 32008" name="adj2"/>
            </a:avLst>
          </a:prstGeom>
          <a:solidFill>
            <a:schemeClr val="accent1"/>
          </a:solid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Title:</a:t>
            </a:r>
            <a:r>
              <a:rPr strike="noStrike" u="none" b="0" cap="none" baseline="0" sz="2400" lang="en-US" i="0">
                <a:solidFill>
                  <a:srgbClr val="000000"/>
                </a:solidFill>
                <a:latin typeface="Verdana"/>
                <a:ea typeface="Verdana"/>
                <a:cs typeface="Verdana"/>
                <a:sym typeface="Verdana"/>
              </a:rPr>
              <a:t> Rural to Urban migration. </a:t>
            </a:r>
          </a:p>
          <a:p>
            <a:pPr algn="l" rtl="0" lvl="0" marR="0" indent="0" marL="0">
              <a:lnSpc>
                <a:spcPct val="100000"/>
              </a:lnSpc>
              <a:spcBef>
                <a:spcPts val="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Source:</a:t>
            </a:r>
            <a:r>
              <a:rPr strike="noStrike" u="none" b="0" cap="none" baseline="0" sz="2400" lang="en-US" i="0">
                <a:solidFill>
                  <a:srgbClr val="000000"/>
                </a:solidFill>
                <a:latin typeface="Verdana"/>
                <a:ea typeface="Verdana"/>
                <a:cs typeface="Verdana"/>
                <a:sym typeface="Verdana"/>
              </a:rPr>
              <a:t> Rural areas and small towns among Calcutta.</a:t>
            </a:r>
          </a:p>
          <a:p>
            <a:pPr algn="l" rtl="0" lvl="0" marR="0" indent="0" marL="0">
              <a:lnSpc>
                <a:spcPct val="100000"/>
              </a:lnSpc>
              <a:spcBef>
                <a:spcPts val="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Destination:</a:t>
            </a:r>
            <a:r>
              <a:rPr strike="noStrike" u="none" b="0" cap="none" baseline="0" sz="2400" lang="en-US" i="0">
                <a:solidFill>
                  <a:srgbClr val="000000"/>
                </a:solidFill>
                <a:latin typeface="Verdana"/>
                <a:ea typeface="Verdana"/>
                <a:cs typeface="Verdana"/>
                <a:sym typeface="Verdana"/>
              </a:rPr>
              <a:t> Calcutta’s Bustees (Shanty Towns).</a:t>
            </a:r>
          </a:p>
        </p:txBody>
      </p:sp>
      <p:pic>
        <p:nvPicPr>
          <p:cNvPr id="501" name="Shape 501"/>
          <p:cNvPicPr preferRelativeResize="0"/>
          <p:nvPr/>
        </p:nvPicPr>
        <p:blipFill>
          <a:blip r:embed="rId4"/>
          <a:stretch>
            <a:fillRect/>
          </a:stretch>
        </p:blipFill>
        <p:spPr>
          <a:xfrm>
            <a:off y="2743200" x="762000"/>
            <a:ext cy="3886200" cx="3643311"/>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5" name="Shape 505"/>
        <p:cNvGrpSpPr/>
        <p:nvPr/>
      </p:nvGrpSpPr>
      <p:grpSpPr>
        <a:xfrm>
          <a:off y="0" x="0"/>
          <a:ext cy="0" cx="0"/>
          <a:chOff y="0" x="0"/>
          <a:chExt cy="0" cx="0"/>
        </a:xfrm>
      </p:grpSpPr>
      <p:sp>
        <p:nvSpPr>
          <p:cNvPr id="506" name="Shape 506"/>
          <p:cNvSpPr txBox="1"/>
          <p:nvPr/>
        </p:nvSpPr>
        <p:spPr>
          <a:xfrm>
            <a:off y="304800" x="381000"/>
            <a:ext cy="5222874" cx="3429000"/>
          </a:xfrm>
          <a:prstGeom prst="rect">
            <a:avLst/>
          </a:prstGeom>
          <a:solidFill>
            <a:srgbClr val="FFCC00"/>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200" lang="en-US" i="0">
                <a:solidFill>
                  <a:srgbClr val="FF0000"/>
                </a:solidFill>
                <a:latin typeface="Verdana"/>
                <a:ea typeface="Verdana"/>
                <a:cs typeface="Verdana"/>
                <a:sym typeface="Verdana"/>
              </a:rPr>
              <a:t>Reasons:</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Large population growth in rural areas puts more pressure on the environment.</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Wages in Calcutta are approximately six times that of rural areas.</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Sub-division of land passed on makes a subsistence life more difficult and reduces the assets against which a rural inhabitant could get a loan.</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Increased mechanisation of agriculture to feed growing population means greater rural unemployment. </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A large number of migrants are a consequence of natural disasters such as those faced annually in the Monsoon season. Many cross from nearby Bangladesh. </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Indian cities receive approximately six times the investment of their rural counterparts.</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  Better medical and health care. Infant mortality is lower in Indian cities than rural areas.</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07" name="Shape 507"/>
          <p:cNvSpPr txBox="1"/>
          <p:nvPr/>
        </p:nvSpPr>
        <p:spPr>
          <a:xfrm>
            <a:off y="304800" x="4191000"/>
            <a:ext cy="5772149" cx="4572000"/>
          </a:xfrm>
          <a:prstGeom prst="rect">
            <a:avLst/>
          </a:prstGeom>
          <a:solidFill>
            <a:srgbClr val="66FF33"/>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200" lang="en-US" i="0">
                <a:solidFill>
                  <a:srgbClr val="FF0000"/>
                </a:solidFill>
                <a:latin typeface="Verdana"/>
                <a:ea typeface="Verdana"/>
                <a:cs typeface="Verdana"/>
                <a:sym typeface="Verdana"/>
              </a:rPr>
              <a:t>Consequences for area they arrive in:</a:t>
            </a:r>
          </a:p>
          <a:p>
            <a:pPr algn="l" rtl="0" lvl="0" marR="0" indent="0" marL="0">
              <a:lnSpc>
                <a:spcPct val="100000"/>
              </a:lnSpc>
              <a:spcBef>
                <a:spcPts val="600"/>
              </a:spcBef>
              <a:spcAft>
                <a:spcPts val="0"/>
              </a:spcAft>
              <a:buClr>
                <a:srgbClr val="000000"/>
              </a:buClr>
              <a:buSzPct val="25000"/>
              <a:buFont typeface="Verdana"/>
              <a:buNone/>
            </a:pPr>
            <a:r>
              <a:rPr strike="noStrike" u="none" b="0" cap="none" baseline="0" sz="1200" lang="en-US" i="0">
                <a:solidFill>
                  <a:srgbClr val="000000"/>
                </a:solidFill>
                <a:latin typeface="Verdana"/>
                <a:ea typeface="Verdana"/>
                <a:cs typeface="Verdana"/>
                <a:sym typeface="Verdana"/>
              </a:rPr>
              <a:t>These are massive and one of the biggest problems facing all of the developing world.</a:t>
            </a:r>
            <a:r>
              <a:rPr strike="noStrike" u="none" b="1" cap="none" baseline="0" sz="1200" lang="en-US" i="0">
                <a:solidFill>
                  <a:srgbClr val="000000"/>
                </a:solidFill>
                <a:latin typeface="Verdana"/>
                <a:ea typeface="Verdana"/>
                <a:cs typeface="Verdana"/>
                <a:sym typeface="Verdana"/>
              </a:rPr>
              <a:t> In Calcutta they include:</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1.</a:t>
            </a:r>
            <a:r>
              <a:rPr strike="noStrike" u="none" b="0" cap="none" baseline="0" sz="1200" lang="en-US" i="0">
                <a:solidFill>
                  <a:srgbClr val="000000"/>
                </a:solidFill>
                <a:latin typeface="Verdana"/>
                <a:ea typeface="Verdana"/>
                <a:cs typeface="Verdana"/>
                <a:sym typeface="Verdana"/>
              </a:rPr>
              <a:t> A chance to escape the rigid caste system that is still very strong in rural areas.</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2. </a:t>
            </a:r>
            <a:r>
              <a:rPr strike="noStrike" u="none" b="0" cap="none" baseline="0" sz="1200" lang="en-US" i="0">
                <a:solidFill>
                  <a:srgbClr val="000000"/>
                </a:solidFill>
                <a:latin typeface="Verdana"/>
                <a:ea typeface="Verdana"/>
                <a:cs typeface="Verdana"/>
                <a:sym typeface="Verdana"/>
              </a:rPr>
              <a:t>Higher rates of infant mortality than towns.</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3. </a:t>
            </a:r>
            <a:r>
              <a:rPr strike="noStrike" u="none" b="0" cap="none" baseline="0" sz="1200" lang="en-US" i="0">
                <a:solidFill>
                  <a:srgbClr val="000000"/>
                </a:solidFill>
                <a:latin typeface="Verdana"/>
                <a:ea typeface="Verdana"/>
                <a:cs typeface="Verdana"/>
                <a:sym typeface="Verdana"/>
              </a:rPr>
              <a:t>Half a million people sleeping on the streets.</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4. </a:t>
            </a:r>
            <a:r>
              <a:rPr strike="noStrike" u="none" b="0" cap="none" baseline="0" sz="1200" lang="en-US" i="0">
                <a:solidFill>
                  <a:srgbClr val="000000"/>
                </a:solidFill>
                <a:latin typeface="Verdana"/>
                <a:ea typeface="Verdana"/>
                <a:cs typeface="Verdana"/>
                <a:sym typeface="Verdana"/>
              </a:rPr>
              <a:t>Increased air pollution as the pressures of population create a need for more industry. In addition, people use wood and charcoal for cooking.</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5. </a:t>
            </a:r>
            <a:r>
              <a:rPr strike="noStrike" u="none" b="0" cap="none" baseline="0" sz="1200" lang="en-US" i="0">
                <a:solidFill>
                  <a:srgbClr val="000000"/>
                </a:solidFill>
                <a:latin typeface="Verdana"/>
                <a:ea typeface="Verdana"/>
                <a:cs typeface="Verdana"/>
                <a:sym typeface="Verdana"/>
              </a:rPr>
              <a:t>The old water system cannot cope. Leaking pipes allow contamination to enter the water supply. In Monsoon season, this is particularly bad as sewage infects the water.</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6. </a:t>
            </a:r>
            <a:r>
              <a:rPr strike="noStrike" u="none" b="0" cap="none" baseline="0" sz="1200" lang="en-US" i="0">
                <a:solidFill>
                  <a:srgbClr val="000000"/>
                </a:solidFill>
                <a:latin typeface="Verdana"/>
                <a:ea typeface="Verdana"/>
                <a:cs typeface="Verdana"/>
                <a:sym typeface="Verdana"/>
              </a:rPr>
              <a:t>Increased traffic causes greater air pollution problems. As many as 60% of the population suffer from breathing problems.</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7. </a:t>
            </a:r>
            <a:r>
              <a:rPr strike="noStrike" u="none" b="0" cap="none" baseline="0" sz="1200" lang="en-US" i="0">
                <a:solidFill>
                  <a:srgbClr val="000000"/>
                </a:solidFill>
                <a:latin typeface="Verdana"/>
                <a:ea typeface="Verdana"/>
                <a:cs typeface="Verdana"/>
                <a:sym typeface="Verdana"/>
              </a:rPr>
              <a:t>Bustees have to occupy the least desirable land. This is often prone to flooding particularly during monsoon season but also is likely to be located near industry increasing problems with air pollution but also experiencing toxic chemical discharge.</a:t>
            </a:r>
          </a:p>
          <a:p>
            <a:pPr algn="l" rtl="0" lvl="0" marR="0" indent="0" marL="0">
              <a:lnSpc>
                <a:spcPct val="100000"/>
              </a:lnSpc>
              <a:spcBef>
                <a:spcPts val="600"/>
              </a:spcBef>
              <a:spcAft>
                <a:spcPts val="0"/>
              </a:spcAft>
              <a:buClr>
                <a:srgbClr val="000000"/>
              </a:buClr>
              <a:buSzPct val="25000"/>
              <a:buFont typeface="Verdana"/>
              <a:buNone/>
            </a:pPr>
            <a:r>
              <a:rPr strike="noStrike" u="none" b="1" cap="none" baseline="0" sz="1200" lang="en-US" i="0">
                <a:solidFill>
                  <a:srgbClr val="000000"/>
                </a:solidFill>
                <a:latin typeface="Verdana"/>
                <a:ea typeface="Verdana"/>
                <a:cs typeface="Verdana"/>
                <a:sym typeface="Verdana"/>
              </a:rPr>
              <a:t>8. </a:t>
            </a:r>
            <a:r>
              <a:rPr strike="noStrike" u="none" b="0" cap="none" baseline="0" sz="1200" lang="en-US" i="0">
                <a:solidFill>
                  <a:srgbClr val="000000"/>
                </a:solidFill>
                <a:latin typeface="Verdana"/>
                <a:ea typeface="Verdana"/>
                <a:cs typeface="Verdana"/>
                <a:sym typeface="Verdana"/>
              </a:rPr>
              <a:t>Alternatively the developments could be on steep slopes increasing the chances of landslides</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1" name="Shape 511"/>
        <p:cNvGrpSpPr/>
        <p:nvPr/>
      </p:nvGrpSpPr>
      <p:grpSpPr>
        <a:xfrm>
          <a:off y="0" x="0"/>
          <a:ext cy="0" cx="0"/>
          <a:chOff y="0" x="0"/>
          <a:chExt cy="0" cx="0"/>
        </a:xfrm>
      </p:grpSpPr>
      <p:sp>
        <p:nvSpPr>
          <p:cNvPr id="512" name="Shape 512"/>
          <p:cNvSpPr txBox="1"/>
          <p:nvPr/>
        </p:nvSpPr>
        <p:spPr>
          <a:xfrm>
            <a:off y="228600" x="152400"/>
            <a:ext cy="5529261" cx="4495800"/>
          </a:xfrm>
          <a:prstGeom prst="rect">
            <a:avLst/>
          </a:prstGeom>
          <a:solidFill>
            <a:schemeClr val="hlink"/>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400" lang="en-US" i="0">
                <a:solidFill>
                  <a:srgbClr val="FF0000"/>
                </a:solidFill>
                <a:latin typeface="Verdana"/>
                <a:ea typeface="Verdana"/>
                <a:cs typeface="Verdana"/>
                <a:sym typeface="Verdana"/>
              </a:rPr>
              <a:t>Consequences for area they leave:</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1. </a:t>
            </a:r>
            <a:r>
              <a:rPr strike="noStrike" u="none" b="0" cap="none" baseline="0" sz="1400" lang="en-US" i="0">
                <a:solidFill>
                  <a:srgbClr val="000000"/>
                </a:solidFill>
                <a:latin typeface="Verdana"/>
                <a:ea typeface="Verdana"/>
                <a:cs typeface="Verdana"/>
                <a:sym typeface="Verdana"/>
              </a:rPr>
              <a:t>If the migrant finds work in the city then it is likely that the village he left will benefit from money sent home. This is what every migrant dreams of but the situation in reality is usually very different.</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2. </a:t>
            </a:r>
            <a:r>
              <a:rPr strike="noStrike" u="none" b="0" cap="none" baseline="0" sz="1400" lang="en-US" i="0">
                <a:solidFill>
                  <a:srgbClr val="000000"/>
                </a:solidFill>
                <a:latin typeface="Verdana"/>
                <a:ea typeface="Verdana"/>
                <a:cs typeface="Verdana"/>
                <a:sym typeface="Verdana"/>
              </a:rPr>
              <a:t>As the pressures of urbanisation increase so government expenditure on urban areas must increase this leaves the rural areas facing an ever more difficult situation. Lack of investment on health and welfare will have obvious effects for those left behind.</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3. </a:t>
            </a:r>
            <a:r>
              <a:rPr strike="noStrike" u="none" b="0" cap="none" baseline="0" sz="1400" lang="en-US" i="0">
                <a:solidFill>
                  <a:srgbClr val="000000"/>
                </a:solidFill>
                <a:latin typeface="Verdana"/>
                <a:ea typeface="Verdana"/>
                <a:cs typeface="Verdana"/>
                <a:sym typeface="Verdana"/>
              </a:rPr>
              <a:t>It is the young motivated male that is most likely to leave. This has implications for those left behind. There will be a predominantly elderly population that will find it ever more difficult to support themselves.</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4. </a:t>
            </a:r>
            <a:r>
              <a:rPr strike="noStrike" u="none" b="0" cap="none" baseline="0" sz="1400" lang="en-US" i="0">
                <a:solidFill>
                  <a:srgbClr val="000000"/>
                </a:solidFill>
                <a:latin typeface="Verdana"/>
                <a:ea typeface="Verdana"/>
                <a:cs typeface="Verdana"/>
                <a:sym typeface="Verdana"/>
              </a:rPr>
              <a:t>Whilst migration may ease some of the population pressures the high birth rates in rural areas means the situation is deteriorating. This means a constant loss through migration with the break up of families. </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13" name="Shape 513"/>
          <p:cNvSpPr txBox="1"/>
          <p:nvPr/>
        </p:nvSpPr>
        <p:spPr>
          <a:xfrm>
            <a:off y="152400" x="4953000"/>
            <a:ext cy="2976561" cx="3581399"/>
          </a:xfrm>
          <a:prstGeom prst="rect">
            <a:avLst/>
          </a:prstGeom>
          <a:solidFill>
            <a:srgbClr val="3399FF"/>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400" lang="en-US" i="0">
                <a:solidFill>
                  <a:srgbClr val="FF0000"/>
                </a:solidFill>
                <a:latin typeface="Verdana"/>
                <a:ea typeface="Verdana"/>
                <a:cs typeface="Verdana"/>
                <a:sym typeface="Verdana"/>
              </a:rPr>
              <a:t>Consequences for the migrant:</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1. </a:t>
            </a:r>
            <a:r>
              <a:rPr strike="noStrike" u="none" b="0" cap="none" baseline="0" sz="1400" lang="en-US" i="0">
                <a:solidFill>
                  <a:srgbClr val="000000"/>
                </a:solidFill>
                <a:latin typeface="Verdana"/>
                <a:ea typeface="Verdana"/>
                <a:cs typeface="Verdana"/>
                <a:sym typeface="Verdana"/>
              </a:rPr>
              <a:t>Forced to live in squalid conditions in the bustees</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2. </a:t>
            </a:r>
            <a:r>
              <a:rPr strike="noStrike" u="none" b="0" cap="none" baseline="0" sz="1400" lang="en-US" i="0">
                <a:solidFill>
                  <a:srgbClr val="000000"/>
                </a:solidFill>
                <a:latin typeface="Verdana"/>
                <a:ea typeface="Verdana"/>
                <a:cs typeface="Verdana"/>
                <a:sym typeface="Verdana"/>
              </a:rPr>
              <a:t>Often the only work available would be in the informal sector. Jobs here can include rummaging amongst rubbish tips to find materials that can be sold for re-cycling.</a:t>
            </a:r>
          </a:p>
          <a:p>
            <a:pPr algn="l" rtl="0" lvl="0" marR="0" indent="0" marL="0">
              <a:lnSpc>
                <a:spcPct val="100000"/>
              </a:lnSpc>
              <a:spcBef>
                <a:spcPts val="700"/>
              </a:spcBef>
              <a:spcAft>
                <a:spcPts val="0"/>
              </a:spcAft>
              <a:buClr>
                <a:srgbClr val="000000"/>
              </a:buClr>
              <a:buSzPct val="25000"/>
              <a:buFont typeface="Verdana"/>
              <a:buNone/>
            </a:pPr>
            <a:r>
              <a:rPr strike="noStrike" u="none" b="1" cap="none" baseline="0" sz="1400" lang="en-US" i="0">
                <a:solidFill>
                  <a:srgbClr val="000000"/>
                </a:solidFill>
                <a:latin typeface="Verdana"/>
                <a:ea typeface="Verdana"/>
                <a:cs typeface="Verdana"/>
                <a:sym typeface="Verdana"/>
              </a:rPr>
              <a:t>3. </a:t>
            </a:r>
            <a:r>
              <a:rPr strike="noStrike" u="none" b="0" cap="none" baseline="0" sz="1400" lang="en-US" i="0">
                <a:solidFill>
                  <a:srgbClr val="000000"/>
                </a:solidFill>
                <a:latin typeface="Verdana"/>
                <a:ea typeface="Verdana"/>
                <a:cs typeface="Verdana"/>
                <a:sym typeface="Verdana"/>
              </a:rPr>
              <a:t>Often feel forced to stay in the cities not wanting to face the failure of going home.</a:t>
            </a:r>
          </a:p>
        </p:txBody>
      </p:sp>
      <p:pic>
        <p:nvPicPr>
          <p:cNvPr id="514" name="Shape 514"/>
          <p:cNvPicPr preferRelativeResize="0"/>
          <p:nvPr/>
        </p:nvPicPr>
        <p:blipFill>
          <a:blip r:embed="rId4"/>
          <a:stretch>
            <a:fillRect/>
          </a:stretch>
        </p:blipFill>
        <p:spPr>
          <a:xfrm>
            <a:off y="3276600" x="5029200"/>
            <a:ext cy="3124200" cx="327660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8" name="Shape 518"/>
        <p:cNvGrpSpPr/>
        <p:nvPr/>
      </p:nvGrpSpPr>
      <p:grpSpPr>
        <a:xfrm>
          <a:off y="0" x="0"/>
          <a:ext cy="0" cx="0"/>
          <a:chOff y="0" x="0"/>
          <a:chExt cy="0" cx="0"/>
        </a:xfrm>
      </p:grpSpPr>
      <p:sp>
        <p:nvSpPr>
          <p:cNvPr id="519" name="Shape 51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Seasonal migration is also known as labour migration</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It refers to the movement of people away from their homes to find a livelihood, usually on a temporary basis</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Farmers moving their herds from the snow-covered uplands to lowland pastures</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Apartheid System (African slavery system)</a:t>
            </a:r>
          </a:p>
        </p:txBody>
      </p:sp>
      <p:sp>
        <p:nvSpPr>
          <p:cNvPr id="520" name="Shape 520"/>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folHlink"/>
                </a:solidFill>
                <a:latin typeface="Arial"/>
                <a:ea typeface="Arial"/>
                <a:cs typeface="Arial"/>
                <a:sym typeface="Arial"/>
              </a:rPr>
              <a:t>Seasonal Migration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4" name="Shape 524"/>
        <p:cNvGrpSpPr/>
        <p:nvPr/>
      </p:nvGrpSpPr>
      <p:grpSpPr>
        <a:xfrm>
          <a:off y="0" x="0"/>
          <a:ext cy="0" cx="0"/>
          <a:chOff y="0" x="0"/>
          <a:chExt cy="0" cx="0"/>
        </a:xfrm>
      </p:grpSpPr>
      <p:sp>
        <p:nvSpPr>
          <p:cNvPr id="525" name="Shape 525"/>
          <p:cNvSpPr txBox="1"/>
          <p:nvPr>
            <p:ph idx="1" type="body"/>
          </p:nvPr>
        </p:nvSpPr>
        <p:spPr>
          <a:xfrm>
            <a:off y="1328737" x="242887"/>
            <a:ext cy="5529261" cx="8721724"/>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Planned migration refers to large-scale migration of people within the country</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Usually carried out by the government</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The most famous example – </a:t>
            </a:r>
            <a:r>
              <a:rPr strike="noStrike" u="none" b="0" cap="none" baseline="0" sz="3200" lang="en-US" i="0">
                <a:solidFill>
                  <a:schemeClr val="accent2"/>
                </a:solidFill>
                <a:latin typeface="Arial"/>
                <a:ea typeface="Arial"/>
                <a:cs typeface="Arial"/>
                <a:sym typeface="Arial"/>
              </a:rPr>
              <a:t>Transmigration Programme in Indonesia</a:t>
            </a:r>
          </a:p>
        </p:txBody>
      </p:sp>
      <p:sp>
        <p:nvSpPr>
          <p:cNvPr id="526" name="Shape 526"/>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hlink"/>
                </a:solidFill>
                <a:latin typeface="Arial"/>
                <a:ea typeface="Arial"/>
                <a:cs typeface="Arial"/>
                <a:sym typeface="Arial"/>
              </a:rPr>
              <a:t>Planned Migration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0" name="Shape 530"/>
        <p:cNvGrpSpPr/>
        <p:nvPr/>
      </p:nvGrpSpPr>
      <p:grpSpPr>
        <a:xfrm>
          <a:off y="0" x="0"/>
          <a:ext cy="0" cx="0"/>
          <a:chOff y="0" x="0"/>
          <a:chExt cy="0" cx="0"/>
        </a:xfrm>
      </p:grpSpPr>
      <p:sp>
        <p:nvSpPr>
          <p:cNvPr id="531" name="Shape 531"/>
          <p:cNvSpPr txBox="1"/>
          <p:nvPr>
            <p:ph type="title"/>
          </p:nvPr>
        </p:nvSpPr>
        <p:spPr>
          <a:xfrm>
            <a:off y="1052512" x="468312"/>
            <a:ext cy="1143000" cx="82296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0000"/>
              </a:buClr>
              <a:buSzPct val="25000"/>
              <a:buFont typeface="Arial"/>
              <a:buNone/>
            </a:pPr>
            <a:r>
              <a:rPr strike="noStrike" u="none" b="0" cap="none" baseline="0" sz="4000" lang="en-US" i="0">
                <a:solidFill>
                  <a:srgbClr val="FF0000"/>
                </a:solidFill>
                <a:latin typeface="Arial"/>
                <a:ea typeface="Arial"/>
                <a:cs typeface="Arial"/>
                <a:sym typeface="Arial"/>
              </a:rPr>
              <a:t>Aims</a:t>
            </a:r>
            <a:r>
              <a:rPr strike="noStrike" u="none" b="0" cap="none" baseline="0" sz="4000" lang="en-US" i="0">
                <a:solidFill>
                  <a:schemeClr val="dk2"/>
                </a:solidFill>
                <a:latin typeface="Arial"/>
                <a:ea typeface="Arial"/>
                <a:cs typeface="Arial"/>
                <a:sym typeface="Arial"/>
              </a:rPr>
              <a:t> of the Transmigration Programme</a:t>
            </a:r>
          </a:p>
        </p:txBody>
      </p:sp>
      <p:sp>
        <p:nvSpPr>
          <p:cNvPr id="532" name="Shape 532"/>
          <p:cNvSpPr txBox="1"/>
          <p:nvPr>
            <p:ph idx="1" type="body"/>
          </p:nvPr>
        </p:nvSpPr>
        <p:spPr>
          <a:xfrm>
            <a:off y="2781300" x="395287"/>
            <a:ext cy="3384550" cx="8229600"/>
          </a:xfrm>
          <a:prstGeom prst="rect">
            <a:avLst/>
          </a:prstGeom>
          <a:noFill/>
          <a:ln>
            <a:noFill/>
          </a:ln>
        </p:spPr>
        <p:txBody>
          <a:bodyPr bIns="45700" rIns="91425" lIns="91425" tIns="45700" anchor="t" anchorCtr="0">
            <a:noAutofit/>
          </a:bodyPr>
          <a:lstStyle/>
          <a:p>
            <a:pPr algn="l" rtl="0" lvl="1" marR="0" indent="-285750" marL="742950">
              <a:lnSpc>
                <a:spcPct val="10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Relieve population pressure in Java, Madura, Bali and Lombok</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Increase job opportunities and raise standard of living in Java, Madura, Bali and Lombok</a:t>
            </a:r>
          </a:p>
          <a:p>
            <a:pPr algn="l" rtl="0" lvl="1" marR="0" indent="-285750" marL="74295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Increase production of food and tree crops</a:t>
            </a:r>
          </a:p>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 name="Shape 49"/>
        <p:cNvGrpSpPr/>
        <p:nvPr/>
      </p:nvGrpSpPr>
      <p:grpSpPr>
        <a:xfrm>
          <a:off y="0" x="0"/>
          <a:ext cy="0" cx="0"/>
          <a:chOff y="0" x="0"/>
          <a:chExt cy="0" cx="0"/>
        </a:xfrm>
      </p:grpSpPr>
      <p:sp>
        <p:nvSpPr>
          <p:cNvPr id="50" name="Shape 50"/>
          <p:cNvSpPr txBox="1"/>
          <p:nvPr>
            <p:ph idx="1" type="body"/>
          </p:nvPr>
        </p:nvSpPr>
        <p:spPr>
          <a:xfrm>
            <a:off y="1773236" x="611187"/>
            <a:ext cy="3195637" cx="80644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1" cap="none" baseline="0" sz="3200" lang="en-US" i="0">
                <a:solidFill>
                  <a:schemeClr val="dk1"/>
                </a:solidFill>
                <a:latin typeface="Arial"/>
                <a:ea typeface="Arial"/>
                <a:cs typeface="Arial"/>
                <a:sym typeface="Arial"/>
              </a:rPr>
              <a:t>Migration</a:t>
            </a:r>
            <a:r>
              <a:rPr strike="noStrike" u="none" b="0" cap="none" baseline="0" sz="3200" lang="en-US" i="0">
                <a:solidFill>
                  <a:schemeClr val="dk1"/>
                </a:solidFill>
                <a:latin typeface="Arial"/>
                <a:ea typeface="Arial"/>
                <a:cs typeface="Arial"/>
                <a:sym typeface="Arial"/>
              </a:rPr>
              <a:t> – the temporary or permanent movement of people from one place to another</a:t>
            </a:r>
          </a:p>
        </p:txBody>
      </p:sp>
      <p:sp>
        <p:nvSpPr>
          <p:cNvPr id="51" name="Shape 51"/>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Definition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6" name="Shape 536"/>
        <p:cNvGrpSpPr/>
        <p:nvPr/>
      </p:nvGrpSpPr>
      <p:grpSpPr>
        <a:xfrm>
          <a:off y="0" x="0"/>
          <a:ext cy="0" cx="0"/>
          <a:chOff y="0" x="0"/>
          <a:chExt cy="0" cx="0"/>
        </a:xfrm>
      </p:grpSpPr>
      <p:pic>
        <p:nvPicPr>
          <p:cNvPr id="537" name="Shape 537"/>
          <p:cNvPicPr preferRelativeResize="0"/>
          <p:nvPr/>
        </p:nvPicPr>
        <p:blipFill>
          <a:blip r:embed="rId4"/>
          <a:stretch>
            <a:fillRect/>
          </a:stretch>
        </p:blipFill>
        <p:spPr>
          <a:xfrm>
            <a:off y="1143000" x="0"/>
            <a:ext cy="5029200" cx="9144000"/>
          </a:xfrm>
          <a:prstGeom prst="rect">
            <a:avLst/>
          </a:prstGeom>
        </p:spPr>
      </p:pic>
      <p:sp>
        <p:nvSpPr>
          <p:cNvPr id="538" name="Shape 538"/>
          <p:cNvSpPr txBox="1"/>
          <p:nvPr/>
        </p:nvSpPr>
        <p:spPr>
          <a:xfrm>
            <a:off y="4724400" x="2135186"/>
            <a:ext cy="366711" cx="9842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Jakarta</a:t>
            </a:r>
          </a:p>
        </p:txBody>
      </p:sp>
      <p:cxnSp>
        <p:nvCxnSpPr>
          <p:cNvPr id="539" name="Shape 539"/>
          <p:cNvCxnSpPr/>
          <p:nvPr/>
        </p:nvCxnSpPr>
        <p:spPr>
          <a:xfrm>
            <a:off y="2286000" x="228600"/>
            <a:ext cy="3048000" cx="8610599"/>
          </a:xfrm>
          <a:prstGeom prst="straightConnector1">
            <a:avLst/>
          </a:prstGeom>
          <a:noFill/>
          <a:ln w="28575" cap="sq">
            <a:solidFill>
              <a:schemeClr val="lt2"/>
            </a:solidFill>
            <a:prstDash val="solid"/>
            <a:miter/>
            <a:headEnd w="med" len="med" type="none"/>
            <a:tailEnd w="med" len="med" type="triangle"/>
          </a:ln>
        </p:spPr>
      </p:cxnSp>
      <p:sp>
        <p:nvSpPr>
          <p:cNvPr id="540" name="Shape 540"/>
          <p:cNvSpPr txBox="1"/>
          <p:nvPr/>
        </p:nvSpPr>
        <p:spPr>
          <a:xfrm>
            <a:off y="1949450" x="-19050"/>
            <a:ext cy="336549" cx="13906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Los Angeles</a:t>
            </a:r>
          </a:p>
        </p:txBody>
      </p:sp>
      <p:sp>
        <p:nvSpPr>
          <p:cNvPr id="541" name="Shape 541"/>
          <p:cNvSpPr txBox="1"/>
          <p:nvPr/>
        </p:nvSpPr>
        <p:spPr>
          <a:xfrm>
            <a:off y="4921250" x="8077200"/>
            <a:ext cy="336549" cx="110966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New York</a:t>
            </a:r>
          </a:p>
        </p:txBody>
      </p:sp>
      <p:sp>
        <p:nvSpPr>
          <p:cNvPr id="542" name="Shape 542"/>
          <p:cNvSpPr/>
          <p:nvPr/>
        </p:nvSpPr>
        <p:spPr>
          <a:xfrm>
            <a:off y="2220911" x="76200"/>
            <a:ext cy="141287" cx="152399"/>
          </a:xfrm>
          <a:prstGeom prst="ellipse">
            <a:avLst/>
          </a:prstGeom>
          <a:solidFill>
            <a:schemeClr val="lt2"/>
          </a:solidFill>
          <a:ln w="12700" cap="sq">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43" name="Shape 543"/>
          <p:cNvSpPr/>
          <p:nvPr/>
        </p:nvSpPr>
        <p:spPr>
          <a:xfrm>
            <a:off y="5257800" x="8839200"/>
            <a:ext cy="130175" cx="152399"/>
          </a:xfrm>
          <a:prstGeom prst="ellipse">
            <a:avLst/>
          </a:prstGeom>
          <a:solidFill>
            <a:schemeClr val="lt2"/>
          </a:solidFill>
          <a:ln w="12700" cap="sq">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44" name="Shape 544"/>
          <p:cNvSpPr/>
          <p:nvPr/>
        </p:nvSpPr>
        <p:spPr>
          <a:xfrm>
            <a:off y="4724400" x="2362200"/>
            <a:ext cy="130175" cx="152399"/>
          </a:xfrm>
          <a:prstGeom prst="ellipse">
            <a:avLst/>
          </a:prstGeom>
          <a:solidFill>
            <a:schemeClr val="lt2"/>
          </a:solidFill>
          <a:ln w="12700" cap="sq">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45" name="Shape 545"/>
          <p:cNvSpPr txBox="1"/>
          <p:nvPr/>
        </p:nvSpPr>
        <p:spPr>
          <a:xfrm>
            <a:off y="2254250" x="-12700"/>
            <a:ext cy="336549" cx="9271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London</a:t>
            </a:r>
          </a:p>
        </p:txBody>
      </p:sp>
      <p:sp>
        <p:nvSpPr>
          <p:cNvPr id="546" name="Shape 546"/>
          <p:cNvSpPr txBox="1"/>
          <p:nvPr/>
        </p:nvSpPr>
        <p:spPr>
          <a:xfrm>
            <a:off y="5410200" x="3733800"/>
            <a:ext cy="336549" cx="5572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Bali</a:t>
            </a:r>
          </a:p>
        </p:txBody>
      </p:sp>
      <p:sp>
        <p:nvSpPr>
          <p:cNvPr id="547" name="Shape 547"/>
          <p:cNvSpPr txBox="1"/>
          <p:nvPr/>
        </p:nvSpPr>
        <p:spPr>
          <a:xfrm>
            <a:off y="5302250" x="8272461"/>
            <a:ext cy="336549" cx="87153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Ankara</a:t>
            </a:r>
          </a:p>
        </p:txBody>
      </p:sp>
      <p:sp>
        <p:nvSpPr>
          <p:cNvPr id="548" name="Shape 548"/>
          <p:cNvSpPr/>
          <p:nvPr/>
        </p:nvSpPr>
        <p:spPr>
          <a:xfrm>
            <a:off y="5360987" x="3962400"/>
            <a:ext cy="125412" cx="76199"/>
          </a:xfrm>
          <a:prstGeom prst="ellipse">
            <a:avLst/>
          </a:prstGeom>
          <a:solidFill>
            <a:schemeClr val="lt2"/>
          </a:solidFill>
          <a:ln w="12700" cap="sq">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2" name="Shape 552"/>
        <p:cNvGrpSpPr/>
        <p:nvPr/>
      </p:nvGrpSpPr>
      <p:grpSpPr>
        <a:xfrm>
          <a:off y="0" x="0"/>
          <a:ext cy="0" cx="0"/>
          <a:chOff y="0" x="0"/>
          <a:chExt cy="0" cx="0"/>
        </a:xfrm>
      </p:grpSpPr>
      <p:sp>
        <p:nvSpPr>
          <p:cNvPr id="553" name="Shape 553"/>
          <p:cNvSpPr txBox="1"/>
          <p:nvPr>
            <p:ph type="title"/>
          </p:nvPr>
        </p:nvSpPr>
        <p:spPr>
          <a:xfrm>
            <a:off y="260350" x="539750"/>
            <a:ext cy="914400" cx="8348661"/>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000" lang="en-US" i="0">
                <a:solidFill>
                  <a:schemeClr val="accent2"/>
                </a:solidFill>
                <a:latin typeface="Arial"/>
                <a:ea typeface="Arial"/>
                <a:cs typeface="Arial"/>
                <a:sym typeface="Arial"/>
              </a:rPr>
              <a:t>Planned Migration (Transmigration)</a:t>
            </a:r>
          </a:p>
        </p:txBody>
      </p:sp>
      <p:sp>
        <p:nvSpPr>
          <p:cNvPr id="554" name="Shape 554"/>
          <p:cNvSpPr txBox="1"/>
          <p:nvPr>
            <p:ph idx="1" type="body"/>
          </p:nvPr>
        </p:nvSpPr>
        <p:spPr>
          <a:xfrm>
            <a:off y="1143000" x="228600"/>
            <a:ext cy="4953000" cx="4267199"/>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chemeClr val="accent2"/>
              </a:buClr>
              <a:buSzPct val="25000"/>
              <a:buFont typeface="Arial"/>
              <a:buNone/>
            </a:pPr>
            <a:r>
              <a:rPr strike="noStrike" u="none" b="1" cap="none" baseline="0" sz="2800" lang="en-US" i="0">
                <a:solidFill>
                  <a:schemeClr val="accent2"/>
                </a:solidFill>
                <a:latin typeface="Arial"/>
                <a:ea typeface="Arial"/>
                <a:cs typeface="Arial"/>
                <a:sym typeface="Arial"/>
              </a:rPr>
              <a:t>Causes</a:t>
            </a:r>
          </a:p>
          <a:p>
            <a:pPr algn="l" rtl="0" lvl="0" marR="0" indent="-342900" marL="34290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uneven population distribution</a:t>
            </a:r>
          </a:p>
          <a:p>
            <a:pPr algn="l" rtl="0" lvl="0" marR="0" indent="0" marL="0">
              <a:spcBef>
                <a:spcPts val="0"/>
              </a:spcBef>
              <a:buNone/>
            </a:pPr>
            <a:r>
              <a:t/>
            </a:r>
            <a:endParaRPr strike="noStrike" u="none" b="0" cap="none" baseline="0" sz="1800" i="0"/>
          </a:p>
          <a:p>
            <a:pPr algn="l" rtl="0" lvl="0" marR="0" indent="0" marL="0">
              <a:spcBef>
                <a:spcPts val="0"/>
              </a:spcBef>
              <a:buNone/>
            </a:pPr>
            <a:r>
              <a:t/>
            </a:r>
            <a:endParaRPr strike="noStrike" u="none" b="0" cap="none" baseline="0" sz="1800" i="0"/>
          </a:p>
          <a:p>
            <a:pPr algn="l" rtl="0" lvl="0" marR="0" indent="0" marL="0">
              <a:spcBef>
                <a:spcPts val="0"/>
              </a:spcBef>
              <a:buNone/>
            </a:pPr>
            <a:r>
              <a:t/>
            </a:r>
            <a:endParaRPr strike="noStrike" u="none" b="0" cap="none" baseline="0" sz="1800" i="0"/>
          </a:p>
          <a:p>
            <a:pPr algn="l" rtl="0" lvl="0" marR="0" indent="-342900" marL="34290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plans to develop undeveloped areas</a:t>
            </a:r>
          </a:p>
        </p:txBody>
      </p:sp>
      <p:sp>
        <p:nvSpPr>
          <p:cNvPr id="555" name="Shape 555"/>
          <p:cNvSpPr txBox="1"/>
          <p:nvPr>
            <p:ph idx="2" type="body"/>
          </p:nvPr>
        </p:nvSpPr>
        <p:spPr>
          <a:xfrm>
            <a:off y="1143000" x="4648200"/>
            <a:ext cy="4806949" cx="4100512"/>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rgbClr val="FF0000"/>
              </a:buClr>
              <a:buSzPct val="25000"/>
              <a:buFont typeface="Arial"/>
              <a:buNone/>
            </a:pPr>
            <a:r>
              <a:rPr strike="noStrike" u="none" b="1" cap="none" baseline="0" sz="2800" lang="en-US" i="0">
                <a:solidFill>
                  <a:srgbClr val="FF0000"/>
                </a:solidFill>
                <a:latin typeface="Arial"/>
                <a:ea typeface="Arial"/>
                <a:cs typeface="Arial"/>
                <a:sym typeface="Arial"/>
              </a:rPr>
              <a:t>Effects</a:t>
            </a:r>
          </a:p>
          <a:p>
            <a:pPr algn="l" rtl="0" lvl="0" marR="0" indent="-342900" marL="342900">
              <a:lnSpc>
                <a:spcPct val="10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overcome landless problem &amp; food shortage</a:t>
            </a:r>
          </a:p>
          <a:p>
            <a:pPr algn="l" rtl="0" lvl="0" marR="0" indent="-342900" marL="342900">
              <a:lnSpc>
                <a:spcPct val="10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raise std of living eg introduce cash cropping</a:t>
            </a:r>
          </a:p>
          <a:p>
            <a:pPr algn="l" rtl="0" lvl="0" marR="0" indent="-342900" marL="342900">
              <a:lnSpc>
                <a:spcPct val="10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cultural clash between migrants and locals</a:t>
            </a:r>
          </a:p>
          <a:p>
            <a:pPr algn="l" rtl="0" lvl="0" marR="0" indent="-342900" marL="342900">
              <a:lnSpc>
                <a:spcPct val="10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disrupt local way of life</a:t>
            </a:r>
          </a:p>
          <a:p>
            <a:pPr algn="l" rtl="0" lvl="0" marR="0" indent="-342900" marL="342900">
              <a:lnSpc>
                <a:spcPct val="10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widespread deforestation and soil erosion</a:t>
            </a:r>
          </a:p>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9" name="Shape 559"/>
        <p:cNvGrpSpPr/>
        <p:nvPr/>
      </p:nvGrpSpPr>
      <p:grpSpPr>
        <a:xfrm>
          <a:off y="0" x="0"/>
          <a:ext cy="0" cx="0"/>
          <a:chOff y="0" x="0"/>
          <a:chExt cy="0" cx="0"/>
        </a:xfrm>
      </p:grpSpPr>
      <p:sp>
        <p:nvSpPr>
          <p:cNvPr id="560" name="Shape 560"/>
          <p:cNvSpPr txBox="1"/>
          <p:nvPr/>
        </p:nvSpPr>
        <p:spPr>
          <a:xfrm>
            <a:off y="228600" x="533400"/>
            <a:ext cy="838199" cx="8305799"/>
          </a:xfrm>
          <a:prstGeom prst="rect">
            <a:avLst/>
          </a:prstGeom>
          <a:noFill/>
          <a:ln w="57150" cap="rnd">
            <a:solidFill>
              <a:schemeClr val="hlink"/>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1"/>
              </a:buClr>
              <a:buSzPct val="25000"/>
              <a:buFont typeface="Tahoma"/>
              <a:buNone/>
            </a:pPr>
            <a:r>
              <a:rPr strike="noStrike" u="none" b="0" cap="none" baseline="0" sz="3200" lang="en-US" i="0">
                <a:solidFill>
                  <a:schemeClr val="accent1"/>
                </a:solidFill>
                <a:latin typeface="Tahoma"/>
                <a:ea typeface="Tahoma"/>
                <a:cs typeface="Tahoma"/>
                <a:sym typeface="Tahoma"/>
              </a:rPr>
              <a:t>   </a:t>
            </a:r>
            <a:r>
              <a:rPr strike="noStrike" u="none" b="0" cap="none" baseline="0" sz="3200" lang="en-US" i="0">
                <a:solidFill>
                  <a:schemeClr val="dk1"/>
                </a:solidFill>
                <a:latin typeface="Tahoma"/>
                <a:ea typeface="Tahoma"/>
                <a:cs typeface="Tahoma"/>
                <a:sym typeface="Tahoma"/>
              </a:rPr>
              <a:t>POPULATION UNDER POVERTY LINE</a:t>
            </a:r>
          </a:p>
        </p:txBody>
      </p:sp>
      <p:sp>
        <p:nvSpPr>
          <p:cNvPr id="561" name="Shape 561"/>
          <p:cNvSpPr/>
          <p:nvPr/>
        </p:nvSpPr>
        <p:spPr>
          <a:xfrm>
            <a:off y="1219200" x="152400"/>
            <a:ext cy="5562600" cx="8839199"/>
          </a:xfrm>
          <a:prstGeom prst="rect">
            <a:avLst/>
          </a:prstGeom>
          <a:solidFill>
            <a:srgbClr val="969696"/>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grpSp>
        <p:nvGrpSpPr>
          <p:cNvPr id="562" name="Shape 562"/>
          <p:cNvGrpSpPr/>
          <p:nvPr/>
        </p:nvGrpSpPr>
        <p:grpSpPr>
          <a:xfrm>
            <a:off y="1447800" x="485775"/>
            <a:ext cy="3184525" cx="8353423"/>
            <a:chOff y="1600200" x="485775"/>
            <a:chExt cy="3184525" cx="8353423"/>
          </a:xfrm>
        </p:grpSpPr>
        <p:sp>
          <p:nvSpPr>
            <p:cNvPr id="563" name="Shape 563"/>
            <p:cNvSpPr/>
            <p:nvPr/>
          </p:nvSpPr>
          <p:spPr>
            <a:xfrm>
              <a:off y="1824036" x="485775"/>
              <a:ext cy="628650" cx="573086"/>
            </a:xfrm>
            <a:custGeom>
              <a:pathLst>
                <a:path w="361" extrusionOk="0" h="396">
                  <a:moveTo>
                    <a:pt y="0" x="30"/>
                  </a:moveTo>
                  <a:lnTo>
                    <a:pt y="12" x="0"/>
                  </a:lnTo>
                  <a:lnTo>
                    <a:pt y="59" x="16"/>
                  </a:lnTo>
                  <a:lnTo>
                    <a:pt y="126" x="46"/>
                  </a:lnTo>
                  <a:lnTo>
                    <a:pt y="149" x="76"/>
                  </a:lnTo>
                  <a:lnTo>
                    <a:pt y="192" x="124"/>
                  </a:lnTo>
                  <a:lnTo>
                    <a:pt y="228" x="156"/>
                  </a:lnTo>
                  <a:lnTo>
                    <a:pt y="234" x="190"/>
                  </a:lnTo>
                  <a:lnTo>
                    <a:pt y="254" x="219"/>
                  </a:lnTo>
                  <a:lnTo>
                    <a:pt y="285" x="237"/>
                  </a:lnTo>
                  <a:lnTo>
                    <a:pt y="308" x="258"/>
                  </a:lnTo>
                  <a:cubicBezTo>
                    <a:pt y="317" x="264"/>
                    <a:pt y="325" x="279"/>
                    <a:pt y="335" x="285"/>
                  </a:cubicBezTo>
                  <a:cubicBezTo>
                    <a:pt y="345" x="291"/>
                    <a:pt y="356" x="293"/>
                    <a:pt y="366" x="295"/>
                  </a:cubicBezTo>
                  <a:lnTo>
                    <a:pt y="393" x="295"/>
                  </a:lnTo>
                  <a:lnTo>
                    <a:pt y="396" x="315"/>
                  </a:lnTo>
                  <a:lnTo>
                    <a:pt y="345" x="313"/>
                  </a:lnTo>
                  <a:lnTo>
                    <a:pt y="393" x="313"/>
                  </a:lnTo>
                  <a:lnTo>
                    <a:pt y="345" x="313"/>
                  </a:lnTo>
                  <a:lnTo>
                    <a:pt y="297" x="313"/>
                  </a:lnTo>
                  <a:lnTo>
                    <a:pt y="249" x="313"/>
                  </a:lnTo>
                  <a:lnTo>
                    <a:pt y="207" x="340"/>
                  </a:lnTo>
                  <a:lnTo>
                    <a:pt y="153" x="361"/>
                  </a:lnTo>
                  <a:lnTo>
                    <a:pt y="132" x="337"/>
                  </a:lnTo>
                  <a:lnTo>
                    <a:pt y="99" x="322"/>
                  </a:lnTo>
                  <a:lnTo>
                    <a:pt y="74" x="300"/>
                  </a:lnTo>
                  <a:lnTo>
                    <a:pt y="57" x="265"/>
                  </a:lnTo>
                  <a:lnTo>
                    <a:pt y="71" x="243"/>
                  </a:lnTo>
                  <a:lnTo>
                    <a:pt y="57" x="217"/>
                  </a:lnTo>
                  <a:lnTo>
                    <a:pt y="57" x="169"/>
                  </a:lnTo>
                  <a:lnTo>
                    <a:pt y="48" x="100"/>
                  </a:lnTo>
                  <a:lnTo>
                    <a:pt y="9" x="73"/>
                  </a:lnTo>
                  <a:lnTo>
                    <a:pt y="0" x="30"/>
                  </a:ln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4" name="Shape 564"/>
            <p:cNvSpPr/>
            <p:nvPr/>
          </p:nvSpPr>
          <p:spPr>
            <a:xfrm>
              <a:off y="2062161" x="954087"/>
              <a:ext cy="760411" cx="504825"/>
            </a:xfrm>
            <a:custGeom>
              <a:pathLst>
                <a:path w="318" extrusionOk="0" h="479">
                  <a:moveTo>
                    <a:pt y="293" x="302"/>
                  </a:moveTo>
                  <a:lnTo>
                    <a:pt y="324" x="318"/>
                  </a:lnTo>
                  <a:lnTo>
                    <a:pt y="339" x="285"/>
                  </a:lnTo>
                  <a:lnTo>
                    <a:pt y="363" x="276"/>
                  </a:lnTo>
                  <a:lnTo>
                    <a:pt y="386" x="303"/>
                  </a:lnTo>
                  <a:lnTo>
                    <a:pt y="408" x="291"/>
                  </a:lnTo>
                  <a:lnTo>
                    <a:pt y="419" x="264"/>
                  </a:lnTo>
                  <a:lnTo>
                    <a:pt y="438" x="257"/>
                  </a:lnTo>
                  <a:lnTo>
                    <a:pt y="462" x="260"/>
                  </a:lnTo>
                  <a:lnTo>
                    <a:pt y="455" x="230"/>
                  </a:lnTo>
                  <a:lnTo>
                    <a:pt y="458" x="203"/>
                  </a:lnTo>
                  <a:lnTo>
                    <a:pt y="479" x="173"/>
                  </a:lnTo>
                  <a:lnTo>
                    <a:pt y="396" x="144"/>
                  </a:lnTo>
                  <a:lnTo>
                    <a:pt y="338" x="119"/>
                  </a:lnTo>
                  <a:cubicBezTo>
                    <a:pt y="347" x="125"/>
                    <a:pt y="315" x="127"/>
                    <a:pt y="294" x="107"/>
                  </a:cubicBezTo>
                  <a:cubicBezTo>
                    <a:pt y="283" x="97"/>
                    <a:pt y="278" x="70"/>
                    <a:pt y="272" x="59"/>
                  </a:cubicBezTo>
                  <a:lnTo>
                    <a:pt y="258" x="39"/>
                  </a:lnTo>
                  <a:lnTo>
                    <a:pt y="240" x="0"/>
                  </a:lnTo>
                  <a:lnTo>
                    <a:pt y="243" x="20"/>
                  </a:lnTo>
                  <a:lnTo>
                    <a:pt y="192" x="18"/>
                  </a:lnTo>
                  <a:lnTo>
                    <a:pt y="240" x="18"/>
                  </a:lnTo>
                  <a:lnTo>
                    <a:pt y="192" x="18"/>
                  </a:lnTo>
                  <a:lnTo>
                    <a:pt y="144" x="18"/>
                  </a:lnTo>
                  <a:lnTo>
                    <a:pt y="96" x="18"/>
                  </a:lnTo>
                  <a:lnTo>
                    <a:pt y="54" x="45"/>
                  </a:lnTo>
                  <a:lnTo>
                    <a:pt y="0" x="66"/>
                  </a:lnTo>
                  <a:lnTo>
                    <a:pt y="39" x="74"/>
                  </a:lnTo>
                  <a:lnTo>
                    <a:pt y="56" x="113"/>
                  </a:lnTo>
                  <a:lnTo>
                    <a:pt y="90" x="155"/>
                  </a:lnTo>
                  <a:lnTo>
                    <a:pt y="114" x="194"/>
                  </a:lnTo>
                  <a:lnTo>
                    <a:pt y="144" x="222"/>
                  </a:lnTo>
                  <a:lnTo>
                    <a:pt y="162" x="252"/>
                  </a:lnTo>
                  <a:lnTo>
                    <a:pt y="192" x="267"/>
                  </a:lnTo>
                  <a:lnTo>
                    <a:pt y="219" x="308"/>
                  </a:lnTo>
                  <a:lnTo>
                    <a:pt y="255" x="302"/>
                  </a:lnTo>
                  <a:lnTo>
                    <a:pt y="293" x="302"/>
                  </a:lnTo>
                  <a:close/>
                </a:path>
              </a:pathLst>
            </a:custGeom>
            <a:solidFill>
              <a:srgbClr val="CC00CC"/>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5" name="Shape 565"/>
            <p:cNvSpPr/>
            <p:nvPr/>
          </p:nvSpPr>
          <p:spPr>
            <a:xfrm>
              <a:off y="2451100" x="1379537"/>
              <a:ext cy="623887" cx="688975"/>
            </a:xfrm>
            <a:custGeom>
              <a:pathLst>
                <a:path w="434" extrusionOk="0" h="393">
                  <a:moveTo>
                    <a:pt y="49" x="38"/>
                  </a:moveTo>
                  <a:lnTo>
                    <a:pt y="80" x="54"/>
                  </a:lnTo>
                  <a:lnTo>
                    <a:pt y="95" x="21"/>
                  </a:lnTo>
                  <a:lnTo>
                    <a:pt y="119" x="12"/>
                  </a:lnTo>
                  <a:lnTo>
                    <a:pt y="142" x="39"/>
                  </a:lnTo>
                  <a:lnTo>
                    <a:pt y="164" x="27"/>
                  </a:lnTo>
                  <a:lnTo>
                    <a:pt y="175" x="0"/>
                  </a:lnTo>
                  <a:lnTo>
                    <a:pt y="223" x="40"/>
                  </a:lnTo>
                  <a:lnTo>
                    <a:pt y="219" x="67"/>
                  </a:lnTo>
                  <a:lnTo>
                    <a:pt y="246" x="94"/>
                  </a:lnTo>
                  <a:lnTo>
                    <a:pt y="282" x="88"/>
                  </a:lnTo>
                  <a:lnTo>
                    <a:pt y="355" x="151"/>
                  </a:lnTo>
                  <a:lnTo>
                    <a:pt y="381" x="208"/>
                  </a:lnTo>
                  <a:lnTo>
                    <a:pt y="364" x="245"/>
                  </a:lnTo>
                  <a:lnTo>
                    <a:pt y="393" x="281"/>
                  </a:lnTo>
                  <a:lnTo>
                    <a:pt y="369" x="304"/>
                  </a:lnTo>
                  <a:lnTo>
                    <a:pt y="357" x="334"/>
                  </a:lnTo>
                  <a:lnTo>
                    <a:pt y="346" x="386"/>
                  </a:lnTo>
                  <a:lnTo>
                    <a:pt y="330" x="392"/>
                  </a:lnTo>
                  <a:lnTo>
                    <a:pt y="319" x="407"/>
                  </a:lnTo>
                  <a:lnTo>
                    <a:pt y="310" x="388"/>
                  </a:lnTo>
                  <a:lnTo>
                    <a:pt y="307" x="428"/>
                  </a:lnTo>
                  <a:lnTo>
                    <a:pt y="291" x="421"/>
                  </a:lnTo>
                  <a:lnTo>
                    <a:pt y="286" x="392"/>
                  </a:lnTo>
                  <a:lnTo>
                    <a:pt y="262" x="434"/>
                  </a:lnTo>
                  <a:lnTo>
                    <a:pt y="240" x="430"/>
                  </a:lnTo>
                  <a:lnTo>
                    <a:pt y="201" x="392"/>
                  </a:lnTo>
                  <a:lnTo>
                    <a:pt y="213" x="371"/>
                  </a:lnTo>
                  <a:lnTo>
                    <a:pt y="241" x="289"/>
                  </a:lnTo>
                  <a:lnTo>
                    <a:pt y="210" x="352"/>
                  </a:lnTo>
                  <a:lnTo>
                    <a:pt y="178" x="323"/>
                  </a:lnTo>
                  <a:lnTo>
                    <a:pt y="174" x="274"/>
                  </a:lnTo>
                  <a:lnTo>
                    <a:pt y="141" x="250"/>
                  </a:lnTo>
                  <a:lnTo>
                    <a:pt y="111" x="247"/>
                  </a:lnTo>
                  <a:lnTo>
                    <a:pt y="91" x="224"/>
                  </a:lnTo>
                  <a:lnTo>
                    <a:pt y="73" x="200"/>
                  </a:lnTo>
                  <a:lnTo>
                    <a:pt y="76" x="179"/>
                  </a:lnTo>
                  <a:lnTo>
                    <a:pt y="64" x="157"/>
                  </a:lnTo>
                  <a:lnTo>
                    <a:pt y="33" x="151"/>
                  </a:lnTo>
                  <a:lnTo>
                    <a:pt y="0" x="115"/>
                  </a:lnTo>
                  <a:lnTo>
                    <a:pt y="1" x="91"/>
                  </a:lnTo>
                  <a:lnTo>
                    <a:pt y="13" x="86"/>
                  </a:lnTo>
                  <a:lnTo>
                    <a:pt y="48" x="104"/>
                  </a:lnTo>
                  <a:lnTo>
                    <a:pt y="22" x="68"/>
                  </a:lnTo>
                  <a:lnTo>
                    <a:pt y="0" x="49"/>
                  </a:lnTo>
                  <a:lnTo>
                    <a:pt y="11" x="38"/>
                  </a:lnTo>
                  <a:lnTo>
                    <a:pt y="49" x="38"/>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6" name="Shape 566"/>
            <p:cNvSpPr/>
            <p:nvPr/>
          </p:nvSpPr>
          <p:spPr>
            <a:xfrm>
              <a:off y="3281362" x="1557337"/>
              <a:ext cy="503236" cx="514350"/>
            </a:xfrm>
            <a:custGeom>
              <a:pathLst>
                <a:path w="324" extrusionOk="0" h="317">
                  <a:moveTo>
                    <a:pt y="161" x="205"/>
                  </a:moveTo>
                  <a:lnTo>
                    <a:pt y="147" x="234"/>
                  </a:lnTo>
                  <a:lnTo>
                    <a:pt y="131" x="216"/>
                  </a:lnTo>
                  <a:lnTo>
                    <a:pt y="126" x="177"/>
                  </a:lnTo>
                  <a:lnTo>
                    <a:pt y="93" x="165"/>
                  </a:lnTo>
                  <a:lnTo>
                    <a:pt y="93" x="141"/>
                  </a:lnTo>
                  <a:lnTo>
                    <a:pt y="51" x="100"/>
                  </a:lnTo>
                  <a:lnTo>
                    <a:pt y="6" x="61"/>
                  </a:lnTo>
                  <a:lnTo>
                    <a:pt y="0" x="34"/>
                  </a:lnTo>
                  <a:lnTo>
                    <a:pt y="26" x="0"/>
                  </a:lnTo>
                  <a:lnTo>
                    <a:pt y="57" x="37"/>
                  </a:lnTo>
                  <a:lnTo>
                    <a:pt y="117" x="70"/>
                  </a:lnTo>
                  <a:lnTo>
                    <a:pt y="161" x="135"/>
                  </a:lnTo>
                  <a:lnTo>
                    <a:pt y="201" x="145"/>
                  </a:lnTo>
                  <a:lnTo>
                    <a:pt y="260" x="220"/>
                  </a:lnTo>
                  <a:lnTo>
                    <a:pt y="317" x="306"/>
                  </a:lnTo>
                  <a:lnTo>
                    <a:pt y="303" x="324"/>
                  </a:lnTo>
                  <a:lnTo>
                    <a:pt y="281" x="309"/>
                  </a:lnTo>
                  <a:lnTo>
                    <a:pt y="248" x="301"/>
                  </a:lnTo>
                  <a:lnTo>
                    <a:pt y="234" x="265"/>
                  </a:lnTo>
                  <a:lnTo>
                    <a:pt y="239" x="235"/>
                  </a:lnTo>
                  <a:lnTo>
                    <a:pt y="206" x="226"/>
                  </a:lnTo>
                  <a:lnTo>
                    <a:pt y="182" x="187"/>
                  </a:lnTo>
                  <a:lnTo>
                    <a:pt y="161" x="205"/>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7" name="Shape 567"/>
            <p:cNvSpPr/>
            <p:nvPr/>
          </p:nvSpPr>
          <p:spPr>
            <a:xfrm>
              <a:off y="2722561" x="1223962"/>
              <a:ext cy="600075" cx="482600"/>
            </a:xfrm>
            <a:custGeom>
              <a:pathLst>
                <a:path w="304" extrusionOk="0" h="378">
                  <a:moveTo>
                    <a:pt y="51" x="138"/>
                  </a:moveTo>
                  <a:lnTo>
                    <a:pt y="45" x="163"/>
                  </a:lnTo>
                  <a:lnTo>
                    <a:pt y="72" x="190"/>
                  </a:lnTo>
                  <a:lnTo>
                    <a:pt y="108" x="184"/>
                  </a:lnTo>
                  <a:lnTo>
                    <a:pt y="181" x="247"/>
                  </a:lnTo>
                  <a:lnTo>
                    <a:pt y="207" x="304"/>
                  </a:lnTo>
                  <a:lnTo>
                    <a:pt y="258" x="276"/>
                  </a:lnTo>
                  <a:lnTo>
                    <a:pt y="331" x="246"/>
                  </a:lnTo>
                  <a:lnTo>
                    <a:pt y="352" x="243"/>
                  </a:lnTo>
                  <a:lnTo>
                    <a:pt y="378" x="209"/>
                  </a:lnTo>
                  <a:lnTo>
                    <a:pt y="346" x="186"/>
                  </a:lnTo>
                  <a:lnTo>
                    <a:pt y="318" x="194"/>
                  </a:lnTo>
                  <a:lnTo>
                    <a:pt y="280" x="173"/>
                  </a:lnTo>
                  <a:lnTo>
                    <a:pt y="213" x="144"/>
                  </a:lnTo>
                  <a:lnTo>
                    <a:pt y="130" x="77"/>
                  </a:lnTo>
                  <a:lnTo>
                    <a:pt y="114" x="66"/>
                  </a:lnTo>
                  <a:cubicBezTo>
                    <a:pt y="108" x="60"/>
                    <a:pt y="93" x="71"/>
                    <a:pt y="85" x="62"/>
                  </a:cubicBezTo>
                  <a:cubicBezTo>
                    <a:pt y="78" x="55"/>
                    <a:pt y="75" x="31"/>
                    <a:pt y="72" x="21"/>
                  </a:cubicBezTo>
                  <a:lnTo>
                    <a:pt y="64" x="0"/>
                  </a:lnTo>
                  <a:lnTo>
                    <a:pt y="37" x="35"/>
                  </a:lnTo>
                  <a:lnTo>
                    <a:pt y="43" x="89"/>
                  </a:lnTo>
                  <a:lnTo>
                    <a:pt y="28" x="86"/>
                  </a:lnTo>
                  <a:lnTo>
                    <a:pt y="0" x="96"/>
                  </a:lnTo>
                  <a:lnTo>
                    <a:pt y="51" x="138"/>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8" name="Shape 568"/>
            <p:cNvSpPr/>
            <p:nvPr/>
          </p:nvSpPr>
          <p:spPr>
            <a:xfrm>
              <a:off y="3005136" x="1611312"/>
              <a:ext cy="385761" cx="588962"/>
            </a:xfrm>
            <a:custGeom>
              <a:pathLst>
                <a:path w="371" extrusionOk="0" h="243">
                  <a:moveTo>
                    <a:pt y="186" x="198"/>
                  </a:moveTo>
                  <a:lnTo>
                    <a:pt y="188" x="186"/>
                  </a:lnTo>
                  <a:lnTo>
                    <a:pt y="201" x="168"/>
                  </a:lnTo>
                  <a:lnTo>
                    <a:pt y="207" x="152"/>
                  </a:lnTo>
                  <a:lnTo>
                    <a:pt y="206" x="140"/>
                  </a:lnTo>
                  <a:lnTo>
                    <a:pt y="216" x="132"/>
                  </a:lnTo>
                  <a:lnTo>
                    <a:pt y="227" x="116"/>
                  </a:lnTo>
                  <a:lnTo>
                    <a:pt y="243" x="92"/>
                  </a:lnTo>
                  <a:lnTo>
                    <a:pt y="225" x="66"/>
                  </a:lnTo>
                  <a:lnTo>
                    <a:pt y="180" x="27"/>
                  </a:lnTo>
                  <a:lnTo>
                    <a:pt y="174" x="0"/>
                  </a:lnTo>
                  <a:lnTo>
                    <a:pt y="149" x="0"/>
                  </a:lnTo>
                  <a:lnTo>
                    <a:pt y="104" x="20"/>
                  </a:lnTo>
                  <a:lnTo>
                    <a:pt y="56" x="47"/>
                  </a:lnTo>
                  <a:lnTo>
                    <a:pt y="23" x="71"/>
                  </a:lnTo>
                  <a:lnTo>
                    <a:pt y="12" x="104"/>
                  </a:lnTo>
                  <a:lnTo>
                    <a:pt y="42" x="129"/>
                  </a:lnTo>
                  <a:lnTo>
                    <a:pt y="8" x="177"/>
                  </a:lnTo>
                  <a:lnTo>
                    <a:pt y="0" x="243"/>
                  </a:lnTo>
                  <a:lnTo>
                    <a:pt y="30" x="282"/>
                  </a:lnTo>
                  <a:lnTo>
                    <a:pt y="26" x="302"/>
                  </a:lnTo>
                  <a:lnTo>
                    <a:pt y="32" x="329"/>
                  </a:lnTo>
                  <a:lnTo>
                    <a:pt y="27" x="348"/>
                  </a:lnTo>
                  <a:lnTo>
                    <a:pt y="89" x="362"/>
                  </a:lnTo>
                  <a:lnTo>
                    <a:pt y="117" x="371"/>
                  </a:lnTo>
                  <a:lnTo>
                    <a:pt y="114" x="357"/>
                  </a:lnTo>
                  <a:lnTo>
                    <a:pt y="125" x="344"/>
                  </a:lnTo>
                  <a:lnTo>
                    <a:pt y="131" x="329"/>
                  </a:lnTo>
                  <a:lnTo>
                    <a:pt y="129" x="311"/>
                  </a:lnTo>
                  <a:lnTo>
                    <a:pt y="131" x="290"/>
                  </a:lnTo>
                  <a:lnTo>
                    <a:pt y="143" x="264"/>
                  </a:lnTo>
                  <a:lnTo>
                    <a:pt y="158" x="251"/>
                  </a:lnTo>
                  <a:lnTo>
                    <a:pt y="180" x="243"/>
                  </a:lnTo>
                  <a:lnTo>
                    <a:pt y="198" x="234"/>
                  </a:lnTo>
                  <a:lnTo>
                    <a:pt y="203" x="224"/>
                  </a:lnTo>
                  <a:lnTo>
                    <a:pt y="191" x="210"/>
                  </a:lnTo>
                  <a:lnTo>
                    <a:pt y="174" x="213"/>
                  </a:lnTo>
                  <a:lnTo>
                    <a:pt y="170" x="204"/>
                  </a:lnTo>
                  <a:lnTo>
                    <a:pt y="186" x="198"/>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69" name="Shape 569"/>
            <p:cNvSpPr/>
            <p:nvPr/>
          </p:nvSpPr>
          <p:spPr>
            <a:xfrm>
              <a:off y="3559175" x="2044700"/>
              <a:ext cy="398461" cx="412750"/>
            </a:xfrm>
            <a:custGeom>
              <a:pathLst>
                <a:path w="260" extrusionOk="0" h="251">
                  <a:moveTo>
                    <a:pt y="155" x="21"/>
                  </a:moveTo>
                  <a:lnTo>
                    <a:pt y="181" x="35"/>
                  </a:lnTo>
                  <a:lnTo>
                    <a:pt y="211" x="68"/>
                  </a:lnTo>
                  <a:lnTo>
                    <a:pt y="247" x="98"/>
                  </a:lnTo>
                  <a:lnTo>
                    <a:pt y="251" x="111"/>
                  </a:lnTo>
                  <a:lnTo>
                    <a:pt y="235" x="113"/>
                  </a:lnTo>
                  <a:lnTo>
                    <a:pt y="206" x="95"/>
                  </a:lnTo>
                  <a:lnTo>
                    <a:pt y="197" x="111"/>
                  </a:lnTo>
                  <a:lnTo>
                    <a:pt y="215" x="128"/>
                  </a:lnTo>
                  <a:lnTo>
                    <a:pt y="232" x="165"/>
                  </a:lnTo>
                  <a:lnTo>
                    <a:pt y="233" x="179"/>
                  </a:lnTo>
                  <a:lnTo>
                    <a:pt y="221" x="168"/>
                  </a:lnTo>
                  <a:lnTo>
                    <a:pt y="208" x="176"/>
                  </a:lnTo>
                  <a:lnTo>
                    <a:pt y="202" x="188"/>
                  </a:lnTo>
                  <a:lnTo>
                    <a:pt y="233" x="216"/>
                  </a:lnTo>
                  <a:lnTo>
                    <a:pt y="242" x="234"/>
                  </a:lnTo>
                  <a:lnTo>
                    <a:pt y="226" x="240"/>
                  </a:lnTo>
                  <a:lnTo>
                    <a:pt y="95" x="260"/>
                  </a:lnTo>
                  <a:lnTo>
                    <a:pt y="64" x="246"/>
                  </a:lnTo>
                  <a:lnTo>
                    <a:pt y="45" x="233"/>
                  </a:lnTo>
                  <a:lnTo>
                    <a:pt y="27" x="226"/>
                  </a:lnTo>
                  <a:lnTo>
                    <a:pt y="0" x="193"/>
                  </a:lnTo>
                  <a:lnTo>
                    <a:pt y="15" x="178"/>
                  </a:lnTo>
                  <a:lnTo>
                    <a:pt y="37" x="166"/>
                  </a:lnTo>
                  <a:lnTo>
                    <a:pt y="61" x="98"/>
                  </a:lnTo>
                  <a:lnTo>
                    <a:pt y="75" x="73"/>
                  </a:lnTo>
                  <a:lnTo>
                    <a:pt y="96" x="64"/>
                  </a:lnTo>
                  <a:lnTo>
                    <a:pt y="135" x="55"/>
                  </a:lnTo>
                  <a:lnTo>
                    <a:pt y="127" x="16"/>
                  </a:lnTo>
                  <a:lnTo>
                    <a:pt y="143" x="0"/>
                  </a:lnTo>
                  <a:lnTo>
                    <a:pt y="155" x="21"/>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0" name="Shape 570"/>
            <p:cNvSpPr/>
            <p:nvPr/>
          </p:nvSpPr>
          <p:spPr>
            <a:xfrm>
              <a:off y="3943350" x="2319336"/>
              <a:ext cy="352425" cx="671512"/>
            </a:xfrm>
            <a:custGeom>
              <a:pathLst>
                <a:path w="423" extrusionOk="0" h="222">
                  <a:moveTo>
                    <a:pt y="111" x="13"/>
                  </a:moveTo>
                  <a:lnTo>
                    <a:pt y="104" x="3"/>
                  </a:lnTo>
                  <a:cubicBezTo>
                    <a:pt y="102" x="0"/>
                    <a:pt y="103" x="22"/>
                    <a:pt y="101" x="25"/>
                  </a:cubicBezTo>
                  <a:cubicBezTo>
                    <a:pt y="99" x="29"/>
                    <a:pt y="94" x="36"/>
                    <a:pt y="89" x="46"/>
                  </a:cubicBezTo>
                  <a:lnTo>
                    <a:pt y="74" x="46"/>
                  </a:lnTo>
                  <a:lnTo>
                    <a:pt y="66" x="67"/>
                  </a:lnTo>
                  <a:lnTo>
                    <a:pt y="30" x="70"/>
                  </a:lnTo>
                  <a:lnTo>
                    <a:pt y="0" x="91"/>
                  </a:lnTo>
                  <a:lnTo>
                    <a:pt y="15" x="105"/>
                  </a:lnTo>
                  <a:lnTo>
                    <a:pt y="9" x="118"/>
                  </a:lnTo>
                  <a:lnTo>
                    <a:pt y="18" x="141"/>
                  </a:lnTo>
                  <a:lnTo>
                    <a:pt y="14" x="160"/>
                  </a:lnTo>
                  <a:lnTo>
                    <a:pt y="29" x="190"/>
                  </a:lnTo>
                  <a:lnTo>
                    <a:pt y="9" x="205"/>
                  </a:lnTo>
                  <a:lnTo>
                    <a:pt y="8" x="237"/>
                  </a:lnTo>
                  <a:lnTo>
                    <a:pt y="33" x="261"/>
                  </a:lnTo>
                  <a:lnTo>
                    <a:pt y="42" x="283"/>
                  </a:lnTo>
                  <a:lnTo>
                    <a:pt y="39" x="304"/>
                  </a:lnTo>
                  <a:lnTo>
                    <a:pt y="54" x="327"/>
                  </a:lnTo>
                  <a:lnTo>
                    <a:pt y="42" x="351"/>
                  </a:lnTo>
                  <a:lnTo>
                    <a:pt y="65" x="379"/>
                  </a:lnTo>
                  <a:lnTo>
                    <a:pt y="99" x="387"/>
                  </a:lnTo>
                  <a:lnTo>
                    <a:pt y="107" x="423"/>
                  </a:lnTo>
                  <a:lnTo>
                    <a:pt y="125" x="408"/>
                  </a:lnTo>
                  <a:lnTo>
                    <a:pt y="143" x="414"/>
                  </a:lnTo>
                  <a:lnTo>
                    <a:pt y="147" x="394"/>
                  </a:lnTo>
                  <a:lnTo>
                    <a:pt y="158" x="384"/>
                  </a:lnTo>
                  <a:lnTo>
                    <a:pt y="171" x="391"/>
                  </a:lnTo>
                  <a:lnTo>
                    <a:pt y="177" x="400"/>
                  </a:lnTo>
                  <a:lnTo>
                    <a:pt y="194" x="403"/>
                  </a:lnTo>
                  <a:lnTo>
                    <a:pt y="206" x="412"/>
                  </a:lnTo>
                  <a:lnTo>
                    <a:pt y="210" x="397"/>
                  </a:lnTo>
                  <a:lnTo>
                    <a:pt y="209" x="385"/>
                  </a:lnTo>
                  <a:lnTo>
                    <a:pt y="216" x="376"/>
                  </a:lnTo>
                  <a:lnTo>
                    <a:pt y="222" x="370"/>
                  </a:lnTo>
                  <a:lnTo>
                    <a:pt y="219" x="340"/>
                  </a:lnTo>
                  <a:lnTo>
                    <a:pt y="212" x="318"/>
                  </a:lnTo>
                  <a:lnTo>
                    <a:pt y="210" x="303"/>
                  </a:lnTo>
                  <a:lnTo>
                    <a:pt y="197" x="271"/>
                  </a:lnTo>
                  <a:lnTo>
                    <a:pt y="185" x="250"/>
                  </a:lnTo>
                  <a:lnTo>
                    <a:pt y="186" x="229"/>
                  </a:lnTo>
                  <a:lnTo>
                    <a:pt y="183" x="216"/>
                  </a:lnTo>
                  <a:lnTo>
                    <a:pt y="177" x="168"/>
                  </a:lnTo>
                  <a:lnTo>
                    <a:pt y="179" x="147"/>
                  </a:lnTo>
                  <a:lnTo>
                    <a:pt y="159" x="135"/>
                  </a:lnTo>
                  <a:lnTo>
                    <a:pt y="134" x="150"/>
                  </a:lnTo>
                  <a:lnTo>
                    <a:pt y="126" x="136"/>
                  </a:lnTo>
                  <a:lnTo>
                    <a:pt y="128" x="120"/>
                  </a:lnTo>
                  <a:lnTo>
                    <a:pt y="114" x="102"/>
                  </a:lnTo>
                  <a:lnTo>
                    <a:pt y="113" x="67"/>
                  </a:lnTo>
                  <a:lnTo>
                    <a:pt y="116" x="36"/>
                  </a:lnTo>
                  <a:lnTo>
                    <a:pt y="114" x="21"/>
                  </a:lnTo>
                  <a:lnTo>
                    <a:pt y="111" x="13"/>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1" name="Shape 571"/>
            <p:cNvSpPr/>
            <p:nvPr/>
          </p:nvSpPr>
          <p:spPr>
            <a:xfrm>
              <a:off y="4033837" x="2927350"/>
              <a:ext cy="346075" cx="565150"/>
            </a:xfrm>
            <a:custGeom>
              <a:pathLst>
                <a:path w="356" extrusionOk="0" h="218">
                  <a:moveTo>
                    <a:pt y="176" x="160"/>
                  </a:moveTo>
                  <a:lnTo>
                    <a:pt y="177" x="172"/>
                  </a:lnTo>
                  <a:lnTo>
                    <a:pt y="164" x="175"/>
                  </a:lnTo>
                  <a:lnTo>
                    <a:pt y="149" x="184"/>
                  </a:lnTo>
                  <a:lnTo>
                    <a:pt y="155" x="199"/>
                  </a:lnTo>
                  <a:lnTo>
                    <a:pt y="144" x="214"/>
                  </a:lnTo>
                  <a:lnTo>
                    <a:pt y="167" x="232"/>
                  </a:lnTo>
                  <a:lnTo>
                    <a:pt y="165" x="248"/>
                  </a:lnTo>
                  <a:lnTo>
                    <a:pt y="213" x="260"/>
                  </a:lnTo>
                  <a:lnTo>
                    <a:pt y="218" x="274"/>
                  </a:lnTo>
                  <a:lnTo>
                    <a:pt y="204" x="287"/>
                  </a:lnTo>
                  <a:lnTo>
                    <a:pt y="194" x="299"/>
                  </a:lnTo>
                  <a:lnTo>
                    <a:pt y="165" x="304"/>
                  </a:lnTo>
                  <a:lnTo>
                    <a:pt y="128" x="307"/>
                  </a:lnTo>
                  <a:lnTo>
                    <a:pt y="101" x="301"/>
                  </a:lnTo>
                  <a:lnTo>
                    <a:pt y="104" x="313"/>
                  </a:lnTo>
                  <a:lnTo>
                    <a:pt y="105" x="337"/>
                  </a:lnTo>
                  <a:lnTo>
                    <a:pt y="96" x="350"/>
                  </a:lnTo>
                  <a:lnTo>
                    <a:pt y="65" x="353"/>
                  </a:lnTo>
                  <a:lnTo>
                    <a:pt y="36" x="356"/>
                  </a:lnTo>
                  <a:lnTo>
                    <a:pt y="30" x="337"/>
                  </a:lnTo>
                  <a:lnTo>
                    <a:pt y="41" x="313"/>
                  </a:lnTo>
                  <a:lnTo>
                    <a:pt y="32" x="295"/>
                  </a:lnTo>
                  <a:lnTo>
                    <a:pt y="11" x="286"/>
                  </a:lnTo>
                  <a:lnTo>
                    <a:pt y="0" x="266"/>
                  </a:lnTo>
                  <a:lnTo>
                    <a:pt y="6" x="245"/>
                  </a:lnTo>
                  <a:lnTo>
                    <a:pt y="44" x="238"/>
                  </a:lnTo>
                  <a:lnTo>
                    <a:pt y="63" x="217"/>
                  </a:lnTo>
                  <a:lnTo>
                    <a:pt y="60" x="178"/>
                  </a:lnTo>
                  <a:lnTo>
                    <a:pt y="60" x="145"/>
                  </a:lnTo>
                  <a:lnTo>
                    <a:pt y="51" x="121"/>
                  </a:lnTo>
                  <a:lnTo>
                    <a:pt y="57" x="94"/>
                  </a:lnTo>
                  <a:lnTo>
                    <a:pt y="57" x="73"/>
                  </a:lnTo>
                  <a:lnTo>
                    <a:pt y="48" x="53"/>
                  </a:lnTo>
                  <a:lnTo>
                    <a:pt y="50" x="39"/>
                  </a:lnTo>
                  <a:lnTo>
                    <a:pt y="68" x="24"/>
                  </a:lnTo>
                  <a:lnTo>
                    <a:pt y="86" x="30"/>
                  </a:lnTo>
                  <a:lnTo>
                    <a:pt y="90" x="10"/>
                  </a:lnTo>
                  <a:lnTo>
                    <a:pt y="101" x="0"/>
                  </a:lnTo>
                  <a:lnTo>
                    <a:pt y="114" x="7"/>
                  </a:lnTo>
                  <a:lnTo>
                    <a:pt y="120" x="16"/>
                  </a:lnTo>
                  <a:lnTo>
                    <a:pt y="137" x="19"/>
                  </a:lnTo>
                  <a:lnTo>
                    <a:pt y="149" x="28"/>
                  </a:lnTo>
                  <a:lnTo>
                    <a:pt y="159" x="41"/>
                  </a:lnTo>
                  <a:lnTo>
                    <a:pt y="155" x="62"/>
                  </a:lnTo>
                  <a:lnTo>
                    <a:pt y="155" x="85"/>
                  </a:lnTo>
                  <a:lnTo>
                    <a:pt y="161" x="106"/>
                  </a:lnTo>
                  <a:lnTo>
                    <a:pt y="165" x="128"/>
                  </a:lnTo>
                  <a:lnTo>
                    <a:pt y="171" x="148"/>
                  </a:lnTo>
                  <a:lnTo>
                    <a:pt y="176" x="160"/>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2" name="Shape 572"/>
            <p:cNvSpPr/>
            <p:nvPr/>
          </p:nvSpPr>
          <p:spPr>
            <a:xfrm>
              <a:off y="4262437" x="3198811"/>
              <a:ext cy="109536" cx="139700"/>
            </a:xfrm>
            <a:custGeom>
              <a:pathLst>
                <a:path w="88" extrusionOk="0" h="69">
                  <a:moveTo>
                    <a:pt y="33" x="0"/>
                  </a:moveTo>
                  <a:lnTo>
                    <a:pt y="20" x="3"/>
                  </a:lnTo>
                  <a:lnTo>
                    <a:pt y="5" x="12"/>
                  </a:lnTo>
                  <a:lnTo>
                    <a:pt y="11" x="27"/>
                  </a:lnTo>
                  <a:lnTo>
                    <a:pt y="0" x="42"/>
                  </a:lnTo>
                  <a:lnTo>
                    <a:pt y="23" x="60"/>
                  </a:lnTo>
                  <a:lnTo>
                    <a:pt y="21" x="76"/>
                  </a:lnTo>
                  <a:lnTo>
                    <a:pt y="69" x="88"/>
                  </a:lnTo>
                  <a:lnTo>
                    <a:pt y="66" x="76"/>
                  </a:lnTo>
                  <a:lnTo>
                    <a:pt y="65" x="65"/>
                  </a:lnTo>
                  <a:lnTo>
                    <a:pt y="59" x="44"/>
                  </a:lnTo>
                  <a:lnTo>
                    <a:pt y="42" x="17"/>
                  </a:lnTo>
                  <a:lnTo>
                    <a:pt y="33" x="0"/>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3" name="Shape 573"/>
            <p:cNvSpPr/>
            <p:nvPr/>
          </p:nvSpPr>
          <p:spPr>
            <a:xfrm>
              <a:off y="4089400" x="3360737"/>
              <a:ext cy="390525" cx="669925"/>
            </a:xfrm>
            <a:custGeom>
              <a:pathLst>
                <a:path w="422" extrusionOk="0" h="246">
                  <a:moveTo>
                    <a:pt y="182" x="0"/>
                  </a:moveTo>
                  <a:lnTo>
                    <a:pt y="168" x="13"/>
                  </a:lnTo>
                  <a:lnTo>
                    <a:pt y="158" x="25"/>
                  </a:lnTo>
                  <a:lnTo>
                    <a:pt y="129" x="30"/>
                  </a:lnTo>
                  <a:lnTo>
                    <a:pt y="92" x="33"/>
                  </a:lnTo>
                  <a:lnTo>
                    <a:pt y="65" x="27"/>
                  </a:lnTo>
                  <a:lnTo>
                    <a:pt y="68" x="39"/>
                  </a:lnTo>
                  <a:lnTo>
                    <a:pt y="69" x="63"/>
                  </a:lnTo>
                  <a:lnTo>
                    <a:pt y="60" x="76"/>
                  </a:lnTo>
                  <a:lnTo>
                    <a:pt y="29" x="79"/>
                  </a:lnTo>
                  <a:lnTo>
                    <a:pt y="0" x="82"/>
                  </a:lnTo>
                  <a:lnTo>
                    <a:pt y="16" x="95"/>
                  </a:lnTo>
                  <a:lnTo>
                    <a:pt y="12" x="118"/>
                  </a:lnTo>
                  <a:lnTo>
                    <a:pt y="27" x="133"/>
                  </a:lnTo>
                  <a:lnTo>
                    <a:pt y="22" x="160"/>
                  </a:lnTo>
                  <a:lnTo>
                    <a:pt y="25" x="184"/>
                  </a:lnTo>
                  <a:lnTo>
                    <a:pt y="45" x="191"/>
                  </a:lnTo>
                  <a:lnTo>
                    <a:pt y="61" x="197"/>
                  </a:lnTo>
                  <a:lnTo>
                    <a:pt y="70" x="214"/>
                  </a:lnTo>
                  <a:lnTo>
                    <a:pt y="84" x="214"/>
                  </a:lnTo>
                  <a:lnTo>
                    <a:pt y="94" x="211"/>
                  </a:lnTo>
                  <a:lnTo>
                    <a:pt y="106" x="218"/>
                  </a:lnTo>
                  <a:lnTo>
                    <a:pt y="111" x="239"/>
                  </a:lnTo>
                  <a:lnTo>
                    <a:pt y="121" x="253"/>
                  </a:lnTo>
                  <a:lnTo>
                    <a:pt y="126" x="274"/>
                  </a:lnTo>
                  <a:lnTo>
                    <a:pt y="126" x="304"/>
                  </a:lnTo>
                  <a:lnTo>
                    <a:pt y="127" x="328"/>
                  </a:lnTo>
                  <a:lnTo>
                    <a:pt y="111" x="352"/>
                  </a:lnTo>
                  <a:lnTo>
                    <a:pt y="120" x="365"/>
                  </a:lnTo>
                  <a:lnTo>
                    <a:pt y="121" x="386"/>
                  </a:lnTo>
                  <a:lnTo>
                    <a:pt y="130" x="392"/>
                  </a:lnTo>
                  <a:lnTo>
                    <a:pt y="147" x="401"/>
                  </a:lnTo>
                  <a:lnTo>
                    <a:pt y="166" x="400"/>
                  </a:lnTo>
                  <a:lnTo>
                    <a:pt y="183" x="392"/>
                  </a:lnTo>
                  <a:lnTo>
                    <a:pt y="204" x="391"/>
                  </a:lnTo>
                  <a:lnTo>
                    <a:pt y="222" x="401"/>
                  </a:lnTo>
                  <a:lnTo>
                    <a:pt y="234" x="415"/>
                  </a:lnTo>
                  <a:lnTo>
                    <a:pt y="241" x="422"/>
                  </a:lnTo>
                  <a:lnTo>
                    <a:pt y="246" x="410"/>
                  </a:lnTo>
                  <a:lnTo>
                    <a:pt y="238" x="404"/>
                  </a:lnTo>
                  <a:lnTo>
                    <a:pt y="240" x="392"/>
                  </a:lnTo>
                  <a:lnTo>
                    <a:pt y="226" x="389"/>
                  </a:lnTo>
                  <a:lnTo>
                    <a:pt y="229" x="362"/>
                  </a:lnTo>
                  <a:lnTo>
                    <a:pt y="223" x="346"/>
                  </a:lnTo>
                  <a:lnTo>
                    <a:pt y="216" x="325"/>
                  </a:lnTo>
                  <a:lnTo>
                    <a:pt y="213" x="305"/>
                  </a:lnTo>
                  <a:lnTo>
                    <a:pt y="201" x="290"/>
                  </a:lnTo>
                  <a:lnTo>
                    <a:pt y="189" x="272"/>
                  </a:lnTo>
                  <a:lnTo>
                    <a:pt y="187" x="254"/>
                  </a:lnTo>
                  <a:lnTo>
                    <a:pt y="189" x="238"/>
                  </a:lnTo>
                  <a:lnTo>
                    <a:pt y="201" x="227"/>
                  </a:lnTo>
                  <a:lnTo>
                    <a:pt y="202" x="205"/>
                  </a:lnTo>
                  <a:lnTo>
                    <a:pt y="201" x="179"/>
                  </a:lnTo>
                  <a:lnTo>
                    <a:pt y="192" x="152"/>
                  </a:lnTo>
                  <a:lnTo>
                    <a:pt y="190" x="124"/>
                  </a:lnTo>
                  <a:lnTo>
                    <a:pt y="187" x="100"/>
                  </a:lnTo>
                  <a:lnTo>
                    <a:pt y="196" x="83"/>
                  </a:lnTo>
                  <a:lnTo>
                    <a:pt y="184" x="47"/>
                  </a:lnTo>
                  <a:lnTo>
                    <a:pt y="182" x="0"/>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4" name="Shape 574"/>
            <p:cNvSpPr/>
            <p:nvPr/>
          </p:nvSpPr>
          <p:spPr>
            <a:xfrm>
              <a:off y="3957637" x="2595561"/>
              <a:ext cy="84136" cx="58736"/>
            </a:xfrm>
            <a:custGeom>
              <a:pathLst>
                <a:path w="37" extrusionOk="0" h="53">
                  <a:moveTo>
                    <a:pt y="44" x="3"/>
                  </a:moveTo>
                  <a:lnTo>
                    <a:pt y="29" x="1"/>
                  </a:lnTo>
                  <a:lnTo>
                    <a:pt y="11" x="0"/>
                  </a:lnTo>
                  <a:lnTo>
                    <a:pt y="20" x="16"/>
                  </a:lnTo>
                  <a:lnTo>
                    <a:pt y="0" x="31"/>
                  </a:lnTo>
                  <a:lnTo>
                    <a:pt y="20" x="33"/>
                  </a:lnTo>
                  <a:lnTo>
                    <a:pt y="35" x="37"/>
                  </a:lnTo>
                  <a:lnTo>
                    <a:pt y="39" x="31"/>
                  </a:lnTo>
                  <a:lnTo>
                    <a:pt y="53" x="27"/>
                  </a:lnTo>
                  <a:lnTo>
                    <a:pt y="48" x="10"/>
                  </a:lnTo>
                  <a:lnTo>
                    <a:pt y="44" x="3"/>
                  </a:lnTo>
                  <a:close/>
                </a:path>
              </a:pathLst>
            </a:custGeom>
            <a:solidFill>
              <a:srgbClr val="FFFFCC"/>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5" name="Shape 575"/>
            <p:cNvSpPr/>
            <p:nvPr/>
          </p:nvSpPr>
          <p:spPr>
            <a:xfrm>
              <a:off y="4133850" x="3671887"/>
              <a:ext cy="68261" cx="250825"/>
            </a:xfrm>
            <a:custGeom>
              <a:pathLst>
                <a:path w="158" extrusionOk="0" h="43">
                  <a:moveTo>
                    <a:pt y="10" x="5"/>
                  </a:moveTo>
                  <a:lnTo>
                    <a:pt y="3" x="17"/>
                  </a:lnTo>
                  <a:lnTo>
                    <a:pt y="4" x="33"/>
                  </a:lnTo>
                  <a:lnTo>
                    <a:pt y="0" x="45"/>
                  </a:lnTo>
                  <a:lnTo>
                    <a:pt y="6" x="59"/>
                  </a:lnTo>
                  <a:lnTo>
                    <a:pt y="1" x="77"/>
                  </a:lnTo>
                  <a:lnTo>
                    <a:pt y="4" x="95"/>
                  </a:lnTo>
                  <a:lnTo>
                    <a:pt y="4" x="116"/>
                  </a:lnTo>
                  <a:lnTo>
                    <a:pt y="1" x="138"/>
                  </a:lnTo>
                  <a:lnTo>
                    <a:pt y="12" x="158"/>
                  </a:lnTo>
                  <a:lnTo>
                    <a:pt y="21" x="147"/>
                  </a:lnTo>
                  <a:lnTo>
                    <a:pt y="24" x="134"/>
                  </a:lnTo>
                  <a:lnTo>
                    <a:pt y="33" x="129"/>
                  </a:lnTo>
                  <a:lnTo>
                    <a:pt y="30" x="105"/>
                  </a:lnTo>
                  <a:lnTo>
                    <a:pt y="43" x="92"/>
                  </a:lnTo>
                  <a:lnTo>
                    <a:pt y="39" x="62"/>
                  </a:lnTo>
                  <a:lnTo>
                    <a:pt y="37" x="47"/>
                  </a:lnTo>
                  <a:lnTo>
                    <a:pt y="40" x="33"/>
                  </a:lnTo>
                  <a:lnTo>
                    <a:pt y="30" x="18"/>
                  </a:lnTo>
                  <a:lnTo>
                    <a:pt y="31" x="2"/>
                  </a:lnTo>
                  <a:lnTo>
                    <a:pt y="18" x="0"/>
                  </a:lnTo>
                  <a:lnTo>
                    <a:pt y="10" x="5"/>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6" name="Shape 576"/>
            <p:cNvSpPr/>
            <p:nvPr/>
          </p:nvSpPr>
          <p:spPr>
            <a:xfrm>
              <a:off y="2066925" x="3897312"/>
              <a:ext cy="1217611" cx="938211"/>
            </a:xfrm>
            <a:custGeom>
              <a:pathLst>
                <a:path w="591" extrusionOk="0" h="767">
                  <a:moveTo>
                    <a:pt y="0" x="228"/>
                  </a:moveTo>
                  <a:lnTo>
                    <a:pt y="15" x="251"/>
                  </a:lnTo>
                  <a:lnTo>
                    <a:pt y="0" x="261"/>
                  </a:lnTo>
                  <a:lnTo>
                    <a:pt y="8" x="276"/>
                  </a:lnTo>
                  <a:lnTo>
                    <a:pt y="17" x="293"/>
                  </a:lnTo>
                  <a:lnTo>
                    <a:pt y="5" x="306"/>
                  </a:lnTo>
                  <a:lnTo>
                    <a:pt y="6" x="327"/>
                  </a:lnTo>
                  <a:lnTo>
                    <a:pt y="11" x="348"/>
                  </a:lnTo>
                  <a:lnTo>
                    <a:pt y="11" x="383"/>
                  </a:lnTo>
                  <a:lnTo>
                    <a:pt y="18" x="410"/>
                  </a:lnTo>
                  <a:lnTo>
                    <a:pt y="39" x="410"/>
                  </a:lnTo>
                  <a:lnTo>
                    <a:pt y="48" x="428"/>
                  </a:lnTo>
                  <a:lnTo>
                    <a:pt y="62" x="432"/>
                  </a:lnTo>
                  <a:lnTo>
                    <a:pt y="68" x="447"/>
                  </a:lnTo>
                  <a:lnTo>
                    <a:pt y="86" x="450"/>
                  </a:lnTo>
                  <a:lnTo>
                    <a:pt y="93" x="437"/>
                  </a:lnTo>
                  <a:lnTo>
                    <a:pt y="87" x="417"/>
                  </a:lnTo>
                  <a:lnTo>
                    <a:pt y="93" x="411"/>
                  </a:lnTo>
                  <a:lnTo>
                    <a:pt y="90" x="377"/>
                  </a:lnTo>
                  <a:lnTo>
                    <a:pt y="102" x="381"/>
                  </a:lnTo>
                  <a:lnTo>
                    <a:pt y="114" x="402"/>
                  </a:lnTo>
                  <a:lnTo>
                    <a:pt y="128" x="405"/>
                  </a:lnTo>
                  <a:lnTo>
                    <a:pt y="138" x="399"/>
                  </a:lnTo>
                  <a:lnTo>
                    <a:pt y="150" x="417"/>
                  </a:lnTo>
                  <a:lnTo>
                    <a:pt y="155" x="432"/>
                  </a:lnTo>
                  <a:lnTo>
                    <a:pt y="171" x="432"/>
                  </a:lnTo>
                  <a:lnTo>
                    <a:pt y="188" x="440"/>
                  </a:lnTo>
                  <a:lnTo>
                    <a:pt y="206" x="456"/>
                  </a:lnTo>
                  <a:lnTo>
                    <a:pt y="245" x="486"/>
                  </a:lnTo>
                  <a:lnTo>
                    <a:pt y="258" x="464"/>
                  </a:lnTo>
                  <a:lnTo>
                    <a:pt y="278" x="450"/>
                  </a:lnTo>
                  <a:lnTo>
                    <a:pt y="297" x="464"/>
                  </a:lnTo>
                  <a:lnTo>
                    <a:pt y="312" x="485"/>
                  </a:lnTo>
                  <a:lnTo>
                    <a:pt y="330" x="510"/>
                  </a:lnTo>
                  <a:lnTo>
                    <a:pt y="353" x="539"/>
                  </a:lnTo>
                  <a:lnTo>
                    <a:pt y="371" x="563"/>
                  </a:lnTo>
                  <a:lnTo>
                    <a:pt y="384" x="573"/>
                  </a:lnTo>
                  <a:lnTo>
                    <a:pt y="389" x="591"/>
                  </a:lnTo>
                  <a:lnTo>
                    <a:pt y="407" x="584"/>
                  </a:lnTo>
                  <a:lnTo>
                    <a:pt y="414" x="566"/>
                  </a:lnTo>
                  <a:lnTo>
                    <a:pt y="416" x="534"/>
                  </a:lnTo>
                  <a:lnTo>
                    <a:pt y="413" x="512"/>
                  </a:lnTo>
                  <a:lnTo>
                    <a:pt y="405" x="483"/>
                  </a:lnTo>
                  <a:lnTo>
                    <a:pt y="390" x="468"/>
                  </a:lnTo>
                  <a:lnTo>
                    <a:pt y="411" x="474"/>
                  </a:lnTo>
                  <a:lnTo>
                    <a:pt y="419" x="468"/>
                  </a:lnTo>
                  <a:lnTo>
                    <a:pt y="419" x="453"/>
                  </a:lnTo>
                  <a:lnTo>
                    <a:pt y="431" x="441"/>
                  </a:lnTo>
                  <a:lnTo>
                    <a:pt y="449" x="432"/>
                  </a:lnTo>
                  <a:lnTo>
                    <a:pt y="467" x="425"/>
                  </a:lnTo>
                  <a:lnTo>
                    <a:pt y="479" x="420"/>
                  </a:lnTo>
                  <a:lnTo>
                    <a:pt y="492" x="414"/>
                  </a:lnTo>
                  <a:lnTo>
                    <a:pt y="506" x="420"/>
                  </a:lnTo>
                  <a:lnTo>
                    <a:pt y="525" x="413"/>
                  </a:lnTo>
                  <a:lnTo>
                    <a:pt y="537" x="408"/>
                  </a:lnTo>
                  <a:lnTo>
                    <a:pt y="546" x="413"/>
                  </a:lnTo>
                  <a:lnTo>
                    <a:pt y="563" x="411"/>
                  </a:lnTo>
                  <a:lnTo>
                    <a:pt y="552" x="429"/>
                  </a:lnTo>
                  <a:lnTo>
                    <a:pt y="564" x="431"/>
                  </a:lnTo>
                  <a:lnTo>
                    <a:pt y="585" x="420"/>
                  </a:lnTo>
                  <a:lnTo>
                    <a:pt y="596" x="432"/>
                  </a:lnTo>
                  <a:lnTo>
                    <a:pt y="600" x="414"/>
                  </a:lnTo>
                  <a:lnTo>
                    <a:pt y="609" x="396"/>
                  </a:lnTo>
                  <a:lnTo>
                    <a:pt y="617" x="380"/>
                  </a:lnTo>
                  <a:lnTo>
                    <a:pt y="635" x="365"/>
                  </a:lnTo>
                  <a:lnTo>
                    <a:pt y="650" x="354"/>
                  </a:lnTo>
                  <a:lnTo>
                    <a:pt y="651" x="339"/>
                  </a:lnTo>
                  <a:lnTo>
                    <a:pt y="638" x="327"/>
                  </a:lnTo>
                  <a:lnTo>
                    <a:pt y="654" x="330"/>
                  </a:lnTo>
                  <a:lnTo>
                    <a:pt y="665" x="332"/>
                  </a:lnTo>
                  <a:lnTo>
                    <a:pt y="675" x="309"/>
                  </a:lnTo>
                  <a:lnTo>
                    <a:pt y="689" x="305"/>
                  </a:lnTo>
                  <a:lnTo>
                    <a:pt y="698" x="297"/>
                  </a:lnTo>
                  <a:lnTo>
                    <a:pt y="704" x="279"/>
                  </a:lnTo>
                  <a:lnTo>
                    <a:pt y="713" x="275"/>
                  </a:lnTo>
                  <a:lnTo>
                    <a:pt y="714" x="291"/>
                  </a:lnTo>
                  <a:lnTo>
                    <a:pt y="725" x="294"/>
                  </a:lnTo>
                  <a:lnTo>
                    <a:pt y="735" x="297"/>
                  </a:lnTo>
                  <a:lnTo>
                    <a:pt y="750" x="291"/>
                  </a:lnTo>
                  <a:lnTo>
                    <a:pt y="759" x="278"/>
                  </a:lnTo>
                  <a:lnTo>
                    <a:pt y="767" x="269"/>
                  </a:lnTo>
                  <a:lnTo>
                    <a:pt y="762" x="255"/>
                  </a:lnTo>
                  <a:lnTo>
                    <a:pt y="747" x="246"/>
                  </a:lnTo>
                  <a:lnTo>
                    <a:pt y="725" x="246"/>
                  </a:lnTo>
                  <a:lnTo>
                    <a:pt y="699" x="252"/>
                  </a:lnTo>
                  <a:lnTo>
                    <a:pt y="668" x="245"/>
                  </a:lnTo>
                  <a:lnTo>
                    <a:pt y="636" x="212"/>
                  </a:lnTo>
                  <a:lnTo>
                    <a:pt y="617" x="201"/>
                  </a:lnTo>
                  <a:lnTo>
                    <a:pt y="617" x="189"/>
                  </a:lnTo>
                  <a:lnTo>
                    <a:pt y="596" x="176"/>
                  </a:lnTo>
                  <a:lnTo>
                    <a:pt y="560" x="164"/>
                  </a:lnTo>
                  <a:lnTo>
                    <a:pt y="542" x="158"/>
                  </a:lnTo>
                  <a:lnTo>
                    <a:pt y="519" x="168"/>
                  </a:lnTo>
                  <a:lnTo>
                    <a:pt y="534" x="141"/>
                  </a:lnTo>
                  <a:lnTo>
                    <a:pt y="518" x="129"/>
                  </a:lnTo>
                  <a:lnTo>
                    <a:pt y="492" x="135"/>
                  </a:lnTo>
                  <a:lnTo>
                    <a:pt y="456" x="135"/>
                  </a:lnTo>
                  <a:lnTo>
                    <a:pt y="428" x="117"/>
                  </a:lnTo>
                  <a:lnTo>
                    <a:pt y="441" x="92"/>
                  </a:lnTo>
                  <a:lnTo>
                    <a:pt y="441" x="56"/>
                  </a:lnTo>
                  <a:lnTo>
                    <a:pt y="435" x="24"/>
                  </a:lnTo>
                  <a:lnTo>
                    <a:pt y="429" x="5"/>
                  </a:lnTo>
                  <a:lnTo>
                    <a:pt y="411" x="0"/>
                  </a:lnTo>
                  <a:lnTo>
                    <a:pt y="395" x="2"/>
                  </a:lnTo>
                  <a:lnTo>
                    <a:pt y="374" x="29"/>
                  </a:lnTo>
                  <a:lnTo>
                    <a:pt y="354" x="42"/>
                  </a:lnTo>
                  <a:lnTo>
                    <a:pt y="344" x="42"/>
                  </a:lnTo>
                  <a:lnTo>
                    <a:pt y="336" x="56"/>
                  </a:lnTo>
                  <a:lnTo>
                    <a:pt y="336" x="69"/>
                  </a:lnTo>
                  <a:lnTo>
                    <a:pt y="345" x="81"/>
                  </a:lnTo>
                  <a:lnTo>
                    <a:pt y="327" x="90"/>
                  </a:lnTo>
                  <a:lnTo>
                    <a:pt y="312" x="99"/>
                  </a:lnTo>
                  <a:lnTo>
                    <a:pt y="297" x="101"/>
                  </a:lnTo>
                  <a:lnTo>
                    <a:pt y="290" x="113"/>
                  </a:lnTo>
                  <a:lnTo>
                    <a:pt y="275" x="116"/>
                  </a:lnTo>
                  <a:lnTo>
                    <a:pt y="266" x="104"/>
                  </a:lnTo>
                  <a:lnTo>
                    <a:pt y="254" x="105"/>
                  </a:lnTo>
                  <a:lnTo>
                    <a:pt y="243" x="116"/>
                  </a:lnTo>
                  <a:lnTo>
                    <a:pt y="225" x="143"/>
                  </a:lnTo>
                  <a:lnTo>
                    <a:pt y="216" x="158"/>
                  </a:lnTo>
                  <a:lnTo>
                    <a:pt y="207" x="140"/>
                  </a:lnTo>
                  <a:lnTo>
                    <a:pt y="191" x="141"/>
                  </a:lnTo>
                  <a:lnTo>
                    <a:pt y="177" x="144"/>
                  </a:lnTo>
                  <a:lnTo>
                    <a:pt y="168" x="156"/>
                  </a:lnTo>
                  <a:lnTo>
                    <a:pt y="165" x="176"/>
                  </a:lnTo>
                  <a:lnTo>
                    <a:pt y="161" x="192"/>
                  </a:lnTo>
                  <a:lnTo>
                    <a:pt y="149" x="192"/>
                  </a:lnTo>
                  <a:lnTo>
                    <a:pt y="131" x="188"/>
                  </a:lnTo>
                  <a:lnTo>
                    <a:pt y="120" x="195"/>
                  </a:lnTo>
                  <a:lnTo>
                    <a:pt y="108" x="203"/>
                  </a:lnTo>
                  <a:lnTo>
                    <a:pt y="84" x="195"/>
                  </a:lnTo>
                  <a:lnTo>
                    <a:pt y="69" x="200"/>
                  </a:lnTo>
                  <a:lnTo>
                    <a:pt y="60" x="198"/>
                  </a:lnTo>
                  <a:lnTo>
                    <a:pt y="53" x="204"/>
                  </a:lnTo>
                  <a:lnTo>
                    <a:pt y="36" x="207"/>
                  </a:lnTo>
                  <a:lnTo>
                    <a:pt y="26" x="215"/>
                  </a:lnTo>
                  <a:lnTo>
                    <a:pt y="17" x="228"/>
                  </a:lnTo>
                  <a:lnTo>
                    <a:pt y="0" x="228"/>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7" name="Shape 577"/>
            <p:cNvSpPr/>
            <p:nvPr/>
          </p:nvSpPr>
          <p:spPr>
            <a:xfrm>
              <a:off y="2746375" x="3325812"/>
              <a:ext cy="776286" cx="930275"/>
            </a:xfrm>
            <a:custGeom>
              <a:pathLst>
                <a:path w="586" extrusionOk="0" h="489">
                  <a:moveTo>
                    <a:pt y="208" x="572"/>
                  </a:moveTo>
                  <a:lnTo>
                    <a:pt y="189" x="561"/>
                  </a:lnTo>
                  <a:lnTo>
                    <a:pt y="189" x="549"/>
                  </a:lnTo>
                  <a:lnTo>
                    <a:pt y="168" x="536"/>
                  </a:lnTo>
                  <a:lnTo>
                    <a:pt y="132" x="524"/>
                  </a:lnTo>
                  <a:lnTo>
                    <a:pt y="114" x="518"/>
                  </a:lnTo>
                  <a:lnTo>
                    <a:pt y="91" x="528"/>
                  </a:lnTo>
                  <a:lnTo>
                    <a:pt y="106" x="501"/>
                  </a:lnTo>
                  <a:lnTo>
                    <a:pt y="90" x="489"/>
                  </a:lnTo>
                  <a:lnTo>
                    <a:pt y="64" x="495"/>
                  </a:lnTo>
                  <a:lnTo>
                    <a:pt y="28" x="495"/>
                  </a:lnTo>
                  <a:lnTo>
                    <a:pt y="0" x="477"/>
                  </a:lnTo>
                  <a:lnTo>
                    <a:pt y="13" x="452"/>
                  </a:lnTo>
                  <a:lnTo>
                    <a:pt y="13" x="416"/>
                  </a:lnTo>
                  <a:lnTo>
                    <a:pt y="7" x="384"/>
                  </a:lnTo>
                  <a:lnTo>
                    <a:pt y="1" x="365"/>
                  </a:lnTo>
                  <a:lnTo>
                    <a:pt y="7" x="363"/>
                  </a:lnTo>
                  <a:lnTo>
                    <a:pt y="18" x="355"/>
                  </a:lnTo>
                  <a:lnTo>
                    <a:pt y="26" x="336"/>
                  </a:lnTo>
                  <a:lnTo>
                    <a:pt y="42" x="324"/>
                  </a:lnTo>
                  <a:lnTo>
                    <a:pt y="57" x="307"/>
                  </a:lnTo>
                  <a:lnTo>
                    <a:pt y="78" x="315"/>
                  </a:lnTo>
                  <a:lnTo>
                    <a:pt y="97" x="314"/>
                  </a:lnTo>
                  <a:lnTo>
                    <a:pt y="117" x="300"/>
                  </a:lnTo>
                  <a:lnTo>
                    <a:pt y="136" x="285"/>
                  </a:lnTo>
                  <a:lnTo>
                    <a:pt y="143" x="250"/>
                  </a:lnTo>
                  <a:lnTo>
                    <a:pt y="157" x="228"/>
                  </a:lnTo>
                  <a:lnTo>
                    <a:pt y="163" x="192"/>
                  </a:lnTo>
                  <a:lnTo>
                    <a:pt y="167" x="163"/>
                  </a:lnTo>
                  <a:lnTo>
                    <a:pt y="177" x="144"/>
                  </a:lnTo>
                  <a:lnTo>
                    <a:pt y="193" x="120"/>
                  </a:lnTo>
                  <a:lnTo>
                    <a:pt y="211" x="101"/>
                  </a:lnTo>
                  <a:lnTo>
                    <a:pt y="227" x="79"/>
                  </a:lnTo>
                  <a:lnTo>
                    <a:pt y="242" x="58"/>
                  </a:lnTo>
                  <a:lnTo>
                    <a:pt y="254" x="41"/>
                  </a:lnTo>
                  <a:lnTo>
                    <a:pt y="268" x="24"/>
                  </a:lnTo>
                  <a:lnTo>
                    <a:pt y="283" x="34"/>
                  </a:lnTo>
                  <a:lnTo>
                    <a:pt y="299" x="33"/>
                  </a:lnTo>
                  <a:lnTo>
                    <a:pt y="325" x="31"/>
                  </a:lnTo>
                  <a:lnTo>
                    <a:pt y="350" x="43"/>
                  </a:lnTo>
                  <a:lnTo>
                    <a:pt y="374" x="46"/>
                  </a:lnTo>
                  <a:lnTo>
                    <a:pt y="398" x="46"/>
                  </a:lnTo>
                  <a:lnTo>
                    <a:pt y="415" x="15"/>
                  </a:lnTo>
                  <a:lnTo>
                    <a:pt y="429" x="0"/>
                  </a:lnTo>
                  <a:lnTo>
                    <a:pt y="433" x="14"/>
                  </a:lnTo>
                  <a:lnTo>
                    <a:pt y="436" x="26"/>
                  </a:lnTo>
                  <a:lnTo>
                    <a:pt y="429" x="41"/>
                  </a:lnTo>
                  <a:lnTo>
                    <a:pt y="421" x="60"/>
                  </a:lnTo>
                  <a:lnTo>
                    <a:pt y="414" x="74"/>
                  </a:lnTo>
                  <a:lnTo>
                    <a:pt y="421" x="86"/>
                  </a:lnTo>
                  <a:lnTo>
                    <a:pt y="427" x="94"/>
                  </a:lnTo>
                  <a:lnTo>
                    <a:pt y="421" x="108"/>
                  </a:lnTo>
                  <a:lnTo>
                    <a:pt y="402" x="115"/>
                  </a:lnTo>
                  <a:lnTo>
                    <a:pt y="421" x="120"/>
                  </a:lnTo>
                  <a:lnTo>
                    <a:pt y="439" x="122"/>
                  </a:lnTo>
                  <a:lnTo>
                    <a:pt y="458" x="122"/>
                  </a:lnTo>
                  <a:lnTo>
                    <a:pt y="481" x="123"/>
                  </a:lnTo>
                  <a:lnTo>
                    <a:pt y="489" x="130"/>
                  </a:lnTo>
                  <a:lnTo>
                    <a:pt y="484" x="141"/>
                  </a:lnTo>
                  <a:lnTo>
                    <a:pt y="467" x="156"/>
                  </a:lnTo>
                  <a:lnTo>
                    <a:pt y="458" x="170"/>
                  </a:lnTo>
                  <a:lnTo>
                    <a:pt y="463" x="187"/>
                  </a:lnTo>
                  <a:lnTo>
                    <a:pt y="472" x="201"/>
                  </a:lnTo>
                  <a:lnTo>
                    <a:pt y="472" x="211"/>
                  </a:lnTo>
                  <a:lnTo>
                    <a:pt y="463" x="225"/>
                  </a:lnTo>
                  <a:lnTo>
                    <a:pt y="453" x="240"/>
                  </a:lnTo>
                  <a:lnTo>
                    <a:pt y="445" x="255"/>
                  </a:lnTo>
                  <a:lnTo>
                    <a:pt y="434" x="255"/>
                  </a:lnTo>
                  <a:lnTo>
                    <a:pt y="422" x="261"/>
                  </a:lnTo>
                  <a:lnTo>
                    <a:pt y="422" x="273"/>
                  </a:lnTo>
                  <a:lnTo>
                    <a:pt y="445" x="285"/>
                  </a:lnTo>
                  <a:lnTo>
                    <a:pt y="450" x="298"/>
                  </a:lnTo>
                  <a:lnTo>
                    <a:pt y="445" x="321"/>
                  </a:lnTo>
                  <a:lnTo>
                    <a:pt y="455" x="331"/>
                  </a:lnTo>
                  <a:lnTo>
                    <a:pt y="474" x="331"/>
                  </a:lnTo>
                  <a:lnTo>
                    <a:pt y="479" x="341"/>
                  </a:lnTo>
                  <a:lnTo>
                    <a:pt y="479" x="353"/>
                  </a:lnTo>
                  <a:lnTo>
                    <a:pt y="469" x="369"/>
                  </a:lnTo>
                  <a:lnTo>
                    <a:pt y="467" x="382"/>
                  </a:lnTo>
                  <a:lnTo>
                    <a:pt y="469" x="394"/>
                  </a:lnTo>
                  <a:lnTo>
                    <a:pt y="470" x="411"/>
                  </a:lnTo>
                  <a:lnTo>
                    <a:pt y="448" x="417"/>
                  </a:lnTo>
                  <a:lnTo>
                    <a:pt y="431" x="430"/>
                  </a:lnTo>
                  <a:lnTo>
                    <a:pt y="409" x="444"/>
                  </a:lnTo>
                  <a:lnTo>
                    <a:pt y="390" x="461"/>
                  </a:lnTo>
                  <a:lnTo>
                    <a:pt y="374" x="473"/>
                  </a:lnTo>
                  <a:lnTo>
                    <a:pt y="357" x="482"/>
                  </a:lnTo>
                  <a:lnTo>
                    <a:pt y="343" x="480"/>
                  </a:lnTo>
                  <a:lnTo>
                    <a:pt y="337" x="502"/>
                  </a:lnTo>
                  <a:lnTo>
                    <a:pt y="318" x="525"/>
                  </a:lnTo>
                  <a:lnTo>
                    <a:pt y="289" x="540"/>
                  </a:lnTo>
                  <a:lnTo>
                    <a:pt y="270" x="552"/>
                  </a:lnTo>
                  <a:lnTo>
                    <a:pt y="253" x="557"/>
                  </a:lnTo>
                  <a:lnTo>
                    <a:pt y="241" x="576"/>
                  </a:lnTo>
                  <a:lnTo>
                    <a:pt y="220" x="586"/>
                  </a:lnTo>
                  <a:lnTo>
                    <a:pt y="208" x="572"/>
                  </a:ln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8" name="Shape 578"/>
            <p:cNvSpPr/>
            <p:nvPr/>
          </p:nvSpPr>
          <p:spPr>
            <a:xfrm>
              <a:off y="3095625" x="3978275"/>
              <a:ext cy="541337" cx="417511"/>
            </a:xfrm>
            <a:custGeom>
              <a:pathLst>
                <a:path w="263" extrusionOk="0" h="341">
                  <a:moveTo>
                    <a:pt y="154" x="246"/>
                  </a:moveTo>
                  <a:lnTo>
                    <a:pt y="149" x="230"/>
                  </a:lnTo>
                  <a:lnTo>
                    <a:pt y="163" x="232"/>
                  </a:lnTo>
                  <a:lnTo>
                    <a:pt y="180" x="235"/>
                  </a:lnTo>
                  <a:lnTo>
                    <a:pt y="195" x="227"/>
                  </a:lnTo>
                  <a:lnTo>
                    <a:pt y="190" x="210"/>
                  </a:lnTo>
                  <a:lnTo>
                    <a:pt y="207" x="206"/>
                  </a:lnTo>
                  <a:lnTo>
                    <a:pt y="225" x="203"/>
                  </a:lnTo>
                  <a:lnTo>
                    <a:pt y="240" x="194"/>
                  </a:lnTo>
                  <a:lnTo>
                    <a:pt y="257" x="184"/>
                  </a:lnTo>
                  <a:lnTo>
                    <a:pt y="286" x="170"/>
                  </a:lnTo>
                  <a:lnTo>
                    <a:pt y="295" x="144"/>
                  </a:lnTo>
                  <a:lnTo>
                    <a:pt y="303" x="122"/>
                  </a:lnTo>
                  <a:lnTo>
                    <a:pt y="312" x="102"/>
                  </a:lnTo>
                  <a:lnTo>
                    <a:pt y="324" x="69"/>
                  </a:lnTo>
                  <a:lnTo>
                    <a:pt y="341" x="43"/>
                  </a:lnTo>
                  <a:lnTo>
                    <a:pt y="339" x="33"/>
                  </a:lnTo>
                  <a:lnTo>
                    <a:pt y="322" x="35"/>
                  </a:lnTo>
                  <a:lnTo>
                    <a:pt y="305" x="31"/>
                  </a:lnTo>
                  <a:lnTo>
                    <a:pt y="290" x="31"/>
                  </a:lnTo>
                  <a:lnTo>
                    <a:pt y="283" x="31"/>
                  </a:lnTo>
                  <a:lnTo>
                    <a:pt y="271" x="30"/>
                  </a:lnTo>
                  <a:lnTo>
                    <a:pt y="261" x="21"/>
                  </a:lnTo>
                  <a:lnTo>
                    <a:pt y="255" x="12"/>
                  </a:lnTo>
                  <a:lnTo>
                    <a:pt y="257" x="4"/>
                  </a:lnTo>
                  <a:lnTo>
                    <a:pt y="250" x="0"/>
                  </a:lnTo>
                  <a:lnTo>
                    <a:pt y="228" x="6"/>
                  </a:lnTo>
                  <a:lnTo>
                    <a:pt y="211" x="19"/>
                  </a:lnTo>
                  <a:lnTo>
                    <a:pt y="189" x="33"/>
                  </a:lnTo>
                  <a:lnTo>
                    <a:pt y="170" x="50"/>
                  </a:lnTo>
                  <a:lnTo>
                    <a:pt y="154" x="62"/>
                  </a:lnTo>
                  <a:lnTo>
                    <a:pt y="137" x="71"/>
                  </a:lnTo>
                  <a:lnTo>
                    <a:pt y="123" x="69"/>
                  </a:lnTo>
                  <a:lnTo>
                    <a:pt y="117" x="91"/>
                  </a:lnTo>
                  <a:lnTo>
                    <a:pt y="98" x="114"/>
                  </a:lnTo>
                  <a:lnTo>
                    <a:pt y="69" x="129"/>
                  </a:lnTo>
                  <a:lnTo>
                    <a:pt y="50" x="141"/>
                  </a:lnTo>
                  <a:lnTo>
                    <a:pt y="33" x="146"/>
                  </a:lnTo>
                  <a:lnTo>
                    <a:pt y="21" x="165"/>
                  </a:lnTo>
                  <a:lnTo>
                    <a:pt y="0" x="175"/>
                  </a:lnTo>
                  <a:lnTo>
                    <a:pt y="14" x="192"/>
                  </a:lnTo>
                  <a:lnTo>
                    <a:pt y="50" x="204"/>
                  </a:lnTo>
                  <a:lnTo>
                    <a:pt y="75" x="198"/>
                  </a:lnTo>
                  <a:lnTo>
                    <a:pt y="106" x="199"/>
                  </a:lnTo>
                  <a:lnTo>
                    <a:pt y="118" x="222"/>
                  </a:lnTo>
                  <a:lnTo>
                    <a:pt y="103" x="244"/>
                  </a:lnTo>
                  <a:lnTo>
                    <a:pt y="117" x="263"/>
                  </a:lnTo>
                  <a:lnTo>
                    <a:pt y="137" x="256"/>
                  </a:lnTo>
                  <a:lnTo>
                    <a:pt y="153" x="256"/>
                  </a:lnTo>
                  <a:lnTo>
                    <a:pt y="154" x="246"/>
                  </a:lnTo>
                  <a:close/>
                </a:path>
              </a:pathLst>
            </a:custGeom>
            <a:solidFill>
              <a:srgbClr val="FF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79" name="Shape 579"/>
            <p:cNvSpPr/>
            <p:nvPr/>
          </p:nvSpPr>
          <p:spPr>
            <a:xfrm>
              <a:off y="2482850" x="2986086"/>
              <a:ext cy="944561" cx="973136"/>
            </a:xfrm>
            <a:custGeom>
              <a:pathLst>
                <a:path w="613" extrusionOk="0" h="595">
                  <a:moveTo>
                    <a:pt y="590" x="159"/>
                  </a:moveTo>
                  <a:lnTo>
                    <a:pt y="580" x="154"/>
                  </a:lnTo>
                  <a:lnTo>
                    <a:pt y="568" x="157"/>
                  </a:lnTo>
                  <a:lnTo>
                    <a:pt y="557" x="152"/>
                  </a:lnTo>
                  <a:lnTo>
                    <a:pt y="551" x="151"/>
                  </a:lnTo>
                  <a:lnTo>
                    <a:pt y="540" x="154"/>
                  </a:lnTo>
                  <a:lnTo>
                    <a:pt y="527" x="147"/>
                  </a:lnTo>
                  <a:lnTo>
                    <a:pt y="515" x="147"/>
                  </a:lnTo>
                  <a:lnTo>
                    <a:pt y="503" x="140"/>
                  </a:lnTo>
                  <a:lnTo>
                    <a:pt y="484" x="140"/>
                  </a:lnTo>
                  <a:lnTo>
                    <a:pt y="468" x="135"/>
                  </a:lnTo>
                  <a:lnTo>
                    <a:pt y="460" x="125"/>
                  </a:lnTo>
                  <a:lnTo>
                    <a:pt y="449" x="123"/>
                  </a:lnTo>
                  <a:lnTo>
                    <a:pt y="436" x="133"/>
                  </a:lnTo>
                  <a:lnTo>
                    <a:pt y="425" x="133"/>
                  </a:lnTo>
                  <a:lnTo>
                    <a:pt y="408" x="133"/>
                  </a:lnTo>
                  <a:lnTo>
                    <a:pt y="391" x="130"/>
                  </a:lnTo>
                  <a:lnTo>
                    <a:pt y="383" x="121"/>
                  </a:lnTo>
                  <a:lnTo>
                    <a:pt y="365" x="111"/>
                  </a:lnTo>
                  <a:lnTo>
                    <a:pt y="364" x="99"/>
                  </a:lnTo>
                  <a:lnTo>
                    <a:pt y="350" x="96"/>
                  </a:lnTo>
                  <a:lnTo>
                    <a:pt y="352" x="87"/>
                  </a:lnTo>
                  <a:lnTo>
                    <a:pt y="343" x="75"/>
                  </a:lnTo>
                  <a:lnTo>
                    <a:pt y="343" x="61"/>
                  </a:lnTo>
                  <a:lnTo>
                    <a:pt y="350" x="55"/>
                  </a:lnTo>
                  <a:lnTo>
                    <a:pt y="343" x="48"/>
                  </a:lnTo>
                  <a:lnTo>
                    <a:pt y="336" x="41"/>
                  </a:lnTo>
                  <a:lnTo>
                    <a:pt y="324" x="49"/>
                  </a:lnTo>
                  <a:lnTo>
                    <a:pt y="314" x="56"/>
                  </a:lnTo>
                  <a:lnTo>
                    <a:pt y="312" x="37"/>
                  </a:lnTo>
                  <a:lnTo>
                    <a:pt y="304" x="31"/>
                  </a:lnTo>
                  <a:lnTo>
                    <a:pt y="295" x="24"/>
                  </a:lnTo>
                  <a:lnTo>
                    <a:pt y="283" x="25"/>
                  </a:lnTo>
                  <a:lnTo>
                    <a:pt y="271" x="24"/>
                  </a:lnTo>
                  <a:lnTo>
                    <a:pt y="269" x="32"/>
                  </a:lnTo>
                  <a:lnTo>
                    <a:pt y="257" x="34"/>
                  </a:lnTo>
                  <a:lnTo>
                    <a:pt y="239" x="41"/>
                  </a:lnTo>
                  <a:lnTo>
                    <a:pt y="218" x="25"/>
                  </a:lnTo>
                  <a:lnTo>
                    <a:pt y="209" x="12"/>
                  </a:lnTo>
                  <a:lnTo>
                    <a:pt y="194" x="5"/>
                  </a:lnTo>
                  <a:lnTo>
                    <a:pt y="177" x="5"/>
                  </a:lnTo>
                  <a:lnTo>
                    <a:pt y="155" x="0"/>
                  </a:lnTo>
                  <a:lnTo>
                    <a:pt y="137" x="12"/>
                  </a:lnTo>
                  <a:lnTo>
                    <a:pt y="124" x="12"/>
                  </a:lnTo>
                  <a:lnTo>
                    <a:pt y="107" x="15"/>
                  </a:lnTo>
                  <a:lnTo>
                    <a:pt y="91" x="22"/>
                  </a:lnTo>
                  <a:lnTo>
                    <a:pt y="72" x="24"/>
                  </a:lnTo>
                  <a:lnTo>
                    <a:pt y="60" x="32"/>
                  </a:lnTo>
                  <a:lnTo>
                    <a:pt y="48" x="49"/>
                  </a:lnTo>
                  <a:lnTo>
                    <a:pt y="24" x="56"/>
                  </a:lnTo>
                  <a:lnTo>
                    <a:pt y="12" x="79"/>
                  </a:lnTo>
                  <a:lnTo>
                    <a:pt y="0" x="91"/>
                  </a:lnTo>
                  <a:lnTo>
                    <a:pt y="19" x="92"/>
                  </a:lnTo>
                  <a:lnTo>
                    <a:pt y="31" x="82"/>
                  </a:lnTo>
                  <a:lnTo>
                    <a:pt y="47" x="94"/>
                  </a:lnTo>
                  <a:lnTo>
                    <a:pt y="64" x="97"/>
                  </a:lnTo>
                  <a:lnTo>
                    <a:pt y="76" x="113"/>
                  </a:lnTo>
                  <a:lnTo>
                    <a:pt y="93" x="128"/>
                  </a:lnTo>
                  <a:lnTo>
                    <a:pt y="112" x="151"/>
                  </a:lnTo>
                  <a:lnTo>
                    <a:pt y="129" x="169"/>
                  </a:lnTo>
                  <a:lnTo>
                    <a:pt y="146" x="190"/>
                  </a:lnTo>
                  <a:lnTo>
                    <a:pt y="144" x="214"/>
                  </a:lnTo>
                  <a:lnTo>
                    <a:pt y="131" x="236"/>
                  </a:lnTo>
                  <a:lnTo>
                    <a:pt y="125" x="264"/>
                  </a:lnTo>
                  <a:lnTo>
                    <a:pt y="125" x="296"/>
                  </a:lnTo>
                  <a:lnTo>
                    <a:pt y="129" x="324"/>
                  </a:lnTo>
                  <a:lnTo>
                    <a:pt y="120" x="355"/>
                  </a:lnTo>
                  <a:lnTo>
                    <a:pt y="98" x="382"/>
                  </a:lnTo>
                  <a:lnTo>
                    <a:pt y="74" x="396"/>
                  </a:lnTo>
                  <a:lnTo>
                    <a:pt y="73" x="432"/>
                  </a:lnTo>
                  <a:lnTo>
                    <a:pt y="64" x="462"/>
                  </a:lnTo>
                  <a:lnTo>
                    <a:pt y="65" x="481"/>
                  </a:lnTo>
                  <a:lnTo>
                    <a:pt y="76" x="483"/>
                  </a:lnTo>
                  <a:lnTo>
                    <a:pt y="83" x="499"/>
                  </a:lnTo>
                  <a:lnTo>
                    <a:pt y="86" x="517"/>
                  </a:lnTo>
                  <a:lnTo>
                    <a:pt y="95" x="535"/>
                  </a:lnTo>
                  <a:lnTo>
                    <a:pt y="103" x="557"/>
                  </a:lnTo>
                  <a:lnTo>
                    <a:pt y="86" x="577"/>
                  </a:lnTo>
                  <a:lnTo>
                    <a:pt y="74" x="598"/>
                  </a:lnTo>
                  <a:lnTo>
                    <a:pt y="88" x="613"/>
                  </a:lnTo>
                  <a:lnTo>
                    <a:pt y="112" x="608"/>
                  </a:lnTo>
                  <a:lnTo>
                    <a:pt y="125" x="593"/>
                  </a:lnTo>
                  <a:lnTo>
                    <a:pt y="136" x="577"/>
                  </a:lnTo>
                  <a:lnTo>
                    <a:pt y="149" x="579"/>
                  </a:lnTo>
                  <a:lnTo>
                    <a:pt y="156" x="583"/>
                  </a:lnTo>
                  <a:lnTo>
                    <a:pt y="167" x="579"/>
                  </a:lnTo>
                  <a:lnTo>
                    <a:pt y="173" x="577"/>
                  </a:lnTo>
                  <a:lnTo>
                    <a:pt y="184" x="569"/>
                  </a:lnTo>
                  <a:lnTo>
                    <a:pt y="192" x="550"/>
                  </a:lnTo>
                  <a:lnTo>
                    <a:pt y="208" x="538"/>
                  </a:lnTo>
                  <a:lnTo>
                    <a:pt y="223" x="521"/>
                  </a:lnTo>
                  <a:lnTo>
                    <a:pt y="244" x="529"/>
                  </a:lnTo>
                  <a:lnTo>
                    <a:pt y="263" x="528"/>
                  </a:lnTo>
                  <a:lnTo>
                    <a:pt y="283" x="514"/>
                  </a:lnTo>
                  <a:lnTo>
                    <a:pt y="302" x="499"/>
                  </a:lnTo>
                  <a:lnTo>
                    <a:pt y="309" x="464"/>
                  </a:lnTo>
                  <a:lnTo>
                    <a:pt y="323" x="442"/>
                  </a:lnTo>
                  <a:lnTo>
                    <a:pt y="329" x="406"/>
                  </a:lnTo>
                  <a:lnTo>
                    <a:pt y="333" x="377"/>
                  </a:lnTo>
                  <a:lnTo>
                    <a:pt y="343" x="358"/>
                  </a:lnTo>
                  <a:lnTo>
                    <a:pt y="359" x="334"/>
                  </a:lnTo>
                  <a:lnTo>
                    <a:pt y="377" x="315"/>
                  </a:lnTo>
                  <a:lnTo>
                    <a:pt y="393" x="293"/>
                  </a:lnTo>
                  <a:lnTo>
                    <a:pt y="408" x="272"/>
                  </a:lnTo>
                  <a:lnTo>
                    <a:pt y="420" x="255"/>
                  </a:lnTo>
                  <a:lnTo>
                    <a:pt y="434" x="238"/>
                  </a:lnTo>
                  <a:lnTo>
                    <a:pt y="449" x="248"/>
                  </a:lnTo>
                  <a:lnTo>
                    <a:pt y="465" x="247"/>
                  </a:lnTo>
                  <a:lnTo>
                    <a:pt y="491" x="245"/>
                  </a:lnTo>
                  <a:lnTo>
                    <a:pt y="516" x="257"/>
                  </a:lnTo>
                  <a:lnTo>
                    <a:pt y="540" x="260"/>
                  </a:lnTo>
                  <a:lnTo>
                    <a:pt y="564" x="260"/>
                  </a:lnTo>
                  <a:lnTo>
                    <a:pt y="581" x="229"/>
                  </a:lnTo>
                  <a:lnTo>
                    <a:pt y="595" x="214"/>
                  </a:lnTo>
                  <a:lnTo>
                    <a:pt y="588" x="204"/>
                  </a:lnTo>
                  <a:lnTo>
                    <a:pt y="576" x="193"/>
                  </a:lnTo>
                  <a:lnTo>
                    <a:pt y="576" x="183"/>
                  </a:lnTo>
                  <a:lnTo>
                    <a:pt y="583" x="168"/>
                  </a:lnTo>
                  <a:lnTo>
                    <a:pt y="590" x="159"/>
                  </a:lnTo>
                  <a:close/>
                </a:path>
              </a:pathLst>
            </a:custGeom>
            <a:solidFill>
              <a:srgbClr val="CC00CC"/>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0" name="Shape 580"/>
            <p:cNvSpPr/>
            <p:nvPr/>
          </p:nvSpPr>
          <p:spPr>
            <a:xfrm>
              <a:off y="1600200" x="3116261"/>
              <a:ext cy="1114425" cx="1771650"/>
            </a:xfrm>
            <a:custGeom>
              <a:pathLst>
                <a:path w="1116" extrusionOk="0" h="702">
                  <a:moveTo>
                    <a:pt y="556" x="9"/>
                  </a:moveTo>
                  <a:lnTo>
                    <a:pt y="575" x="10"/>
                  </a:lnTo>
                  <a:lnTo>
                    <a:pt y="587" x="0"/>
                  </a:lnTo>
                  <a:lnTo>
                    <a:pt y="603" x="12"/>
                  </a:lnTo>
                  <a:lnTo>
                    <a:pt y="620" x="15"/>
                  </a:lnTo>
                  <a:lnTo>
                    <a:pt y="632" x="31"/>
                  </a:lnTo>
                  <a:lnTo>
                    <a:pt y="649" x="46"/>
                  </a:lnTo>
                  <a:lnTo>
                    <a:pt y="668" x="69"/>
                  </a:lnTo>
                  <a:lnTo>
                    <a:pt y="685" x="87"/>
                  </a:lnTo>
                  <a:lnTo>
                    <a:pt y="702" x="108"/>
                  </a:lnTo>
                  <a:lnTo>
                    <a:pt y="700" x="132"/>
                  </a:lnTo>
                  <a:lnTo>
                    <a:pt y="687" x="154"/>
                  </a:lnTo>
                  <a:lnTo>
                    <a:pt y="681" x="182"/>
                  </a:lnTo>
                  <a:lnTo>
                    <a:pt y="681" x="214"/>
                  </a:lnTo>
                  <a:lnTo>
                    <a:pt y="685" x="242"/>
                  </a:lnTo>
                  <a:lnTo>
                    <a:pt y="676" x="273"/>
                  </a:lnTo>
                  <a:lnTo>
                    <a:pt y="654" x="300"/>
                  </a:lnTo>
                  <a:lnTo>
                    <a:pt y="630" x="314"/>
                  </a:lnTo>
                  <a:lnTo>
                    <a:pt y="630" x="351"/>
                  </a:lnTo>
                  <a:lnTo>
                    <a:pt y="624" x="378"/>
                  </a:lnTo>
                  <a:lnTo>
                    <a:pt y="621" x="399"/>
                  </a:lnTo>
                  <a:lnTo>
                    <a:pt y="632" x="401"/>
                  </a:lnTo>
                  <a:lnTo>
                    <a:pt y="639" x="417"/>
                  </a:lnTo>
                  <a:lnTo>
                    <a:pt y="642" x="435"/>
                  </a:lnTo>
                  <a:lnTo>
                    <a:pt y="651" x="453"/>
                  </a:lnTo>
                  <a:lnTo>
                    <a:pt y="659" x="475"/>
                  </a:lnTo>
                  <a:lnTo>
                    <a:pt y="642" x="495"/>
                  </a:lnTo>
                  <a:lnTo>
                    <a:pt y="630" x="516"/>
                  </a:lnTo>
                  <a:lnTo>
                    <a:pt y="644" x="531"/>
                  </a:lnTo>
                  <a:lnTo>
                    <a:pt y="632" x="548"/>
                  </a:lnTo>
                  <a:lnTo>
                    <a:pt y="644" x="573"/>
                  </a:lnTo>
                  <a:lnTo>
                    <a:pt y="618" x="584"/>
                  </a:lnTo>
                  <a:lnTo>
                    <a:pt y="597" x="590"/>
                  </a:lnTo>
                  <a:lnTo>
                    <a:pt y="584" x="602"/>
                  </a:lnTo>
                  <a:lnTo>
                    <a:pt y="564" x="605"/>
                  </a:lnTo>
                  <a:lnTo>
                    <a:pt y="552" x="602"/>
                  </a:lnTo>
                  <a:lnTo>
                    <a:pt y="536" x="615"/>
                  </a:lnTo>
                  <a:lnTo>
                    <a:pt y="516" x="641"/>
                  </a:lnTo>
                  <a:lnTo>
                    <a:pt y="498" x="635"/>
                  </a:lnTo>
                  <a:lnTo>
                    <a:pt y="471" x="639"/>
                  </a:lnTo>
                  <a:lnTo>
                    <a:pt y="459" x="654"/>
                  </a:lnTo>
                  <a:lnTo>
                    <a:pt y="461" x="680"/>
                  </a:lnTo>
                  <a:lnTo>
                    <a:pt y="435" x="683"/>
                  </a:lnTo>
                  <a:lnTo>
                    <a:pt y="410" x="690"/>
                  </a:lnTo>
                  <a:lnTo>
                    <a:pt y="377" x="690"/>
                  </a:lnTo>
                  <a:lnTo>
                    <a:pt y="353" x="693"/>
                  </a:lnTo>
                  <a:lnTo>
                    <a:pt y="324" x="705"/>
                  </a:lnTo>
                  <a:lnTo>
                    <a:pt y="309" x="719"/>
                  </a:lnTo>
                  <a:lnTo>
                    <a:pt y="296" x="725"/>
                  </a:lnTo>
                  <a:lnTo>
                    <a:pt y="308" x="740"/>
                  </a:lnTo>
                  <a:lnTo>
                    <a:pt y="296" x="753"/>
                  </a:lnTo>
                  <a:lnTo>
                    <a:pt y="302" x="777"/>
                  </a:lnTo>
                  <a:lnTo>
                    <a:pt y="308" x="785"/>
                  </a:lnTo>
                  <a:lnTo>
                    <a:pt y="297" x="800"/>
                  </a:lnTo>
                  <a:lnTo>
                    <a:pt y="297" x="830"/>
                  </a:lnTo>
                  <a:lnTo>
                    <a:pt y="303" x="867"/>
                  </a:lnTo>
                  <a:lnTo>
                    <a:pt y="314" x="897"/>
                  </a:lnTo>
                  <a:lnTo>
                    <a:pt y="327" x="914"/>
                  </a:lnTo>
                  <a:lnTo>
                    <a:pt y="329" x="953"/>
                  </a:lnTo>
                  <a:lnTo>
                    <a:pt y="320" x="929"/>
                  </a:lnTo>
                  <a:lnTo>
                    <a:pt y="309" x="929"/>
                  </a:lnTo>
                  <a:lnTo>
                    <a:pt y="317" x="953"/>
                  </a:lnTo>
                  <a:lnTo>
                    <a:pt y="323" x="965"/>
                  </a:lnTo>
                  <a:lnTo>
                    <a:pt y="317" x="990"/>
                  </a:lnTo>
                  <a:lnTo>
                    <a:pt y="311" x="1017"/>
                  </a:lnTo>
                  <a:lnTo>
                    <a:pt y="296" x="1050"/>
                  </a:lnTo>
                  <a:lnTo>
                    <a:pt y="290" x="1034"/>
                  </a:lnTo>
                  <a:lnTo>
                    <a:pt y="279" x="1020"/>
                  </a:lnTo>
                  <a:lnTo>
                    <a:pt y="264" x="996"/>
                  </a:lnTo>
                  <a:lnTo>
                    <a:pt y="249" x="989"/>
                  </a:lnTo>
                  <a:lnTo>
                    <a:pt y="237" x="993"/>
                  </a:lnTo>
                  <a:lnTo>
                    <a:pt y="230" x="1008"/>
                  </a:lnTo>
                  <a:lnTo>
                    <a:pt y="242" x="1022"/>
                  </a:lnTo>
                  <a:lnTo>
                    <a:pt y="243" x="1044"/>
                  </a:lnTo>
                  <a:lnTo>
                    <a:pt y="236" x="1071"/>
                  </a:lnTo>
                  <a:lnTo>
                    <a:pt y="225" x="1101"/>
                  </a:lnTo>
                  <a:lnTo>
                    <a:pt y="204" x="1116"/>
                  </a:lnTo>
                  <a:lnTo>
                    <a:pt y="182" x="1100"/>
                  </a:lnTo>
                  <a:lnTo>
                    <a:pt y="182" x="1080"/>
                  </a:lnTo>
                  <a:lnTo>
                    <a:pt y="170" x="1049"/>
                  </a:lnTo>
                  <a:lnTo>
                    <a:pt y="147" x="1017"/>
                  </a:lnTo>
                  <a:lnTo>
                    <a:pt y="138" x="995"/>
                  </a:lnTo>
                  <a:lnTo>
                    <a:pt y="149" x="986"/>
                  </a:lnTo>
                  <a:lnTo>
                    <a:pt y="153" x="971"/>
                  </a:lnTo>
                  <a:lnTo>
                    <a:pt y="147" x="960"/>
                  </a:lnTo>
                  <a:lnTo>
                    <a:pt y="140" x="978"/>
                  </a:lnTo>
                  <a:lnTo>
                    <a:pt y="128" x="980"/>
                  </a:lnTo>
                  <a:lnTo>
                    <a:pt y="110" x="968"/>
                  </a:lnTo>
                  <a:lnTo>
                    <a:pt y="120" x="953"/>
                  </a:lnTo>
                  <a:lnTo>
                    <a:pt y="126" x="929"/>
                  </a:lnTo>
                  <a:lnTo>
                    <a:pt y="104" x="927"/>
                  </a:lnTo>
                  <a:lnTo>
                    <a:pt y="90" x="924"/>
                  </a:lnTo>
                  <a:lnTo>
                    <a:pt y="83" x="939"/>
                  </a:lnTo>
                  <a:lnTo>
                    <a:pt y="59" x="926"/>
                  </a:lnTo>
                  <a:lnTo>
                    <a:pt y="54" x="909"/>
                  </a:lnTo>
                  <a:lnTo>
                    <a:pt y="47" x="900"/>
                  </a:lnTo>
                  <a:lnTo>
                    <a:pt y="35" x="914"/>
                  </a:lnTo>
                  <a:lnTo>
                    <a:pt y="30" x="900"/>
                  </a:lnTo>
                  <a:lnTo>
                    <a:pt y="41" x="888"/>
                  </a:lnTo>
                  <a:lnTo>
                    <a:pt y="27" x="881"/>
                  </a:lnTo>
                  <a:lnTo>
                    <a:pt y="14" x="884"/>
                  </a:lnTo>
                  <a:lnTo>
                    <a:pt y="3" x="864"/>
                  </a:lnTo>
                  <a:lnTo>
                    <a:pt y="17" x="854"/>
                  </a:lnTo>
                  <a:lnTo>
                    <a:pt y="32" x="854"/>
                  </a:lnTo>
                  <a:lnTo>
                    <a:pt y="44" x="843"/>
                  </a:lnTo>
                  <a:lnTo>
                    <a:pt y="47" x="830"/>
                  </a:lnTo>
                  <a:lnTo>
                    <a:pt y="30" x="837"/>
                  </a:lnTo>
                  <a:lnTo>
                    <a:pt y="17" x="831"/>
                  </a:lnTo>
                  <a:lnTo>
                    <a:pt y="0" x="831"/>
                  </a:lnTo>
                  <a:lnTo>
                    <a:pt y="0" x="822"/>
                  </a:lnTo>
                  <a:lnTo>
                    <a:pt y="8" x="819"/>
                  </a:lnTo>
                  <a:lnTo>
                    <a:pt y="17" x="815"/>
                  </a:lnTo>
                  <a:lnTo>
                    <a:pt y="33" x="812"/>
                  </a:lnTo>
                  <a:lnTo>
                    <a:pt y="60" x="789"/>
                  </a:lnTo>
                  <a:lnTo>
                    <a:pt y="92" x="758"/>
                  </a:lnTo>
                  <a:lnTo>
                    <a:pt y="102" x="750"/>
                  </a:lnTo>
                  <a:lnTo>
                    <a:pt y="117" x="753"/>
                  </a:lnTo>
                  <a:lnTo>
                    <a:pt y="131" x="743"/>
                  </a:lnTo>
                  <a:lnTo>
                    <a:pt y="140" x="732"/>
                  </a:lnTo>
                  <a:lnTo>
                    <a:pt y="164" x="720"/>
                  </a:lnTo>
                  <a:lnTo>
                    <a:pt y="171" x="711"/>
                  </a:lnTo>
                  <a:lnTo>
                    <a:pt y="170" x="693"/>
                  </a:lnTo>
                  <a:lnTo>
                    <a:pt y="183" x="671"/>
                  </a:lnTo>
                  <a:lnTo>
                    <a:pt y="198" x="665"/>
                  </a:lnTo>
                  <a:lnTo>
                    <a:pt y="213" x="684"/>
                  </a:lnTo>
                  <a:lnTo>
                    <a:pt y="236" x="680"/>
                  </a:lnTo>
                  <a:lnTo>
                    <a:pt y="243" x="653"/>
                  </a:lnTo>
                  <a:lnTo>
                    <a:pt y="252" x="648"/>
                  </a:lnTo>
                  <a:lnTo>
                    <a:pt y="287" x="657"/>
                  </a:lnTo>
                  <a:lnTo>
                    <a:pt y="306" x="660"/>
                  </a:lnTo>
                  <a:lnTo>
                    <a:pt y="315" x="666"/>
                  </a:lnTo>
                  <a:lnTo>
                    <a:pt y="311" x="641"/>
                  </a:lnTo>
                  <a:lnTo>
                    <a:pt y="290" x="630"/>
                  </a:lnTo>
                  <a:lnTo>
                    <a:pt y="252" x="620"/>
                  </a:lnTo>
                  <a:lnTo>
                    <a:pt y="261" x="605"/>
                  </a:lnTo>
                  <a:lnTo>
                    <a:pt y="270" x="597"/>
                  </a:lnTo>
                  <a:lnTo>
                    <a:pt y="291" x="599"/>
                  </a:lnTo>
                  <a:lnTo>
                    <a:pt y="312" x="611"/>
                  </a:lnTo>
                  <a:lnTo>
                    <a:pt y="329" x="602"/>
                  </a:lnTo>
                  <a:lnTo>
                    <a:pt y="347" x="591"/>
                  </a:lnTo>
                  <a:lnTo>
                    <a:pt y="345" x="578"/>
                  </a:lnTo>
                  <a:lnTo>
                    <a:pt y="330" x="569"/>
                  </a:lnTo>
                  <a:lnTo>
                    <a:pt y="320" x="557"/>
                  </a:lnTo>
                  <a:lnTo>
                    <a:pt y="312" x="543"/>
                  </a:lnTo>
                  <a:lnTo>
                    <a:pt y="294" x="542"/>
                  </a:lnTo>
                  <a:lnTo>
                    <a:pt y="285" x="527"/>
                  </a:lnTo>
                  <a:lnTo>
                    <a:pt y="281" x="509"/>
                  </a:lnTo>
                  <a:lnTo>
                    <a:pt y="294" x="506"/>
                  </a:lnTo>
                  <a:lnTo>
                    <a:pt y="312" x="504"/>
                  </a:lnTo>
                  <a:lnTo>
                    <a:pt y="329" x="491"/>
                  </a:lnTo>
                  <a:lnTo>
                    <a:pt y="347" x="485"/>
                  </a:lnTo>
                  <a:lnTo>
                    <a:pt y="362" x="468"/>
                  </a:lnTo>
                  <a:lnTo>
                    <a:pt y="375" x="447"/>
                  </a:lnTo>
                  <a:lnTo>
                    <a:pt y="402" x="428"/>
                  </a:lnTo>
                  <a:lnTo>
                    <a:pt y="428" x="404"/>
                  </a:lnTo>
                  <a:lnTo>
                    <a:pt y="446" x="396"/>
                  </a:lnTo>
                  <a:lnTo>
                    <a:pt y="456" x="368"/>
                  </a:lnTo>
                  <a:lnTo>
                    <a:pt y="461" x="335"/>
                  </a:lnTo>
                  <a:lnTo>
                    <a:pt y="473" x="290"/>
                  </a:lnTo>
                  <a:lnTo>
                    <a:pt y="479" x="272"/>
                  </a:lnTo>
                  <a:lnTo>
                    <a:pt y="480" x="245"/>
                  </a:lnTo>
                  <a:lnTo>
                    <a:pt y="488" x="224"/>
                  </a:lnTo>
                  <a:lnTo>
                    <a:pt y="501" x="215"/>
                  </a:lnTo>
                  <a:lnTo>
                    <a:pt y="491" x="203"/>
                  </a:lnTo>
                  <a:lnTo>
                    <a:pt y="524" x="207"/>
                  </a:lnTo>
                  <a:lnTo>
                    <a:pt y="531" x="206"/>
                  </a:lnTo>
                  <a:lnTo>
                    <a:pt y="530" x="189"/>
                  </a:lnTo>
                  <a:lnTo>
                    <a:pt y="543" x="186"/>
                  </a:lnTo>
                  <a:lnTo>
                    <a:pt y="558" x="183"/>
                  </a:lnTo>
                  <a:lnTo>
                    <a:pt y="567" x="198"/>
                  </a:lnTo>
                  <a:lnTo>
                    <a:pt y="576" x="186"/>
                  </a:lnTo>
                  <a:lnTo>
                    <a:pt y="597" x="179"/>
                  </a:lnTo>
                  <a:lnTo>
                    <a:pt y="612" x="176"/>
                  </a:lnTo>
                  <a:lnTo>
                    <a:pt y="621" x="165"/>
                  </a:lnTo>
                  <a:lnTo>
                    <a:pt y="639" x="164"/>
                  </a:lnTo>
                  <a:lnTo>
                    <a:pt y="630" x="144"/>
                  </a:lnTo>
                  <a:lnTo>
                    <a:pt y="630" x="134"/>
                  </a:lnTo>
                  <a:lnTo>
                    <a:pt y="623" x="119"/>
                  </a:lnTo>
                  <a:lnTo>
                    <a:pt y="620" x="108"/>
                  </a:lnTo>
                  <a:lnTo>
                    <a:pt y="609" x="96"/>
                  </a:lnTo>
                  <a:lnTo>
                    <a:pt y="605" x="86"/>
                  </a:lnTo>
                  <a:lnTo>
                    <a:pt y="611" x="71"/>
                  </a:lnTo>
                  <a:lnTo>
                    <a:pt y="611" x="54"/>
                  </a:lnTo>
                  <a:lnTo>
                    <a:pt y="611" x="41"/>
                  </a:lnTo>
                  <a:lnTo>
                    <a:pt y="600" x="32"/>
                  </a:lnTo>
                  <a:lnTo>
                    <a:pt y="599" x="23"/>
                  </a:lnTo>
                  <a:lnTo>
                    <a:pt y="593" x="17"/>
                  </a:lnTo>
                  <a:lnTo>
                    <a:pt y="556" x="9"/>
                  </a:ln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1" name="Shape 581"/>
            <p:cNvSpPr/>
            <p:nvPr/>
          </p:nvSpPr>
          <p:spPr>
            <a:xfrm>
              <a:off y="1974850" x="3922712"/>
              <a:ext cy="174625" cx="249237"/>
            </a:xfrm>
            <a:custGeom>
              <a:pathLst>
                <a:path w="157" extrusionOk="0" h="110">
                  <a:moveTo>
                    <a:pt y="0" x="97"/>
                  </a:moveTo>
                  <a:lnTo>
                    <a:pt y="0" x="113"/>
                  </a:lnTo>
                  <a:lnTo>
                    <a:pt y="7" x="128"/>
                  </a:lnTo>
                  <a:lnTo>
                    <a:pt y="6" x="144"/>
                  </a:lnTo>
                  <a:lnTo>
                    <a:pt y="15" x="139"/>
                  </a:lnTo>
                  <a:lnTo>
                    <a:pt y="50" x="148"/>
                  </a:lnTo>
                  <a:lnTo>
                    <a:pt y="69" x="151"/>
                  </a:lnTo>
                  <a:lnTo>
                    <a:pt y="78" x="157"/>
                  </a:lnTo>
                  <a:lnTo>
                    <a:pt y="74" x="132"/>
                  </a:lnTo>
                  <a:lnTo>
                    <a:pt y="53" x="121"/>
                  </a:lnTo>
                  <a:lnTo>
                    <a:pt y="15" x="111"/>
                  </a:lnTo>
                  <a:lnTo>
                    <a:pt y="24" x="96"/>
                  </a:lnTo>
                  <a:lnTo>
                    <a:pt y="33" x="88"/>
                  </a:lnTo>
                  <a:lnTo>
                    <a:pt y="54" x="90"/>
                  </a:lnTo>
                  <a:lnTo>
                    <a:pt y="75" x="102"/>
                  </a:lnTo>
                  <a:lnTo>
                    <a:pt y="92" x="93"/>
                  </a:lnTo>
                  <a:lnTo>
                    <a:pt y="110" x="82"/>
                  </a:lnTo>
                  <a:lnTo>
                    <a:pt y="108" x="69"/>
                  </a:lnTo>
                  <a:lnTo>
                    <a:pt y="93" x="60"/>
                  </a:lnTo>
                  <a:lnTo>
                    <a:pt y="83" x="48"/>
                  </a:lnTo>
                  <a:lnTo>
                    <a:pt y="75" x="34"/>
                  </a:lnTo>
                  <a:lnTo>
                    <a:pt y="57" x="33"/>
                  </a:lnTo>
                  <a:lnTo>
                    <a:pt y="48" x="18"/>
                  </a:lnTo>
                  <a:lnTo>
                    <a:pt y="44" x="0"/>
                  </a:lnTo>
                  <a:lnTo>
                    <a:pt y="42" x="23"/>
                  </a:lnTo>
                  <a:lnTo>
                    <a:pt y="43" x="41"/>
                  </a:lnTo>
                  <a:lnTo>
                    <a:pt y="37" x="52"/>
                  </a:lnTo>
                  <a:lnTo>
                    <a:pt y="34" x="70"/>
                  </a:lnTo>
                  <a:lnTo>
                    <a:pt y="19" x="73"/>
                  </a:lnTo>
                  <a:lnTo>
                    <a:pt y="10" x="86"/>
                  </a:lnTo>
                  <a:lnTo>
                    <a:pt y="0" x="97"/>
                  </a:ln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2" name="Shape 582"/>
            <p:cNvSpPr/>
            <p:nvPr/>
          </p:nvSpPr>
          <p:spPr>
            <a:xfrm>
              <a:off y="4360862" x="3997325"/>
              <a:ext cy="101600" cx="233361"/>
            </a:xfrm>
            <a:custGeom>
              <a:pathLst>
                <a:path w="147" extrusionOk="0" h="64">
                  <a:moveTo>
                    <a:pt y="36" x="24"/>
                  </a:moveTo>
                  <a:lnTo>
                    <a:pt y="12" x="0"/>
                  </a:lnTo>
                  <a:lnTo>
                    <a:pt y="3" x="15"/>
                  </a:lnTo>
                  <a:lnTo>
                    <a:pt y="6" x="36"/>
                  </a:lnTo>
                  <a:lnTo>
                    <a:pt y="12" x="62"/>
                  </a:lnTo>
                  <a:lnTo>
                    <a:pt y="0" x="81"/>
                  </a:lnTo>
                  <a:lnTo>
                    <a:pt y="7" x="102"/>
                  </a:lnTo>
                  <a:lnTo>
                    <a:pt y="9" x="126"/>
                  </a:lnTo>
                  <a:lnTo>
                    <a:pt y="22" x="134"/>
                  </a:lnTo>
                  <a:lnTo>
                    <a:pt y="36" x="147"/>
                  </a:lnTo>
                  <a:lnTo>
                    <a:pt y="42" x="143"/>
                  </a:lnTo>
                  <a:lnTo>
                    <a:pt y="49" x="137"/>
                  </a:lnTo>
                  <a:lnTo>
                    <a:pt y="51" x="120"/>
                  </a:lnTo>
                  <a:lnTo>
                    <a:pt y="57" x="110"/>
                  </a:lnTo>
                  <a:lnTo>
                    <a:pt y="64" x="96"/>
                  </a:lnTo>
                  <a:lnTo>
                    <a:pt y="64" x="78"/>
                  </a:lnTo>
                  <a:lnTo>
                    <a:pt y="49" x="57"/>
                  </a:lnTo>
                  <a:lnTo>
                    <a:pt y="40" x="45"/>
                  </a:lnTo>
                  <a:lnTo>
                    <a:pt y="36" x="24"/>
                  </a:lnTo>
                  <a:close/>
                </a:path>
              </a:pathLst>
            </a:custGeom>
            <a:solidFill>
              <a:srgbClr val="FFFF00"/>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3" name="Shape 583"/>
            <p:cNvSpPr/>
            <p:nvPr/>
          </p:nvSpPr>
          <p:spPr>
            <a:xfrm>
              <a:off y="4376737" x="4248150"/>
              <a:ext cy="136525" cx="166686"/>
            </a:xfrm>
            <a:custGeom>
              <a:pathLst>
                <a:path w="105" extrusionOk="0" h="86">
                  <a:moveTo>
                    <a:pt y="66" x="24"/>
                  </a:moveTo>
                  <a:lnTo>
                    <a:pt y="44" x="19"/>
                  </a:lnTo>
                  <a:lnTo>
                    <a:pt y="9" x="43"/>
                  </a:lnTo>
                  <a:lnTo>
                    <a:pt y="0" x="66"/>
                  </a:lnTo>
                  <a:lnTo>
                    <a:pt y="9" x="84"/>
                  </a:lnTo>
                  <a:lnTo>
                    <a:pt y="17" x="105"/>
                  </a:lnTo>
                  <a:lnTo>
                    <a:pt y="33" x="100"/>
                  </a:lnTo>
                  <a:lnTo>
                    <a:pt y="51" x="93"/>
                  </a:lnTo>
                  <a:lnTo>
                    <a:pt y="65" x="84"/>
                  </a:lnTo>
                  <a:lnTo>
                    <a:pt y="83" x="82"/>
                  </a:lnTo>
                  <a:lnTo>
                    <a:pt y="78" x="72"/>
                  </a:lnTo>
                  <a:lnTo>
                    <a:pt y="83" x="61"/>
                  </a:lnTo>
                  <a:lnTo>
                    <a:pt y="83" x="42"/>
                  </a:lnTo>
                  <a:lnTo>
                    <a:pt y="86" x="27"/>
                  </a:lnTo>
                  <a:lnTo>
                    <a:pt y="77" x="9"/>
                  </a:lnTo>
                  <a:lnTo>
                    <a:pt y="66" x="0"/>
                  </a:lnTo>
                  <a:lnTo>
                    <a:pt y="66" x="24"/>
                  </a:ln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4" name="Shape 584"/>
            <p:cNvSpPr/>
            <p:nvPr/>
          </p:nvSpPr>
          <p:spPr>
            <a:xfrm>
              <a:off y="4357687" x="4411662"/>
              <a:ext cy="190500" cx="446086"/>
            </a:xfrm>
            <a:custGeom>
              <a:pathLst>
                <a:path w="281" extrusionOk="0" h="120">
                  <a:moveTo>
                    <a:pt y="93" x="206"/>
                  </a:moveTo>
                  <a:lnTo>
                    <a:pt y="90" x="194"/>
                  </a:lnTo>
                  <a:lnTo>
                    <a:pt y="66" x="192"/>
                  </a:lnTo>
                  <a:lnTo>
                    <a:pt y="87" x="168"/>
                  </a:lnTo>
                  <a:lnTo>
                    <a:pt y="93" x="156"/>
                  </a:lnTo>
                  <a:lnTo>
                    <a:pt y="90" x="147"/>
                  </a:lnTo>
                  <a:lnTo>
                    <a:pt y="95" x="128"/>
                  </a:lnTo>
                  <a:lnTo>
                    <a:pt y="96" x="111"/>
                  </a:lnTo>
                  <a:lnTo>
                    <a:pt y="102" x="93"/>
                  </a:lnTo>
                  <a:lnTo>
                    <a:pt y="110" x="80"/>
                  </a:lnTo>
                  <a:lnTo>
                    <a:pt y="111" x="60"/>
                  </a:lnTo>
                  <a:lnTo>
                    <a:pt y="120" x="36"/>
                  </a:lnTo>
                  <a:lnTo>
                    <a:pt y="113" x="20"/>
                  </a:lnTo>
                  <a:lnTo>
                    <a:pt y="105" x="0"/>
                  </a:lnTo>
                  <a:lnTo>
                    <a:pt y="84" x="6"/>
                  </a:lnTo>
                  <a:lnTo>
                    <a:pt y="68" x="11"/>
                  </a:lnTo>
                  <a:lnTo>
                    <a:pt y="54" x="8"/>
                  </a:lnTo>
                  <a:lnTo>
                    <a:pt y="50" x="27"/>
                  </a:lnTo>
                  <a:lnTo>
                    <a:pt y="38" x="44"/>
                  </a:lnTo>
                  <a:lnTo>
                    <a:pt y="36" x="62"/>
                  </a:lnTo>
                  <a:lnTo>
                    <a:pt y="47" x="74"/>
                  </a:lnTo>
                  <a:lnTo>
                    <a:pt y="36" x="89"/>
                  </a:lnTo>
                  <a:lnTo>
                    <a:pt y="51" x="108"/>
                  </a:lnTo>
                  <a:lnTo>
                    <a:pt y="68" x="122"/>
                  </a:lnTo>
                  <a:lnTo>
                    <a:pt y="77" x="143"/>
                  </a:lnTo>
                  <a:lnTo>
                    <a:pt y="63" x="146"/>
                  </a:lnTo>
                  <a:lnTo>
                    <a:pt y="65" x="174"/>
                  </a:lnTo>
                  <a:lnTo>
                    <a:pt y="48" x="158"/>
                  </a:lnTo>
                  <a:lnTo>
                    <a:pt y="47" x="144"/>
                  </a:lnTo>
                  <a:lnTo>
                    <a:pt y="32" x="120"/>
                  </a:lnTo>
                  <a:lnTo>
                    <a:pt y="18" x="107"/>
                  </a:lnTo>
                  <a:lnTo>
                    <a:pt y="8" x="113"/>
                  </a:lnTo>
                  <a:lnTo>
                    <a:pt y="0" x="134"/>
                  </a:lnTo>
                  <a:lnTo>
                    <a:pt y="3" x="161"/>
                  </a:lnTo>
                  <a:lnTo>
                    <a:pt y="30" x="179"/>
                  </a:lnTo>
                  <a:lnTo>
                    <a:pt y="21" x="198"/>
                  </a:lnTo>
                  <a:lnTo>
                    <a:pt y="27" x="216"/>
                  </a:lnTo>
                  <a:lnTo>
                    <a:pt y="48" x="227"/>
                  </a:lnTo>
                  <a:lnTo>
                    <a:pt y="29" x="230"/>
                  </a:lnTo>
                  <a:lnTo>
                    <a:pt y="21" x="249"/>
                  </a:lnTo>
                  <a:lnTo>
                    <a:pt y="45" x="272"/>
                  </a:lnTo>
                  <a:lnTo>
                    <a:pt y="60" x="269"/>
                  </a:lnTo>
                  <a:lnTo>
                    <a:pt y="62" x="281"/>
                  </a:lnTo>
                  <a:lnTo>
                    <a:pt y="72" x="281"/>
                  </a:lnTo>
                  <a:lnTo>
                    <a:pt y="78" x="267"/>
                  </a:lnTo>
                  <a:lnTo>
                    <a:pt y="75" x="251"/>
                  </a:lnTo>
                  <a:lnTo>
                    <a:pt y="77" x="233"/>
                  </a:lnTo>
                  <a:lnTo>
                    <a:pt y="87" x="222"/>
                  </a:lnTo>
                  <a:lnTo>
                    <a:pt y="93" x="206"/>
                  </a:ln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5" name="Shape 585"/>
            <p:cNvSpPr/>
            <p:nvPr/>
          </p:nvSpPr>
          <p:spPr>
            <a:xfrm>
              <a:off y="4584700" x="4811712"/>
              <a:ext cy="187325" cx="347661"/>
            </a:xfrm>
            <a:custGeom>
              <a:pathLst>
                <a:path w="219" extrusionOk="0" h="118">
                  <a:moveTo>
                    <a:pt y="15" x="8"/>
                  </a:moveTo>
                  <a:lnTo>
                    <a:pt y="6" x="24"/>
                  </a:lnTo>
                  <a:lnTo>
                    <a:pt y="3" x="45"/>
                  </a:lnTo>
                  <a:lnTo>
                    <a:pt y="7" x="68"/>
                  </a:lnTo>
                  <a:lnTo>
                    <a:pt y="4" x="80"/>
                  </a:lnTo>
                  <a:lnTo>
                    <a:pt y="9" x="98"/>
                  </a:lnTo>
                  <a:lnTo>
                    <a:pt y="0" x="111"/>
                  </a:lnTo>
                  <a:lnTo>
                    <a:pt y="15" x="131"/>
                  </a:lnTo>
                  <a:lnTo>
                    <a:pt y="19" x="147"/>
                  </a:lnTo>
                  <a:lnTo>
                    <a:pt y="34" x="155"/>
                  </a:lnTo>
                  <a:lnTo>
                    <a:pt y="37" x="177"/>
                  </a:lnTo>
                  <a:lnTo>
                    <a:pt y="57" x="194"/>
                  </a:lnTo>
                  <a:lnTo>
                    <a:pt y="70" x="203"/>
                  </a:lnTo>
                  <a:lnTo>
                    <a:pt y="87" x="219"/>
                  </a:lnTo>
                  <a:lnTo>
                    <a:pt y="106" x="204"/>
                  </a:lnTo>
                  <a:lnTo>
                    <a:pt y="109" x="185"/>
                  </a:lnTo>
                  <a:lnTo>
                    <a:pt y="118" x="171"/>
                  </a:lnTo>
                  <a:lnTo>
                    <a:pt y="108" x="158"/>
                  </a:lnTo>
                  <a:lnTo>
                    <a:pt y="108" x="140"/>
                  </a:lnTo>
                  <a:lnTo>
                    <a:pt y="90" x="122"/>
                  </a:lnTo>
                  <a:lnTo>
                    <a:pt y="70" x="110"/>
                  </a:lnTo>
                  <a:lnTo>
                    <a:pt y="66" x="83"/>
                  </a:lnTo>
                  <a:lnTo>
                    <a:pt y="52" x="77"/>
                  </a:lnTo>
                  <a:lnTo>
                    <a:pt y="54" x="47"/>
                  </a:lnTo>
                  <a:lnTo>
                    <a:pt y="48" x="18"/>
                  </a:lnTo>
                  <a:lnTo>
                    <a:pt y="39" x="12"/>
                  </a:lnTo>
                  <a:lnTo>
                    <a:pt y="27" x="0"/>
                  </a:lnTo>
                  <a:lnTo>
                    <a:pt y="15" x="8"/>
                  </a:ln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6" name="Shape 586"/>
            <p:cNvSpPr/>
            <p:nvPr/>
          </p:nvSpPr>
          <p:spPr>
            <a:xfrm>
              <a:off y="4341812" x="4924425"/>
              <a:ext cy="174625" cx="1020762"/>
            </a:xfrm>
            <a:custGeom>
              <a:pathLst>
                <a:path w="643" extrusionOk="0" h="110">
                  <a:moveTo>
                    <a:pt y="42" x="54"/>
                  </a:moveTo>
                  <a:cubicBezTo>
                    <a:pt y="45" x="69"/>
                    <a:pt y="26" x="66"/>
                    <a:pt y="27" x="81"/>
                  </a:cubicBezTo>
                  <a:lnTo>
                    <a:pt y="33" x="105"/>
                  </a:lnTo>
                  <a:lnTo>
                    <a:pt y="46" x="178"/>
                  </a:lnTo>
                  <a:lnTo>
                    <a:pt y="54" x="196"/>
                  </a:lnTo>
                  <a:lnTo>
                    <a:pt y="69" x="214"/>
                  </a:lnTo>
                  <a:lnTo>
                    <a:pt y="61" x="235"/>
                  </a:lnTo>
                  <a:lnTo>
                    <a:pt y="60" x="261"/>
                  </a:lnTo>
                  <a:lnTo>
                    <a:pt y="58" x="277"/>
                  </a:lnTo>
                  <a:lnTo>
                    <a:pt y="73" x="310"/>
                  </a:lnTo>
                  <a:lnTo>
                    <a:pt y="66" x="334"/>
                  </a:lnTo>
                  <a:lnTo>
                    <a:pt y="49" x="343"/>
                  </a:lnTo>
                  <a:lnTo>
                    <a:pt y="33" x="376"/>
                  </a:lnTo>
                  <a:lnTo>
                    <a:pt y="19" x="355"/>
                  </a:lnTo>
                  <a:lnTo>
                    <a:pt y="9" x="376"/>
                  </a:lnTo>
                  <a:cubicBezTo>
                    <a:pt y="0" x="395"/>
                    <a:pt y="26" x="374"/>
                    <a:pt y="24" x="396"/>
                  </a:cubicBezTo>
                  <a:cubicBezTo>
                    <a:pt y="26" x="400"/>
                    <a:pt y="31" x="362"/>
                    <a:pt y="27" x="396"/>
                  </a:cubicBezTo>
                  <a:cubicBezTo>
                    <a:pt y="29" x="397"/>
                    <a:pt y="36" x="400"/>
                    <a:pt y="36" x="403"/>
                  </a:cubicBezTo>
                  <a:cubicBezTo>
                    <a:pt y="36" x="406"/>
                    <a:pt y="26" x="408"/>
                    <a:pt y="25" x="412"/>
                  </a:cubicBezTo>
                  <a:cubicBezTo>
                    <a:pt y="24" x="416"/>
                    <a:pt y="27" x="426"/>
                    <a:pt y="30" x="429"/>
                  </a:cubicBezTo>
                  <a:cubicBezTo>
                    <a:pt y="33" x="432"/>
                    <a:pt y="40" x="430"/>
                    <a:pt y="45" x="430"/>
                  </a:cubicBezTo>
                  <a:cubicBezTo>
                    <a:pt y="50" x="430"/>
                    <a:pt y="58" x="425"/>
                    <a:pt y="58" x="427"/>
                  </a:cubicBezTo>
                  <a:cubicBezTo>
                    <a:pt y="58" x="429"/>
                    <a:pt y="49" x="438"/>
                    <a:pt y="45" x="441"/>
                  </a:cubicBezTo>
                  <a:cubicBezTo>
                    <a:pt y="41" x="444"/>
                    <a:pt y="31" x="444"/>
                    <a:pt y="31" x="447"/>
                  </a:cubicBezTo>
                  <a:cubicBezTo>
                    <a:pt y="31" x="450"/>
                    <a:pt y="42" x="458"/>
                    <a:pt y="42" x="460"/>
                  </a:cubicBezTo>
                  <a:cubicBezTo>
                    <a:pt y="42" x="462"/>
                    <a:pt y="37" x="459"/>
                    <a:pt y="34" x="462"/>
                  </a:cubicBezTo>
                  <a:cubicBezTo>
                    <a:pt y="31" x="465"/>
                    <a:pt y="26" x="472"/>
                    <a:pt y="25" x="477"/>
                  </a:cubicBezTo>
                  <a:cubicBezTo>
                    <a:pt y="24" x="482"/>
                    <a:pt y="26" x="491"/>
                    <a:pt y="28" x="493"/>
                  </a:cubicBezTo>
                  <a:cubicBezTo>
                    <a:pt y="30" x="495"/>
                    <a:pt y="37" x="487"/>
                    <a:pt y="39" x="489"/>
                  </a:cubicBezTo>
                  <a:cubicBezTo>
                    <a:pt y="41" x="491"/>
                    <a:pt y="40" x="500"/>
                    <a:pt y="40" x="505"/>
                  </a:cubicBezTo>
                  <a:cubicBezTo>
                    <a:pt y="40" x="510"/>
                    <a:pt y="43" x="518"/>
                    <a:pt y="40" x="522"/>
                  </a:cubicBezTo>
                  <a:cubicBezTo>
                    <a:pt y="37" x="526"/>
                    <a:pt y="27" x="527"/>
                    <a:pt y="24" x="531"/>
                  </a:cubicBezTo>
                  <a:cubicBezTo>
                    <a:pt y="21" x="535"/>
                    <a:pt y="21" x="541"/>
                    <a:pt y="22" x="543"/>
                  </a:cubicBezTo>
                  <a:cubicBezTo>
                    <a:pt y="23" x="545"/>
                    <a:pt y="33" x="543"/>
                    <a:pt y="33" x="546"/>
                  </a:cubicBezTo>
                  <a:cubicBezTo>
                    <a:pt y="33" x="549"/>
                    <a:pt y="23" x="560"/>
                    <a:pt y="22" x="564"/>
                  </a:cubicBezTo>
                  <a:cubicBezTo>
                    <a:pt y="21" x="568"/>
                    <a:pt y="26" x="568"/>
                    <a:pt y="25" x="573"/>
                  </a:cubicBezTo>
                  <a:cubicBezTo>
                    <a:pt y="24" x="578"/>
                    <a:pt y="19" x="589"/>
                    <a:pt y="18" x="595"/>
                  </a:cubicBezTo>
                  <a:cubicBezTo>
                    <a:pt y="13" x="606"/>
                    <a:pt y="19" x="602"/>
                    <a:pt y="19" x="607"/>
                  </a:cubicBezTo>
                  <a:cubicBezTo>
                    <a:pt y="19" x="612"/>
                    <a:pt y="19" x="619"/>
                    <a:pt y="19" x="624"/>
                  </a:cubicBezTo>
                  <a:cubicBezTo>
                    <a:pt y="19" x="629"/>
                    <a:pt y="18" x="637"/>
                    <a:pt y="21" x="640"/>
                  </a:cubicBezTo>
                  <a:cubicBezTo>
                    <a:pt y="24" x="643"/>
                    <a:pt y="31" x="643"/>
                    <a:pt y="36" x="642"/>
                  </a:cubicBezTo>
                  <a:cubicBezTo>
                    <a:pt y="41" x="641"/>
                    <a:pt y="49" x="641"/>
                    <a:pt y="51" x="637"/>
                  </a:cubicBezTo>
                  <a:cubicBezTo>
                    <a:pt y="56" x="637"/>
                    <a:pt y="44" x="624"/>
                    <a:pt y="48" x="618"/>
                  </a:cubicBezTo>
                  <a:cubicBezTo>
                    <a:pt y="48" x="612"/>
                    <a:pt y="54" x="612"/>
                    <a:pt y="55" x="606"/>
                  </a:cubicBezTo>
                  <a:cubicBezTo>
                    <a:pt y="56" x="600"/>
                    <a:pt y="54" x="588"/>
                    <a:pt y="54" x="582"/>
                  </a:cubicBezTo>
                  <a:cubicBezTo>
                    <a:pt y="52" x="571"/>
                    <a:pt y="55" x="574"/>
                    <a:pt y="55" x="570"/>
                  </a:cubicBezTo>
                  <a:cubicBezTo>
                    <a:pt y="55" x="566"/>
                    <a:pt y="58" x="561"/>
                    <a:pt y="57" x="558"/>
                  </a:cubicBezTo>
                  <a:cubicBezTo>
                    <a:pt y="56" x="555"/>
                    <a:pt y="53" x="551"/>
                    <a:pt y="49" x="549"/>
                  </a:cubicBezTo>
                  <a:cubicBezTo>
                    <a:pt y="45" x="547"/>
                    <a:pt y="37" x="546"/>
                    <a:pt y="36" x="544"/>
                  </a:cubicBezTo>
                  <a:cubicBezTo>
                    <a:pt y="35" x="542"/>
                    <a:pt y="41" x="540"/>
                    <a:pt y="45" x="538"/>
                  </a:cubicBezTo>
                  <a:cubicBezTo>
                    <a:pt y="49" x="536"/>
                    <a:pt y="54" x="534"/>
                    <a:pt y="58" x="531"/>
                  </a:cubicBezTo>
                  <a:cubicBezTo>
                    <a:pt y="62" x="528"/>
                    <a:pt y="69" x="526"/>
                    <a:pt y="70" x="523"/>
                  </a:cubicBezTo>
                  <a:cubicBezTo>
                    <a:pt y="71" x="520"/>
                    <a:pt y="66" x="515"/>
                    <a:pt y="64" x="511"/>
                  </a:cubicBezTo>
                  <a:cubicBezTo>
                    <a:pt y="62" x="507"/>
                    <a:pt y="60" x="502"/>
                    <a:pt y="58" x="501"/>
                  </a:cubicBezTo>
                  <a:cubicBezTo>
                    <a:pt y="56" x="500"/>
                    <a:pt y="51" x="503"/>
                    <a:pt y="49" x="502"/>
                  </a:cubicBezTo>
                  <a:cubicBezTo>
                    <a:pt y="47" x="501"/>
                    <a:pt y="44" x="500"/>
                    <a:pt y="43" x="496"/>
                  </a:cubicBezTo>
                  <a:cubicBezTo>
                    <a:pt y="42" x="492"/>
                    <a:pt y="42" x="483"/>
                    <a:pt y="43" x="480"/>
                  </a:cubicBezTo>
                  <a:cubicBezTo>
                    <a:pt y="44" x="477"/>
                    <a:pt y="49" x="480"/>
                    <a:pt y="52" x="477"/>
                  </a:cubicBezTo>
                  <a:cubicBezTo>
                    <a:pt y="55" x="474"/>
                    <a:pt y="60" x="467"/>
                    <a:pt y="63" x="463"/>
                  </a:cubicBezTo>
                  <a:cubicBezTo>
                    <a:pt y="63" x="459"/>
                    <a:pt y="68" x="457"/>
                    <a:pt y="69" x="453"/>
                  </a:cubicBezTo>
                  <a:cubicBezTo>
                    <a:pt y="71" x="447"/>
                    <a:pt y="75" x="445"/>
                    <a:pt y="76" x="438"/>
                  </a:cubicBezTo>
                  <a:cubicBezTo>
                    <a:pt y="73" x="434"/>
                    <a:pt y="72" x="430"/>
                    <a:pt y="69" x="426"/>
                  </a:cubicBezTo>
                  <a:cubicBezTo>
                    <a:pt y="66" x="422"/>
                    <a:pt y="64" x="415"/>
                    <a:pt y="60" x="415"/>
                  </a:cubicBezTo>
                  <a:cubicBezTo>
                    <a:pt y="56" x="415"/>
                    <a:pt y="48" x="425"/>
                    <a:pt y="45" x="423"/>
                  </a:cubicBezTo>
                  <a:cubicBezTo>
                    <a:pt y="42" x="421"/>
                    <a:pt y="40" x="408"/>
                    <a:pt y="42" x="402"/>
                  </a:cubicBezTo>
                  <a:cubicBezTo>
                    <a:pt y="44" x="396"/>
                    <a:pt y="52" x="390"/>
                    <a:pt y="57" x="387"/>
                  </a:cubicBezTo>
                  <a:cubicBezTo>
                    <a:pt y="62" x="384"/>
                    <a:pt y="68" x="390"/>
                    <a:pt y="73" x="384"/>
                  </a:cubicBezTo>
                  <a:cubicBezTo>
                    <a:pt y="78" x="378"/>
                    <a:pt y="82" x="358"/>
                    <a:pt y="85" x="349"/>
                  </a:cubicBezTo>
                  <a:cubicBezTo>
                    <a:pt y="85" x="334"/>
                    <a:pt y="89" x="335"/>
                    <a:pt y="90" x="327"/>
                  </a:cubicBezTo>
                  <a:cubicBezTo>
                    <a:pt y="91" x="319"/>
                    <a:pt y="89" x="308"/>
                    <a:pt y="91" x="298"/>
                  </a:cubicBezTo>
                  <a:cubicBezTo>
                    <a:pt y="93" x="288"/>
                    <a:pt y="104" x="274"/>
                    <a:pt y="105" x="264"/>
                  </a:cubicBezTo>
                  <a:cubicBezTo>
                    <a:pt y="104" x="245"/>
                    <a:pt y="100" x="243"/>
                    <a:pt y="99" x="235"/>
                  </a:cubicBezTo>
                  <a:cubicBezTo>
                    <a:pt y="98" x="227"/>
                    <a:pt y="97" x="218"/>
                    <a:pt y="99" x="213"/>
                  </a:cubicBezTo>
                  <a:cubicBezTo>
                    <a:pt y="101" x="208"/>
                    <a:pt y="108" x="211"/>
                    <a:pt y="109" x="207"/>
                  </a:cubicBezTo>
                  <a:cubicBezTo>
                    <a:pt y="110" x="203"/>
                    <a:pt y="105" x="192"/>
                    <a:pt y="105" x="186"/>
                  </a:cubicBezTo>
                  <a:cubicBezTo>
                    <a:pt y="105" x="180"/>
                    <a:pt y="109" x="178"/>
                    <a:pt y="109" x="171"/>
                  </a:cubicBezTo>
                  <a:cubicBezTo>
                    <a:pt y="109" x="164"/>
                    <a:pt y="105" x="152"/>
                    <a:pt y="103" x="145"/>
                  </a:cubicBezTo>
                  <a:cubicBezTo>
                    <a:pt y="101" x="138"/>
                    <a:pt y="101" x="133"/>
                    <a:pt y="99" x="127"/>
                  </a:cubicBezTo>
                  <a:cubicBezTo>
                    <a:pt y="97" x="121"/>
                    <a:pt y="91" x="113"/>
                    <a:pt y="91" x="106"/>
                  </a:cubicBezTo>
                  <a:cubicBezTo>
                    <a:pt y="91" x="99"/>
                    <a:pt y="96" x="92"/>
                    <a:pt y="97" x="85"/>
                  </a:cubicBezTo>
                  <a:cubicBezTo>
                    <a:pt y="95" x="50"/>
                    <a:pt y="97" x="74"/>
                    <a:pt y="97" x="63"/>
                  </a:cubicBezTo>
                  <a:cubicBezTo>
                    <a:pt y="97" x="56"/>
                    <a:pt y="98" x="48"/>
                    <a:pt y="97" x="43"/>
                  </a:cubicBezTo>
                  <a:cubicBezTo>
                    <a:pt y="96" x="38"/>
                    <a:pt y="92" x="34"/>
                    <a:pt y="88" x="31"/>
                  </a:cubicBezTo>
                  <a:cubicBezTo>
                    <a:pt y="84" x="28"/>
                    <a:pt y="74" x="29"/>
                    <a:pt y="75" x="27"/>
                  </a:cubicBezTo>
                  <a:cubicBezTo>
                    <a:pt y="76" x="25"/>
                    <a:pt y="94" x="19"/>
                    <a:pt y="96" x="16"/>
                  </a:cubicBezTo>
                  <a:cubicBezTo>
                    <a:pt y="92" x="11"/>
                    <a:pt y="88" x="10"/>
                    <a:pt y="88" x="10"/>
                  </a:cubicBezTo>
                  <a:cubicBezTo>
                    <a:pt y="73" x="0"/>
                    <a:pt y="82" x="11"/>
                    <a:pt y="66" x="19"/>
                  </a:cubicBezTo>
                  <a:lnTo>
                    <a:pt y="63" x="28"/>
                  </a:lnTo>
                  <a:lnTo>
                    <a:pt y="54" x="43"/>
                  </a:lnTo>
                  <a:cubicBezTo>
                    <a:pt y="51" x="47"/>
                    <a:pt y="49" x="55"/>
                    <a:pt y="42" x="54"/>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7" name="Shape 587"/>
            <p:cNvSpPr/>
            <p:nvPr/>
          </p:nvSpPr>
          <p:spPr>
            <a:xfrm>
              <a:off y="4438650" x="4887912"/>
              <a:ext cy="41275" cx="42862"/>
            </a:xfrm>
            <a:custGeom>
              <a:pathLst>
                <a:path w="27" extrusionOk="0" h="26">
                  <a:moveTo>
                    <a:pt y="3" x="0"/>
                  </a:moveTo>
                  <a:lnTo>
                    <a:pt y="18" x="0"/>
                  </a:lnTo>
                  <a:lnTo>
                    <a:pt y="26" x="6"/>
                  </a:lnTo>
                  <a:lnTo>
                    <a:pt y="23" x="17"/>
                  </a:lnTo>
                  <a:lnTo>
                    <a:pt y="9" x="18"/>
                  </a:lnTo>
                  <a:lnTo>
                    <a:pt y="0" x="27"/>
                  </a:lnTo>
                  <a:lnTo>
                    <a:pt y="3" x="0"/>
                  </a:lnTo>
                  <a:close/>
                </a:path>
              </a:pathLst>
            </a:custGeom>
            <a:solidFill>
              <a:srgbClr val="FFFF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8" name="Shape 588"/>
            <p:cNvSpPr/>
            <p:nvPr/>
          </p:nvSpPr>
          <p:spPr>
            <a:xfrm>
              <a:off y="4648200" x="5511800"/>
              <a:ext cy="90486" cx="119061"/>
            </a:xfrm>
            <a:custGeom>
              <a:pathLst>
                <a:path w="75" extrusionOk="0" h="57">
                  <a:moveTo>
                    <a:pt y="50" x="0"/>
                  </a:moveTo>
                  <a:lnTo>
                    <a:pt y="32" x="12"/>
                  </a:lnTo>
                  <a:lnTo>
                    <a:pt y="29" x="27"/>
                  </a:lnTo>
                  <a:lnTo>
                    <a:pt y="18" x="38"/>
                  </a:lnTo>
                  <a:lnTo>
                    <a:pt y="8" x="51"/>
                  </a:lnTo>
                  <a:lnTo>
                    <a:pt y="0" x="66"/>
                  </a:lnTo>
                  <a:lnTo>
                    <a:pt y="9" x="75"/>
                  </a:lnTo>
                  <a:lnTo>
                    <a:pt y="33" x="63"/>
                  </a:lnTo>
                  <a:lnTo>
                    <a:pt y="44" x="45"/>
                  </a:lnTo>
                  <a:lnTo>
                    <a:pt y="57" x="27"/>
                  </a:lnTo>
                  <a:lnTo>
                    <a:pt y="50" x="0"/>
                  </a:ln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89" name="Shape 589"/>
            <p:cNvSpPr/>
            <p:nvPr/>
          </p:nvSpPr>
          <p:spPr>
            <a:xfrm>
              <a:off y="4514850" x="5611812"/>
              <a:ext cy="269875" cx="323850"/>
            </a:xfrm>
            <a:custGeom>
              <a:pathLst>
                <a:path w="204" extrusionOk="0" h="170">
                  <a:moveTo>
                    <a:pt y="138" x="12"/>
                  </a:moveTo>
                  <a:lnTo>
                    <a:pt y="120" x="24"/>
                  </a:lnTo>
                  <a:lnTo>
                    <a:pt y="107" x="41"/>
                  </a:lnTo>
                  <a:lnTo>
                    <a:pt y="86" x="35"/>
                  </a:lnTo>
                  <a:lnTo>
                    <a:pt y="66" x="62"/>
                  </a:lnTo>
                  <a:lnTo>
                    <a:pt y="47" x="84"/>
                  </a:lnTo>
                  <a:lnTo>
                    <a:pt y="32" x="107"/>
                  </a:lnTo>
                  <a:lnTo>
                    <a:pt y="33" x="122"/>
                  </a:lnTo>
                  <a:lnTo>
                    <a:pt y="24" x="149"/>
                  </a:lnTo>
                  <a:lnTo>
                    <a:pt y="12" x="171"/>
                  </a:lnTo>
                  <a:lnTo>
                    <a:pt y="0" x="189"/>
                  </a:lnTo>
                  <a:lnTo>
                    <a:pt y="14" x="194"/>
                  </a:lnTo>
                  <a:lnTo>
                    <a:pt y="23" x="197"/>
                  </a:lnTo>
                  <a:lnTo>
                    <a:pt y="32" x="201"/>
                  </a:lnTo>
                  <a:lnTo>
                    <a:pt y="44" x="200"/>
                  </a:lnTo>
                  <a:lnTo>
                    <a:pt y="51" x="201"/>
                  </a:lnTo>
                  <a:lnTo>
                    <a:pt y="56" x="204"/>
                  </a:lnTo>
                  <a:lnTo>
                    <a:pt y="71" x="195"/>
                  </a:lnTo>
                  <a:lnTo>
                    <a:pt y="87" x="191"/>
                  </a:lnTo>
                  <a:lnTo>
                    <a:pt y="104" x="174"/>
                  </a:lnTo>
                  <a:lnTo>
                    <a:pt y="123" x="153"/>
                  </a:lnTo>
                  <a:lnTo>
                    <a:pt y="137" x="135"/>
                  </a:lnTo>
                  <a:lnTo>
                    <a:pt y="152" x="117"/>
                  </a:lnTo>
                  <a:lnTo>
                    <a:pt y="149" x="99"/>
                  </a:lnTo>
                  <a:lnTo>
                    <a:pt y="156" x="78"/>
                  </a:lnTo>
                  <a:lnTo>
                    <a:pt y="170" x="60"/>
                  </a:lnTo>
                  <a:lnTo>
                    <a:pt y="168" x="26"/>
                  </a:lnTo>
                  <a:lnTo>
                    <a:pt y="162" x="6"/>
                  </a:lnTo>
                  <a:lnTo>
                    <a:pt y="152" x="0"/>
                  </a:lnTo>
                  <a:lnTo>
                    <a:pt y="138" x="12"/>
                  </a:ln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0" name="Shape 590"/>
            <p:cNvSpPr/>
            <p:nvPr/>
          </p:nvSpPr>
          <p:spPr>
            <a:xfrm>
              <a:off y="4408487" x="5915025"/>
              <a:ext cy="209550" cx="414337"/>
            </a:xfrm>
            <a:custGeom>
              <a:pathLst>
                <a:path w="261" extrusionOk="0" h="132">
                  <a:moveTo>
                    <a:pt y="13" x="184"/>
                  </a:moveTo>
                  <a:lnTo>
                    <a:pt y="10" x="166"/>
                  </a:lnTo>
                  <a:lnTo>
                    <a:pt y="16" x="150"/>
                  </a:lnTo>
                  <a:lnTo>
                    <a:pt y="22" x="126"/>
                  </a:lnTo>
                  <a:lnTo>
                    <a:pt y="18" x="109"/>
                  </a:lnTo>
                  <a:lnTo>
                    <a:pt y="19" x="88"/>
                  </a:lnTo>
                  <a:lnTo>
                    <a:pt y="7" x="67"/>
                  </a:lnTo>
                  <a:lnTo>
                    <a:pt y="22" x="51"/>
                  </a:lnTo>
                  <a:lnTo>
                    <a:pt y="28" x="30"/>
                  </a:lnTo>
                  <a:lnTo>
                    <a:pt y="39" x="10"/>
                  </a:lnTo>
                  <a:lnTo>
                    <a:pt y="61" x="0"/>
                  </a:lnTo>
                  <a:lnTo>
                    <a:pt y="75" x="5"/>
                  </a:lnTo>
                  <a:lnTo>
                    <a:pt y="84" x="8"/>
                  </a:lnTo>
                  <a:lnTo>
                    <a:pt y="93" x="12"/>
                  </a:lnTo>
                  <a:lnTo>
                    <a:pt y="105" x="11"/>
                  </a:lnTo>
                  <a:lnTo>
                    <a:pt y="112" x="12"/>
                  </a:lnTo>
                  <a:lnTo>
                    <a:pt y="117" x="15"/>
                  </a:lnTo>
                  <a:lnTo>
                    <a:pt y="132" x="6"/>
                  </a:lnTo>
                  <a:lnTo>
                    <a:pt y="124" x="25"/>
                  </a:lnTo>
                  <a:lnTo>
                    <a:pt y="112" x="43"/>
                  </a:lnTo>
                  <a:lnTo>
                    <a:pt y="105" x="66"/>
                  </a:lnTo>
                  <a:lnTo>
                    <a:pt y="97" x="84"/>
                  </a:lnTo>
                  <a:lnTo>
                    <a:pt y="93" x="103"/>
                  </a:lnTo>
                  <a:lnTo>
                    <a:pt y="84" x="124"/>
                  </a:lnTo>
                  <a:lnTo>
                    <a:pt y="78" x="142"/>
                  </a:lnTo>
                  <a:lnTo>
                    <a:pt y="73" x="171"/>
                  </a:lnTo>
                  <a:lnTo>
                    <a:pt y="60" x="180"/>
                  </a:lnTo>
                  <a:lnTo>
                    <a:pt y="49" x="196"/>
                  </a:lnTo>
                  <a:lnTo>
                    <a:pt y="42" x="219"/>
                  </a:lnTo>
                  <a:lnTo>
                    <a:pt y="34" x="240"/>
                  </a:lnTo>
                  <a:lnTo>
                    <a:pt y="22" x="256"/>
                  </a:lnTo>
                  <a:lnTo>
                    <a:pt y="6" x="261"/>
                  </a:lnTo>
                  <a:lnTo>
                    <a:pt y="1" x="243"/>
                  </a:lnTo>
                  <a:lnTo>
                    <a:pt y="0" x="223"/>
                  </a:lnTo>
                  <a:lnTo>
                    <a:pt y="7" x="201"/>
                  </a:lnTo>
                  <a:lnTo>
                    <a:pt y="13" x="184"/>
                  </a:ln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1" name="Shape 591"/>
            <p:cNvSpPr/>
            <p:nvPr/>
          </p:nvSpPr>
          <p:spPr>
            <a:xfrm>
              <a:off y="4262437" x="6048375"/>
              <a:ext cy="88900" cx="196850"/>
            </a:xfrm>
            <a:custGeom>
              <a:pathLst>
                <a:path w="124" extrusionOk="0" h="56">
                  <a:moveTo>
                    <a:pt y="56" x="0"/>
                  </a:moveTo>
                  <a:lnTo>
                    <a:pt y="41" x="12"/>
                  </a:lnTo>
                  <a:lnTo>
                    <a:pt y="26" x="13"/>
                  </a:lnTo>
                  <a:lnTo>
                    <a:pt y="9" x="25"/>
                  </a:lnTo>
                  <a:lnTo>
                    <a:pt y="15" x="42"/>
                  </a:lnTo>
                  <a:lnTo>
                    <a:pt y="17" x="61"/>
                  </a:lnTo>
                  <a:lnTo>
                    <a:pt y="9" x="73"/>
                  </a:lnTo>
                  <a:lnTo>
                    <a:pt y="3" x="90"/>
                  </a:lnTo>
                  <a:lnTo>
                    <a:pt y="0" x="106"/>
                  </a:lnTo>
                  <a:lnTo>
                    <a:pt y="9" x="121"/>
                  </a:lnTo>
                  <a:lnTo>
                    <a:pt y="24" x="124"/>
                  </a:lnTo>
                  <a:lnTo>
                    <a:pt y="35" x="111"/>
                  </a:lnTo>
                  <a:lnTo>
                    <a:pt y="39" x="93"/>
                  </a:lnTo>
                  <a:lnTo>
                    <a:pt y="48" x="81"/>
                  </a:lnTo>
                  <a:lnTo>
                    <a:pt y="44" x="64"/>
                  </a:lnTo>
                  <a:lnTo>
                    <a:pt y="44" x="45"/>
                  </a:lnTo>
                  <a:lnTo>
                    <a:pt y="48" x="25"/>
                  </a:lnTo>
                  <a:lnTo>
                    <a:pt y="53" x="27"/>
                  </a:lnTo>
                  <a:lnTo>
                    <a:pt y="56" x="0"/>
                  </a:ln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2" name="Shape 592"/>
            <p:cNvSpPr/>
            <p:nvPr/>
          </p:nvSpPr>
          <p:spPr>
            <a:xfrm>
              <a:off y="4305300" x="6743700"/>
              <a:ext cy="50800" cx="68261"/>
            </a:xfrm>
            <a:custGeom>
              <a:pathLst>
                <a:path w="43" extrusionOk="0" h="32">
                  <a:moveTo>
                    <a:pt y="9" x="0"/>
                  </a:moveTo>
                  <a:lnTo>
                    <a:pt y="0" x="10"/>
                  </a:lnTo>
                  <a:lnTo>
                    <a:pt y="2" x="30"/>
                  </a:lnTo>
                  <a:lnTo>
                    <a:pt y="23" x="43"/>
                  </a:lnTo>
                  <a:lnTo>
                    <a:pt y="32" x="27"/>
                  </a:lnTo>
                  <a:lnTo>
                    <a:pt y="29" x="13"/>
                  </a:lnTo>
                  <a:lnTo>
                    <a:pt y="21" x="1"/>
                  </a:lnTo>
                  <a:lnTo>
                    <a:pt y="9" x="0"/>
                  </a:ln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3" name="Shape 593"/>
            <p:cNvSpPr/>
            <p:nvPr/>
          </p:nvSpPr>
          <p:spPr>
            <a:xfrm>
              <a:off y="4160837" x="7019925"/>
              <a:ext cy="200025" cx="184150"/>
            </a:xfrm>
            <a:custGeom>
              <a:pathLst>
                <a:path w="116" extrusionOk="0" h="126">
                  <a:moveTo>
                    <a:pt y="0" x="54"/>
                  </a:moveTo>
                  <a:cubicBezTo>
                    <a:pt y="1" x="50"/>
                    <a:pt y="18" x="58"/>
                    <a:pt y="24" x="55"/>
                  </a:cubicBezTo>
                  <a:cubicBezTo>
                    <a:pt y="30" x="52"/>
                    <a:pt y="35" x="41"/>
                    <a:pt y="39" x="36"/>
                  </a:cubicBezTo>
                  <a:cubicBezTo>
                    <a:pt y="43" x="31"/>
                    <a:pt y="45" x="26"/>
                    <a:pt y="49" x="22"/>
                  </a:cubicBezTo>
                  <a:cubicBezTo>
                    <a:pt y="53" x="18"/>
                    <a:pt y="54" x="16"/>
                    <a:pt y="61" x="13"/>
                  </a:cubicBezTo>
                  <a:cubicBezTo>
                    <a:pt y="78" x="12"/>
                    <a:pt y="77" x="12"/>
                    <a:pt y="90" x="3"/>
                  </a:cubicBezTo>
                  <a:cubicBezTo>
                    <a:pt y="99" x="0"/>
                    <a:pt y="107" x="5"/>
                    <a:pt y="112" x="6"/>
                  </a:cubicBezTo>
                  <a:cubicBezTo>
                    <a:pt y="117" x="7"/>
                    <a:pt y="122" x="4"/>
                    <a:pt y="123" x="9"/>
                  </a:cubicBezTo>
                  <a:cubicBezTo>
                    <a:pt y="122" x="31"/>
                    <a:pt y="126" x="23"/>
                    <a:pt y="121" x="37"/>
                  </a:cubicBezTo>
                  <a:cubicBezTo>
                    <a:pt y="119" x="43"/>
                    <a:pt y="104" x="36"/>
                    <a:pt y="100" x="39"/>
                  </a:cubicBezTo>
                  <a:cubicBezTo>
                    <a:pt y="96" x="42"/>
                    <a:pt y="99" x="51"/>
                    <a:pt y="97" x="55"/>
                  </a:cubicBezTo>
                  <a:cubicBezTo>
                    <a:pt y="91" x="58"/>
                    <a:pt y="98" x="46"/>
                    <a:pt y="90" x="61"/>
                  </a:cubicBezTo>
                  <a:cubicBezTo>
                    <a:pt y="86" x="62"/>
                    <a:pt y="81" x="70"/>
                    <a:pt y="70" x="72"/>
                  </a:cubicBezTo>
                  <a:cubicBezTo>
                    <a:pt y="61" x="73"/>
                    <a:pt y="43" x="67"/>
                    <a:pt y="36" x="67"/>
                  </a:cubicBezTo>
                  <a:cubicBezTo>
                    <a:pt y="29" x="67"/>
                    <a:pt y="27" x="71"/>
                    <a:pt y="25" x="75"/>
                  </a:cubicBezTo>
                  <a:cubicBezTo>
                    <a:pt y="18" x="78"/>
                    <a:pt y="22" x="86"/>
                    <a:pt y="24" x="90"/>
                  </a:cubicBezTo>
                  <a:cubicBezTo>
                    <a:pt y="26" x="94"/>
                    <a:pt y="36" x="96"/>
                    <a:pt y="37" x="99"/>
                  </a:cubicBezTo>
                  <a:cubicBezTo>
                    <a:pt y="37" x="103"/>
                    <a:pt y="32" x="107"/>
                    <a:pt y="28" x="109"/>
                  </a:cubicBezTo>
                  <a:cubicBezTo>
                    <a:pt y="14" x="116"/>
                    <a:pt y="16" x="105"/>
                    <a:pt y="7" x="99"/>
                  </a:cubicBezTo>
                  <a:cubicBezTo>
                    <a:pt y="2" x="93"/>
                    <a:pt y="15" x="81"/>
                    <a:pt y="15" x="76"/>
                  </a:cubicBezTo>
                  <a:cubicBezTo>
                    <a:pt y="15" x="71"/>
                    <a:pt y="12" x="74"/>
                    <a:pt y="10" x="70"/>
                  </a:cubicBezTo>
                  <a:cubicBezTo>
                    <a:pt y="9" x="58"/>
                    <a:pt y="11" x="57"/>
                    <a:pt y="0" x="54"/>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4" name="Shape 594"/>
            <p:cNvSpPr/>
            <p:nvPr/>
          </p:nvSpPr>
          <p:spPr>
            <a:xfrm>
              <a:off y="3867150" x="7551736"/>
              <a:ext cy="284162" cx="146050"/>
            </a:xfrm>
            <a:custGeom>
              <a:pathLst>
                <a:path w="92" extrusionOk="0" h="179">
                  <a:moveTo>
                    <a:pt y="0" x="62"/>
                  </a:moveTo>
                  <a:cubicBezTo>
                    <a:pt y="7" x="61"/>
                    <a:pt y="9" x="57"/>
                    <a:pt y="15" x="53"/>
                  </a:cubicBezTo>
                  <a:cubicBezTo>
                    <a:pt y="26" x="51"/>
                    <a:pt y="31" x="45"/>
                    <a:pt y="35" x="35"/>
                  </a:cubicBezTo>
                  <a:cubicBezTo>
                    <a:pt y="30" x="32"/>
                    <a:pt y="19" x="33"/>
                    <a:pt y="29" x="29"/>
                  </a:cubicBezTo>
                  <a:cubicBezTo>
                    <a:pt y="36" x="28"/>
                    <a:pt y="40" x="27"/>
                    <a:pt y="45" x="23"/>
                  </a:cubicBezTo>
                  <a:cubicBezTo>
                    <a:pt y="65" x="27"/>
                    <a:pt y="52" x="22"/>
                    <a:pt y="50" x="31"/>
                  </a:cubicBezTo>
                  <a:cubicBezTo>
                    <a:pt y="51" x="37"/>
                    <a:pt y="52" x="50"/>
                    <a:pt y="59" x="40"/>
                  </a:cubicBezTo>
                  <a:cubicBezTo>
                    <a:pt y="64" x="37"/>
                    <a:pt y="70" x="38"/>
                    <a:pt y="75" x="35"/>
                  </a:cubicBezTo>
                  <a:cubicBezTo>
                    <a:pt y="81" x="34"/>
                    <a:pt y="84" x="31"/>
                    <a:pt y="89" x="28"/>
                  </a:cubicBezTo>
                  <a:cubicBezTo>
                    <a:pt y="99" x="35"/>
                    <a:pt y="80" x="27"/>
                    <a:pt y="77" x="26"/>
                  </a:cubicBezTo>
                  <a:cubicBezTo>
                    <a:pt y="79" x="12"/>
                    <a:pt y="80" x="21"/>
                    <a:pt y="86" x="11"/>
                  </a:cubicBezTo>
                  <a:cubicBezTo>
                    <a:pt y="94" x="13"/>
                    <a:pt y="98" x="18"/>
                    <a:pt y="101" x="25"/>
                  </a:cubicBezTo>
                  <a:cubicBezTo>
                    <a:pt y="103" x="26"/>
                    <a:pt y="110" x="37"/>
                    <a:pt y="111" x="37"/>
                  </a:cubicBezTo>
                  <a:cubicBezTo>
                    <a:pt y="115" x="37"/>
                    <a:pt y="107" x="30"/>
                    <a:pt y="104" x="28"/>
                  </a:cubicBezTo>
                  <a:cubicBezTo>
                    <a:pt y="99" x="24"/>
                    <a:pt y="96" x="23"/>
                    <a:pt y="92" x="17"/>
                  </a:cubicBezTo>
                  <a:cubicBezTo>
                    <a:pt y="106" x="15"/>
                    <a:pt y="126" x="19"/>
                    <a:pt y="135" x="8"/>
                  </a:cubicBezTo>
                  <a:cubicBezTo>
                    <a:pt y="164" x="7"/>
                    <a:pt y="164" x="0"/>
                    <a:pt y="179" x="25"/>
                  </a:cubicBezTo>
                  <a:cubicBezTo>
                    <a:pt y="175" x="58"/>
                    <a:pt y="177" x="35"/>
                    <a:pt y="158" x="49"/>
                  </a:cubicBezTo>
                  <a:cubicBezTo>
                    <a:pt y="152" x="50"/>
                    <a:pt y="149" x="52"/>
                    <a:pt y="144" x="55"/>
                  </a:cubicBezTo>
                  <a:cubicBezTo>
                    <a:pt y="127" x="58"/>
                    <a:pt y="127" x="58"/>
                    <a:pt y="123" x="41"/>
                  </a:cubicBezTo>
                  <a:cubicBezTo>
                    <a:pt y="115" x="30"/>
                    <a:pt y="109" x="38"/>
                    <a:pt y="107" x="49"/>
                  </a:cubicBezTo>
                  <a:cubicBezTo>
                    <a:pt y="104" x="44"/>
                    <a:pt y="102" x="41"/>
                    <a:pt y="101" x="35"/>
                  </a:cubicBezTo>
                  <a:cubicBezTo>
                    <a:pt y="100" x="34"/>
                    <a:pt y="96" x="27"/>
                    <a:pt y="93" x="28"/>
                  </a:cubicBezTo>
                  <a:cubicBezTo>
                    <a:pt y="92" x="28"/>
                    <a:pt y="102" x="40"/>
                    <a:pt y="102" x="41"/>
                  </a:cubicBezTo>
                  <a:cubicBezTo>
                    <a:pt y="107" x="47"/>
                    <a:pt y="112" x="56"/>
                    <a:pt y="114" x="64"/>
                  </a:cubicBezTo>
                  <a:cubicBezTo>
                    <a:pt y="119" x="74"/>
                    <a:pt y="127" x="78"/>
                    <a:pt y="135" x="67"/>
                  </a:cubicBezTo>
                  <a:cubicBezTo>
                    <a:pt y="133" x="46"/>
                    <a:pt y="135" x="68"/>
                    <a:pt y="128" x="74"/>
                  </a:cubicBezTo>
                  <a:cubicBezTo>
                    <a:pt y="115" x="76"/>
                    <a:pt y="116" x="75"/>
                    <a:pt y="110" x="85"/>
                  </a:cubicBezTo>
                  <a:cubicBezTo>
                    <a:pt y="98" x="85"/>
                    <a:pt y="82" x="92"/>
                    <a:pt y="75" x="80"/>
                  </a:cubicBezTo>
                  <a:cubicBezTo>
                    <a:pt y="63" x="71"/>
                    <a:pt y="60" x="84"/>
                    <a:pt y="54" x="92"/>
                  </a:cubicBezTo>
                  <a:cubicBezTo>
                    <a:pt y="48" x="87"/>
                    <a:pt y="42" x="86"/>
                    <a:pt y="35" x="83"/>
                  </a:cubicBezTo>
                  <a:cubicBezTo>
                    <a:pt y="28" x="82"/>
                    <a:pt y="23" x="78"/>
                    <a:pt y="17" x="74"/>
                  </a:cubicBezTo>
                  <a:cubicBezTo>
                    <a:pt y="9" x="72"/>
                    <a:pt y="6" x="68"/>
                    <a:pt y="0" x="62"/>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5" name="Shape 595"/>
            <p:cNvSpPr/>
            <p:nvPr/>
          </p:nvSpPr>
          <p:spPr>
            <a:xfrm>
              <a:off y="3427412" x="6103937"/>
              <a:ext cy="168275" cx="231775"/>
            </a:xfrm>
            <a:custGeom>
              <a:pathLst>
                <a:path w="146" extrusionOk="0" h="106">
                  <a:moveTo>
                    <a:pt y="16" x="7"/>
                  </a:moveTo>
                  <a:cubicBezTo>
                    <a:pt y="21" x="4"/>
                    <a:pt y="24" x="2"/>
                    <a:pt y="30" x="1"/>
                  </a:cubicBezTo>
                  <a:cubicBezTo>
                    <a:pt y="39" x="1"/>
                    <a:pt y="49" x="0"/>
                    <a:pt y="58" x="2"/>
                  </a:cubicBezTo>
                  <a:cubicBezTo>
                    <a:pt y="64" x="3"/>
                    <a:pt y="65" x="12"/>
                    <a:pt y="69" x="16"/>
                  </a:cubicBezTo>
                  <a:cubicBezTo>
                    <a:pt y="78" x="26"/>
                    <a:pt y="97" x="51"/>
                    <a:pt y="100" x="64"/>
                  </a:cubicBezTo>
                  <a:cubicBezTo>
                    <a:pt y="106" x="75"/>
                    <a:pt y="103" x="83"/>
                    <a:pt y="102" x="97"/>
                  </a:cubicBezTo>
                  <a:cubicBezTo>
                    <a:pt y="97" x="104"/>
                    <a:pt y="92" x="105"/>
                    <a:pt y="90" x="115"/>
                  </a:cubicBezTo>
                  <a:cubicBezTo>
                    <a:pt y="83" x="125"/>
                    <a:pt y="77" x="136"/>
                    <a:pt y="70" x="146"/>
                  </a:cubicBezTo>
                  <a:cubicBezTo>
                    <a:pt y="60" x="145"/>
                    <a:pt y="51" x="144"/>
                    <a:pt y="42" x="140"/>
                  </a:cubicBezTo>
                  <a:cubicBezTo>
                    <a:pt y="42" x="134"/>
                    <a:pt y="47" x="125"/>
                    <a:pt y="42" x="122"/>
                  </a:cubicBezTo>
                  <a:cubicBezTo>
                    <a:pt y="34" x="116"/>
                    <a:pt y="31" x="123"/>
                    <a:pt y="25" x="113"/>
                  </a:cubicBezTo>
                  <a:cubicBezTo>
                    <a:pt y="19" x="109"/>
                    <a:pt y="16" x="103"/>
                    <a:pt y="12" x="97"/>
                  </a:cubicBezTo>
                  <a:cubicBezTo>
                    <a:pt y="13" x="0"/>
                    <a:pt y="0" x="48"/>
                    <a:pt y="24" x="16"/>
                  </a:cubicBezTo>
                  <a:cubicBezTo>
                    <a:pt y="21" x="9"/>
                    <a:pt y="23" x="12"/>
                    <a:pt y="16" x="7"/>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6" name="Shape 596"/>
            <p:cNvSpPr/>
            <p:nvPr/>
          </p:nvSpPr>
          <p:spPr>
            <a:xfrm>
              <a:off y="3387725" x="6440487"/>
              <a:ext cy="198436" cx="557211"/>
            </a:xfrm>
            <a:custGeom>
              <a:pathLst>
                <a:path w="351" extrusionOk="0" h="125">
                  <a:moveTo>
                    <a:pt y="34" x="20"/>
                  </a:moveTo>
                  <a:cubicBezTo>
                    <a:pt y="39" x="11"/>
                    <a:pt y="47" x="8"/>
                    <a:pt y="53" x="0"/>
                  </a:cubicBezTo>
                  <a:cubicBezTo>
                    <a:pt y="65" x="2"/>
                    <a:pt y="70" x="0"/>
                    <a:pt y="77" x="8"/>
                  </a:cubicBezTo>
                  <a:cubicBezTo>
                    <a:pt y="82" x="8"/>
                    <a:pt y="87" x="7"/>
                    <a:pt y="91" x="9"/>
                  </a:cubicBezTo>
                  <a:cubicBezTo>
                    <a:pt y="92" x="9"/>
                    <a:pt y="79" x="12"/>
                    <a:pt y="77" x="12"/>
                  </a:cubicBezTo>
                  <a:cubicBezTo>
                    <a:pt y="69" x="14"/>
                    <a:pt y="63" x="19"/>
                    <a:pt y="56" x="23"/>
                  </a:cubicBezTo>
                  <a:cubicBezTo>
                    <a:pt y="46" x="25"/>
                    <a:pt y="46" x="28"/>
                    <a:pt y="47" x="38"/>
                  </a:cubicBezTo>
                  <a:cubicBezTo>
                    <a:pt y="50" x="38"/>
                    <a:pt y="53" x="38"/>
                    <a:pt y="56" x="39"/>
                  </a:cubicBezTo>
                  <a:cubicBezTo>
                    <a:pt y="58" x="40"/>
                    <a:pt y="84" x="61"/>
                    <a:pt y="85" x="62"/>
                  </a:cubicBezTo>
                  <a:cubicBezTo>
                    <a:pt y="87" x="65"/>
                    <a:pt y="87" x="70"/>
                    <a:pt y="88" x="74"/>
                  </a:cubicBezTo>
                  <a:cubicBezTo>
                    <a:pt y="85" x="86"/>
                    <a:pt y="76" x="88"/>
                    <a:pt y="70" x="98"/>
                  </a:cubicBezTo>
                  <a:cubicBezTo>
                    <a:pt y="65" x="101"/>
                    <a:pt y="62" x="103"/>
                    <a:pt y="58" x="108"/>
                  </a:cubicBezTo>
                  <a:cubicBezTo>
                    <a:pt y="51" x="111"/>
                    <a:pt y="49" x="112"/>
                    <a:pt y="52" x="119"/>
                  </a:cubicBezTo>
                  <a:cubicBezTo>
                    <a:pt y="68" x="122"/>
                    <a:pt y="73" x="130"/>
                    <a:pt y="76" x="146"/>
                  </a:cubicBezTo>
                  <a:cubicBezTo>
                    <a:pt y="83" x="155"/>
                    <a:pt y="81" x="168"/>
                    <a:pt y="83" x="179"/>
                  </a:cubicBezTo>
                  <a:cubicBezTo>
                    <a:pt y="91" x="195"/>
                    <a:pt y="75" x="187"/>
                    <a:pt y="71" x="194"/>
                  </a:cubicBezTo>
                  <a:cubicBezTo>
                    <a:pt y="68" x="199"/>
                    <a:pt y="70" x="206"/>
                    <a:pt y="70" x="212"/>
                  </a:cubicBezTo>
                  <a:cubicBezTo>
                    <a:pt y="69" x="222"/>
                    <a:pt y="64" x="231"/>
                    <a:pt y="74" x="236"/>
                  </a:cubicBezTo>
                  <a:cubicBezTo>
                    <a:pt y="95" x="240"/>
                    <a:pt y="99" x="264"/>
                    <a:pt y="101" x="281"/>
                  </a:cubicBezTo>
                  <a:cubicBezTo>
                    <a:pt y="105" x="289"/>
                    <a:pt y="107" x="297"/>
                    <a:pt y="112" x="305"/>
                  </a:cubicBezTo>
                  <a:cubicBezTo>
                    <a:pt y="118" x="314"/>
                    <a:pt y="123" x="319"/>
                    <a:pt y="125" x="329"/>
                  </a:cubicBezTo>
                  <a:cubicBezTo>
                    <a:pt y="124" x="344"/>
                    <a:pt y="125" x="351"/>
                    <a:pt y="110" x="342"/>
                  </a:cubicBezTo>
                  <a:cubicBezTo>
                    <a:pt y="89" x="339"/>
                    <a:pt y="87" x="338"/>
                    <a:pt y="76" x="323"/>
                  </a:cubicBezTo>
                  <a:cubicBezTo>
                    <a:pt y="71" x="320"/>
                    <a:pt y="61" x="315"/>
                    <a:pt y="61" x="315"/>
                  </a:cubicBezTo>
                  <a:cubicBezTo>
                    <a:pt y="49" x="313"/>
                    <a:pt y="40" x="313"/>
                    <a:pt y="37" x="300"/>
                  </a:cubicBezTo>
                  <a:cubicBezTo>
                    <a:pt y="27" x="280"/>
                    <a:pt y="26" x="265"/>
                    <a:pt y="25" x="240"/>
                  </a:cubicBezTo>
                  <a:cubicBezTo>
                    <a:pt y="21" x="228"/>
                    <a:pt y="15" x="217"/>
                    <a:pt y="13" x="204"/>
                  </a:cubicBezTo>
                  <a:cubicBezTo>
                    <a:pt y="10" x="198"/>
                    <a:pt y="8" x="192"/>
                    <a:pt y="7" x="186"/>
                  </a:cubicBezTo>
                  <a:cubicBezTo>
                    <a:pt y="0" x="176"/>
                    <a:pt y="7" x="172"/>
                    <a:pt y="13" x="162"/>
                  </a:cubicBezTo>
                  <a:cubicBezTo>
                    <a:pt y="19" x="159"/>
                    <a:pt y="19" x="149"/>
                    <a:pt y="25" x="147"/>
                  </a:cubicBezTo>
                  <a:cubicBezTo>
                    <a:pt y="20" x="140"/>
                    <a:pt y="15" x="133"/>
                    <a:pt y="11" x="125"/>
                  </a:cubicBezTo>
                  <a:cubicBezTo>
                    <a:pt y="12" x="105"/>
                    <a:pt y="8" x="46"/>
                    <a:pt y="16" x="27"/>
                  </a:cubicBezTo>
                  <a:cubicBezTo>
                    <a:pt y="24" x="21"/>
                    <a:pt y="18" x="24"/>
                    <a:pt y="34" x="20"/>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7" name="Shape 597"/>
            <p:cNvSpPr/>
            <p:nvPr/>
          </p:nvSpPr>
          <p:spPr>
            <a:xfrm>
              <a:off y="3529012" x="6450012"/>
              <a:ext cy="65086" cx="169861"/>
            </a:xfrm>
            <a:custGeom>
              <a:pathLst>
                <a:path w="107" extrusionOk="0" h="41">
                  <a:moveTo>
                    <a:pt y="0" x="30"/>
                  </a:moveTo>
                  <a:cubicBezTo>
                    <a:pt y="2" x="21"/>
                    <a:pt y="7" x="18"/>
                    <a:pt y="9" x="8"/>
                  </a:cubicBezTo>
                  <a:cubicBezTo>
                    <a:pt y="14" x="6"/>
                    <a:pt y="18" x="3"/>
                    <a:pt y="23" x="0"/>
                  </a:cubicBezTo>
                  <a:cubicBezTo>
                    <a:pt y="32" x="4"/>
                    <a:pt y="34" x="7"/>
                    <a:pt y="36" x="17"/>
                  </a:cubicBezTo>
                  <a:cubicBezTo>
                    <a:pt y="35" x="34"/>
                    <a:pt y="41" x="42"/>
                    <a:pt y="27" x="47"/>
                  </a:cubicBezTo>
                  <a:cubicBezTo>
                    <a:pt y="14" x="49"/>
                    <a:pt y="14" x="61"/>
                    <a:pt y="12" x="72"/>
                  </a:cubicBezTo>
                  <a:cubicBezTo>
                    <a:pt y="16" x="93"/>
                    <a:pt y="18" x="85"/>
                    <a:pt y="21" x="98"/>
                  </a:cubicBezTo>
                  <a:cubicBezTo>
                    <a:pt y="25" x="107"/>
                    <a:pt y="15" x="102"/>
                    <a:pt y="14" x="96"/>
                  </a:cubicBezTo>
                  <a:cubicBezTo>
                    <a:pt y="8" x="92"/>
                    <a:pt y="4" x="95"/>
                    <a:pt y="2" x="87"/>
                  </a:cubicBezTo>
                  <a:cubicBezTo>
                    <a:pt y="2" x="77"/>
                    <a:pt y="6" x="66"/>
                    <a:pt y="5" x="56"/>
                  </a:cubicBezTo>
                  <a:cubicBezTo>
                    <a:pt y="4" x="46"/>
                    <a:pt y="0" x="43"/>
                    <a:pt y="0" x="30"/>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8" name="Shape 598"/>
            <p:cNvSpPr/>
            <p:nvPr/>
          </p:nvSpPr>
          <p:spPr>
            <a:xfrm>
              <a:off y="3181350" x="5797550"/>
              <a:ext cy="152400" cx="360362"/>
            </a:xfrm>
            <a:custGeom>
              <a:pathLst>
                <a:path w="227" extrusionOk="0" h="96">
                  <a:moveTo>
                    <a:pt y="8" x="93"/>
                  </a:moveTo>
                  <a:cubicBezTo>
                    <a:pt y="16" x="82"/>
                    <a:pt y="11" x="68"/>
                    <a:pt y="8" x="54"/>
                  </a:cubicBezTo>
                  <a:cubicBezTo>
                    <a:pt y="7" x="49"/>
                    <a:pt y="5" x="39"/>
                    <a:pt y="5" x="39"/>
                  </a:cubicBezTo>
                  <a:cubicBezTo>
                    <a:pt y="0" x="32"/>
                    <a:pt y="3" x="12"/>
                    <a:pt y="3" x="12"/>
                  </a:cubicBezTo>
                  <a:cubicBezTo>
                    <a:pt y="6" x="6"/>
                    <a:pt y="14" x="3"/>
                    <a:pt y="20" x="0"/>
                  </a:cubicBezTo>
                  <a:cubicBezTo>
                    <a:pt y="44" x="2"/>
                    <a:pt y="43" x="3"/>
                    <a:pt y="53" x="20"/>
                  </a:cubicBezTo>
                  <a:cubicBezTo>
                    <a:pt y="58" x="27"/>
                    <a:pt y="43" x="34"/>
                    <a:pt y="41" x="39"/>
                  </a:cubicBezTo>
                  <a:cubicBezTo>
                    <a:pt y="39" x="44"/>
                    <a:pt y="39" x="44"/>
                    <a:pt y="38" x="53"/>
                  </a:cubicBezTo>
                  <a:cubicBezTo>
                    <a:pt y="39" x="79"/>
                    <a:pt y="38" x="73"/>
                    <a:pt y="33" x="95"/>
                  </a:cubicBezTo>
                  <a:cubicBezTo>
                    <a:pt y="29" x="102"/>
                    <a:pt y="28" x="105"/>
                    <a:pt y="26" x="113"/>
                  </a:cubicBezTo>
                  <a:cubicBezTo>
                    <a:pt y="32" x="121"/>
                    <a:pt y="37" x="123"/>
                    <a:pt y="39" x="135"/>
                  </a:cubicBezTo>
                  <a:cubicBezTo>
                    <a:pt y="42" x="145"/>
                    <a:pt y="39" x="155"/>
                    <a:pt y="38" x="165"/>
                  </a:cubicBezTo>
                  <a:cubicBezTo>
                    <a:pt y="38" x="170"/>
                    <a:pt y="37" x="175"/>
                    <a:pt y="39" x="179"/>
                  </a:cubicBezTo>
                  <a:cubicBezTo>
                    <a:pt y="40" x="181"/>
                    <a:pt y="61" x="170"/>
                    <a:pt y="63" x="168"/>
                  </a:cubicBezTo>
                  <a:cubicBezTo>
                    <a:pt y="70" x="175"/>
                    <a:pt y="81" x="177"/>
                    <a:pt y="87" x="186"/>
                  </a:cubicBezTo>
                  <a:cubicBezTo>
                    <a:pt y="93" x="189"/>
                    <a:pt y="96" x="191"/>
                    <a:pt y="93" x="198"/>
                  </a:cubicBezTo>
                  <a:cubicBezTo>
                    <a:pt y="84" x="203"/>
                    <a:pt y="76" x="202"/>
                    <a:pt y="72" x="192"/>
                  </a:cubicBezTo>
                  <a:cubicBezTo>
                    <a:pt y="61" x="185"/>
                    <a:pt y="47" x="192"/>
                    <a:pt y="44" x="177"/>
                  </a:cubicBezTo>
                  <a:cubicBezTo>
                    <a:pt y="33" x="188"/>
                    <a:pt y="36" x="203"/>
                    <a:pt y="35" x="218"/>
                  </a:cubicBezTo>
                  <a:cubicBezTo>
                    <a:pt y="32" x="223"/>
                    <a:pt y="30" x="225"/>
                    <a:pt y="24" x="227"/>
                  </a:cubicBezTo>
                  <a:cubicBezTo>
                    <a:pt y="21" x="224"/>
                    <a:pt y="18" x="214"/>
                    <a:pt y="17" x="206"/>
                  </a:cubicBezTo>
                  <a:cubicBezTo>
                    <a:pt y="16" x="198"/>
                    <a:pt y="18" x="187"/>
                    <a:pt y="17" x="179"/>
                  </a:cubicBezTo>
                  <a:cubicBezTo>
                    <a:pt y="16" x="168"/>
                    <a:pt y="14" x="168"/>
                    <a:pt y="14" x="158"/>
                  </a:cubicBezTo>
                  <a:cubicBezTo>
                    <a:pt y="14" x="148"/>
                    <a:pt y="21" x="127"/>
                    <a:pt y="20" x="116"/>
                  </a:cubicBezTo>
                  <a:cubicBezTo>
                    <a:pt y="22" x="104"/>
                    <a:pt y="17" x="101"/>
                    <a:pt y="8" x="93"/>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599" name="Shape 599"/>
            <p:cNvSpPr/>
            <p:nvPr/>
          </p:nvSpPr>
          <p:spPr>
            <a:xfrm>
              <a:off y="3100386" x="6346825"/>
              <a:ext cy="109536" cx="155575"/>
            </a:xfrm>
            <a:custGeom>
              <a:pathLst>
                <a:path w="98" extrusionOk="0" h="69">
                  <a:moveTo>
                    <a:pt y="11" x="31"/>
                  </a:moveTo>
                  <a:cubicBezTo>
                    <a:pt y="23" x="28"/>
                    <a:pt y="20" x="23"/>
                    <a:pt y="27" x="14"/>
                  </a:cubicBezTo>
                  <a:cubicBezTo>
                    <a:pt y="32" x="11"/>
                    <a:pt y="35" x="7"/>
                    <a:pt y="41" x="5"/>
                  </a:cubicBezTo>
                  <a:cubicBezTo>
                    <a:pt y="55" x="3"/>
                    <a:pt y="60" x="3"/>
                    <a:pt y="68" x="16"/>
                  </a:cubicBezTo>
                  <a:cubicBezTo>
                    <a:pt y="66" x="26"/>
                    <a:pt y="63" x="36"/>
                    <a:pt y="62" x="46"/>
                  </a:cubicBezTo>
                  <a:cubicBezTo>
                    <a:pt y="59" x="58"/>
                    <a:pt y="64" x="65"/>
                    <a:pt y="66" x="76"/>
                  </a:cubicBezTo>
                  <a:cubicBezTo>
                    <a:pt y="69" x="82"/>
                    <a:pt y="67" x="84"/>
                    <a:pt y="63" x="89"/>
                  </a:cubicBezTo>
                  <a:cubicBezTo>
                    <a:pt y="45" x="98"/>
                    <a:pt y="39" x="93"/>
                    <a:pt y="38" x="74"/>
                  </a:cubicBezTo>
                  <a:cubicBezTo>
                    <a:pt y="29" x="67"/>
                    <a:pt y="29" x="60"/>
                    <a:pt y="27" x="49"/>
                  </a:cubicBezTo>
                  <a:cubicBezTo>
                    <a:pt y="20" x="37"/>
                    <a:pt y="17" x="36"/>
                    <a:pt y="14" x="20"/>
                  </a:cubicBezTo>
                  <a:cubicBezTo>
                    <a:pt y="0" x="2"/>
                    <a:pt y="3" x="0"/>
                    <a:pt y="5" x="37"/>
                  </a:cubicBezTo>
                  <a:cubicBezTo>
                    <a:pt y="6" x="38"/>
                    <a:pt y="6" x="41"/>
                    <a:pt y="8" x="41"/>
                  </a:cubicBezTo>
                  <a:cubicBezTo>
                    <a:pt y="23" x="45"/>
                    <a:pt y="17" x="35"/>
                    <a:pt y="11" x="31"/>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0" name="Shape 600"/>
            <p:cNvSpPr/>
            <p:nvPr/>
          </p:nvSpPr>
          <p:spPr>
            <a:xfrm>
              <a:off y="3195636" x="6778625"/>
              <a:ext cy="71436" cx="138112"/>
            </a:xfrm>
            <a:custGeom>
              <a:pathLst>
                <a:path w="87" extrusionOk="0" h="45">
                  <a:moveTo>
                    <a:pt y="12" x="12"/>
                  </a:moveTo>
                  <a:cubicBezTo>
                    <a:pt y="14" x="6"/>
                    <a:pt y="15" x="3"/>
                    <a:pt y="21" x="0"/>
                  </a:cubicBezTo>
                  <a:cubicBezTo>
                    <a:pt y="35" x="6"/>
                    <a:pt y="35" x="15"/>
                    <a:pt y="36" x="29"/>
                  </a:cubicBezTo>
                  <a:cubicBezTo>
                    <a:pt y="38" x="36"/>
                    <a:pt y="38" x="40"/>
                    <a:pt y="44" x="45"/>
                  </a:cubicBezTo>
                  <a:cubicBezTo>
                    <a:pt y="43" x="56"/>
                    <a:pt y="45" x="67"/>
                    <a:pt y="42" x="77"/>
                  </a:cubicBezTo>
                  <a:cubicBezTo>
                    <a:pt y="42" x="78"/>
                    <a:pt y="27" x="80"/>
                    <a:pt y="24" x="84"/>
                  </a:cubicBezTo>
                  <a:cubicBezTo>
                    <a:pt y="17" x="87"/>
                    <a:pt y="15" x="85"/>
                    <a:pt y="14" x="78"/>
                  </a:cubicBezTo>
                  <a:cubicBezTo>
                    <a:pt y="9" x="75"/>
                    <a:pt y="0" x="68"/>
                    <a:pt y="0" x="68"/>
                  </a:cubicBezTo>
                  <a:cubicBezTo>
                    <a:pt y="3" x="55"/>
                    <a:pt y="4" x="43"/>
                    <a:pt y="6" x="30"/>
                  </a:cubicBezTo>
                  <a:cubicBezTo>
                    <a:pt y="9" x="24"/>
                    <a:pt y="11" x="18"/>
                    <a:pt y="12" x="12"/>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1" name="Shape 601"/>
            <p:cNvSpPr/>
            <p:nvPr/>
          </p:nvSpPr>
          <p:spPr>
            <a:xfrm>
              <a:off y="2928936" x="6300787"/>
              <a:ext cy="122237" cx="141286"/>
            </a:xfrm>
            <a:custGeom>
              <a:pathLst>
                <a:path w="89" extrusionOk="0" h="77">
                  <a:moveTo>
                    <a:pt y="0" x="13"/>
                  </a:moveTo>
                  <a:cubicBezTo>
                    <a:pt y="2" x="6"/>
                    <a:pt y="10" x="4"/>
                    <a:pt y="17" x="1"/>
                  </a:cubicBezTo>
                  <a:cubicBezTo>
                    <a:pt y="28" x="2"/>
                    <a:pt y="37" x="0"/>
                    <a:pt y="39" x="12"/>
                  </a:cubicBezTo>
                  <a:cubicBezTo>
                    <a:pt y="39" x="14"/>
                    <a:pt y="40" x="17"/>
                    <a:pt y="38" x="18"/>
                  </a:cubicBezTo>
                  <a:cubicBezTo>
                    <a:pt y="34" x="20"/>
                    <a:pt y="24" x="21"/>
                    <a:pt y="24" x="21"/>
                  </a:cubicBezTo>
                  <a:cubicBezTo>
                    <a:pt y="31" x="25"/>
                    <a:pt y="37" x="27"/>
                    <a:pt y="44" x="31"/>
                  </a:cubicBezTo>
                  <a:cubicBezTo>
                    <a:pt y="49" x="24"/>
                    <a:pt y="49" x="16"/>
                    <a:pt y="50" x="7"/>
                  </a:cubicBezTo>
                  <a:cubicBezTo>
                    <a:pt y="61" x="9"/>
                    <a:pt y="65" x="8"/>
                    <a:pt y="71" x="16"/>
                  </a:cubicBezTo>
                  <a:cubicBezTo>
                    <a:pt y="67" x="22"/>
                    <a:pt y="64" x="24"/>
                    <a:pt y="57" x="27"/>
                  </a:cubicBezTo>
                  <a:cubicBezTo>
                    <a:pt y="50" x="28"/>
                    <a:pt y="45" x="31"/>
                    <a:pt y="53" x="36"/>
                  </a:cubicBezTo>
                  <a:cubicBezTo>
                    <a:pt y="60" x="37"/>
                    <a:pt y="65" x="39"/>
                    <a:pt y="71" x="42"/>
                  </a:cubicBezTo>
                  <a:cubicBezTo>
                    <a:pt y="67" x="61"/>
                    <a:pt y="66" x="55"/>
                    <a:pt y="77" x="70"/>
                  </a:cubicBezTo>
                  <a:cubicBezTo>
                    <a:pt y="76" x="76"/>
                    <a:pt y="77" x="82"/>
                    <a:pt y="74" x="87"/>
                  </a:cubicBezTo>
                  <a:cubicBezTo>
                    <a:pt y="73" x="89"/>
                    <a:pt y="69" x="88"/>
                    <a:pt y="66" x="88"/>
                  </a:cubicBezTo>
                  <a:cubicBezTo>
                    <a:pt y="52" x="88"/>
                    <a:pt y="54" x="84"/>
                    <a:pt y="53" x="72"/>
                  </a:cubicBezTo>
                  <a:cubicBezTo>
                    <a:pt y="48" x="60"/>
                    <a:pt y="52" x="64"/>
                    <a:pt y="41" x="58"/>
                  </a:cubicBezTo>
                  <a:cubicBezTo>
                    <a:pt y="29" x="61"/>
                    <a:pt y="34" x="62"/>
                    <a:pt y="26" x="66"/>
                  </a:cubicBezTo>
                  <a:cubicBezTo>
                    <a:pt y="25" x="62"/>
                    <a:pt y="25" x="58"/>
                    <a:pt y="23" x="55"/>
                  </a:cubicBezTo>
                  <a:cubicBezTo>
                    <a:pt y="19" x="50"/>
                    <a:pt y="15" x="54"/>
                    <a:pt y="12" x="46"/>
                  </a:cubicBezTo>
                  <a:cubicBezTo>
                    <a:pt y="21" x="39"/>
                    <a:pt y="17" x="36"/>
                    <a:pt y="12" x="28"/>
                  </a:cubicBezTo>
                  <a:cubicBezTo>
                    <a:pt y="15" x="22"/>
                    <a:pt y="17" x="22"/>
                    <a:pt y="24" x="21"/>
                  </a:cubicBezTo>
                  <a:cubicBezTo>
                    <a:pt y="23" x="20"/>
                    <a:pt y="21" x="19"/>
                    <a:pt y="20" x="19"/>
                  </a:cubicBezTo>
                  <a:cubicBezTo>
                    <a:pt y="15" x="18"/>
                    <a:pt y="10" x="20"/>
                    <a:pt y="5" x="18"/>
                  </a:cubicBezTo>
                  <a:cubicBezTo>
                    <a:pt y="3" x="17"/>
                    <a:pt y="4" x="14"/>
                    <a:pt y="3" x="13"/>
                  </a:cubicBezTo>
                  <a:cubicBezTo>
                    <a:pt y="2" x="12"/>
                    <a:pt y="1" x="13"/>
                    <a:pt y="0" x="13"/>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2" name="Shape 602"/>
            <p:cNvSpPr/>
            <p:nvPr/>
          </p:nvSpPr>
          <p:spPr>
            <a:xfrm>
              <a:off y="2484436" x="6351587"/>
              <a:ext cy="573086" cx="280986"/>
            </a:xfrm>
            <a:custGeom>
              <a:pathLst>
                <a:path w="177" extrusionOk="0" h="361">
                  <a:moveTo>
                    <a:pt y="0" x="71"/>
                  </a:moveTo>
                  <a:cubicBezTo>
                    <a:pt y="1" x="59"/>
                    <a:pt y="1" x="63"/>
                    <a:pt y="10" x="59"/>
                  </a:cubicBezTo>
                  <a:cubicBezTo>
                    <a:pt y="16" x="58"/>
                    <a:pt y="41" x="32"/>
                    <a:pt y="45" x="26"/>
                  </a:cubicBezTo>
                  <a:cubicBezTo>
                    <a:pt y="51" x="25"/>
                    <a:pt y="54" x="22"/>
                    <a:pt y="60" x="20"/>
                  </a:cubicBezTo>
                  <a:cubicBezTo>
                    <a:pt y="70" x="19"/>
                    <a:pt y="96" x="15"/>
                    <a:pt y="102" x="7"/>
                  </a:cubicBezTo>
                  <a:cubicBezTo>
                    <a:pt y="116" x="0"/>
                    <a:pt y="129" x="6"/>
                    <a:pt y="141" x="13"/>
                  </a:cubicBezTo>
                  <a:cubicBezTo>
                    <a:pt y="155" x="14"/>
                    <a:pt y="152" x="14"/>
                    <a:pt y="159" x="23"/>
                  </a:cubicBezTo>
                  <a:cubicBezTo>
                    <a:pt y="168" x="28"/>
                    <a:pt y="157" x="23"/>
                    <a:pt y="172" x="23"/>
                  </a:cubicBezTo>
                  <a:cubicBezTo>
                    <a:pt y="188" x="23"/>
                    <a:pt y="190" x="30"/>
                    <a:pt y="184" x="20"/>
                  </a:cubicBezTo>
                  <a:cubicBezTo>
                    <a:pt y="204" x="16"/>
                    <a:pt y="204" x="27"/>
                    <a:pt y="217" x="37"/>
                  </a:cubicBezTo>
                  <a:cubicBezTo>
                    <a:pt y="234" x="40"/>
                    <a:pt y="259" x="43"/>
                    <a:pt y="274" x="32"/>
                  </a:cubicBezTo>
                  <a:cubicBezTo>
                    <a:pt y="299" x="35"/>
                    <a:pt y="291" x="47"/>
                    <a:pt y="297" x="61"/>
                  </a:cubicBezTo>
                  <a:cubicBezTo>
                    <a:pt y="304" x="67"/>
                    <a:pt y="310" x="68"/>
                    <a:pt y="316" x="71"/>
                  </a:cubicBezTo>
                  <a:cubicBezTo>
                    <a:pt y="322" x="74"/>
                    <a:pt y="333" x="74"/>
                    <a:pt y="336" x="77"/>
                  </a:cubicBezTo>
                  <a:cubicBezTo>
                    <a:pt y="339" x="80"/>
                    <a:pt y="335" x="87"/>
                    <a:pt y="337" x="92"/>
                  </a:cubicBezTo>
                  <a:cubicBezTo>
                    <a:pt y="342" x="97"/>
                    <a:pt y="348" x="102"/>
                    <a:pt y="351" x="109"/>
                  </a:cubicBezTo>
                  <a:cubicBezTo>
                    <a:pt y="361" x="117"/>
                    <a:pt y="361" x="112"/>
                    <a:pt y="358" x="121"/>
                  </a:cubicBezTo>
                  <a:cubicBezTo>
                    <a:pt y="349" x="117"/>
                    <a:pt y="345" x="108"/>
                    <a:pt y="339" x="100"/>
                  </a:cubicBezTo>
                  <a:cubicBezTo>
                    <a:pt y="329" x="95"/>
                    <a:pt y="319" x="92"/>
                    <a:pt y="312" x="83"/>
                  </a:cubicBezTo>
                  <a:cubicBezTo>
                    <a:pt y="307" x="80"/>
                    <a:pt y="302" x="80"/>
                    <a:pt y="297" x="77"/>
                  </a:cubicBezTo>
                  <a:cubicBezTo>
                    <a:pt y="286" x="75"/>
                    <a:pt y="277" x="70"/>
                    <a:pt y="268" x="64"/>
                  </a:cubicBezTo>
                  <a:cubicBezTo>
                    <a:pt y="262" x="62"/>
                    <a:pt y="256" x="61"/>
                    <a:pt y="250" x="59"/>
                  </a:cubicBezTo>
                  <a:cubicBezTo>
                    <a:pt y="233" x="62"/>
                    <a:pt y="221" x="63"/>
                    <a:pt y="202" x="64"/>
                  </a:cubicBezTo>
                  <a:cubicBezTo>
                    <a:pt y="204" x="88"/>
                    <a:pt y="209" x="107"/>
                    <a:pt y="211" x="130"/>
                  </a:cubicBezTo>
                  <a:cubicBezTo>
                    <a:pt y="216" x="140"/>
                    <a:pt y="227" x="148"/>
                    <a:pt y="229" x="160"/>
                  </a:cubicBezTo>
                  <a:cubicBezTo>
                    <a:pt y="229" x="165"/>
                    <a:pt y="230" x="170"/>
                    <a:pt y="228" x="175"/>
                  </a:cubicBezTo>
                  <a:cubicBezTo>
                    <a:pt y="227" x="177"/>
                    <a:pt y="225" x="174"/>
                    <a:pt y="223" x="173"/>
                  </a:cubicBezTo>
                  <a:cubicBezTo>
                    <a:pt y="217" x="170"/>
                    <a:pt y="214" x="162"/>
                    <a:pt y="213" x="155"/>
                  </a:cubicBezTo>
                  <a:cubicBezTo>
                    <a:pt y="203" x="149"/>
                    <a:pt y="195" x="144"/>
                    <a:pt y="189" x="134"/>
                  </a:cubicBezTo>
                  <a:cubicBezTo>
                    <a:pt y="184" x="130"/>
                    <a:pt y="178" x="123"/>
                    <a:pt y="177" x="116"/>
                  </a:cubicBezTo>
                  <a:cubicBezTo>
                    <a:pt y="174" x="111"/>
                    <a:pt y="172" x="107"/>
                    <a:pt y="171" x="101"/>
                  </a:cubicBezTo>
                  <a:cubicBezTo>
                    <a:pt y="139" x="105"/>
                    <a:pt y="150" x="115"/>
                    <a:pt y="144" x="140"/>
                  </a:cubicBezTo>
                  <a:cubicBezTo>
                    <a:pt y="138" x="141"/>
                    <a:pt y="138" x="149"/>
                    <a:pt y="133" x="151"/>
                  </a:cubicBezTo>
                  <a:cubicBezTo>
                    <a:pt y="115" x="152"/>
                    <a:pt y="119" x="152"/>
                    <a:pt y="108" x="160"/>
                  </a:cubicBezTo>
                  <a:cubicBezTo>
                    <a:pt y="102" x="161"/>
                    <a:pt y="98" x="161"/>
                    <a:pt y="93" x="158"/>
                  </a:cubicBezTo>
                  <a:cubicBezTo>
                    <a:pt y="82" x="156"/>
                    <a:pt y="77" x="157"/>
                    <a:pt y="70" x="148"/>
                  </a:cubicBezTo>
                  <a:cubicBezTo>
                    <a:pt y="71" x="136"/>
                    <a:pt y="74" x="127"/>
                    <a:pt y="76" x="116"/>
                  </a:cubicBezTo>
                  <a:cubicBezTo>
                    <a:pt y="80" x="111"/>
                    <a:pt y="84" x="107"/>
                    <a:pt y="85" x="101"/>
                  </a:cubicBezTo>
                  <a:cubicBezTo>
                    <a:pt y="90" x="98"/>
                    <a:pt y="92" x="94"/>
                    <a:pt y="97" x="92"/>
                  </a:cubicBezTo>
                  <a:cubicBezTo>
                    <a:pt y="103" x="91"/>
                    <a:pt y="106" x="88"/>
                    <a:pt y="111" x="86"/>
                  </a:cubicBezTo>
                  <a:cubicBezTo>
                    <a:pt y="123" x="95"/>
                    <a:pt y="125" x="86"/>
                    <a:pt y="127" x="74"/>
                  </a:cubicBezTo>
                  <a:cubicBezTo>
                    <a:pt y="129" x="69"/>
                    <a:pt y="133" x="68"/>
                    <a:pt y="136" x="64"/>
                  </a:cubicBezTo>
                  <a:cubicBezTo>
                    <a:pt y="148" x="62"/>
                    <a:pt y="152" x="58"/>
                    <a:pt y="159" x="49"/>
                  </a:cubicBezTo>
                  <a:cubicBezTo>
                    <a:pt y="156" x="36"/>
                    <a:pt y="154" x="36"/>
                    <a:pt y="142" x="32"/>
                  </a:cubicBezTo>
                  <a:cubicBezTo>
                    <a:pt y="135" x="34"/>
                    <a:pt y="133" x="36"/>
                    <a:pt y="132" x="43"/>
                  </a:cubicBezTo>
                  <a:cubicBezTo>
                    <a:pt y="130" x="48"/>
                    <a:pt y="129" x="53"/>
                    <a:pt y="127" x="58"/>
                  </a:cubicBezTo>
                  <a:cubicBezTo>
                    <a:pt y="125" x="61"/>
                    <a:pt y="125" x="65"/>
                    <a:pt y="123" x="67"/>
                  </a:cubicBezTo>
                  <a:cubicBezTo>
                    <a:pt y="119" x="71"/>
                    <a:pt y="107" x="70"/>
                    <a:pt y="102" x="73"/>
                  </a:cubicBezTo>
                  <a:cubicBezTo>
                    <a:pt y="97" x="74"/>
                    <a:pt y="93" x="76"/>
                    <a:pt y="88" x="77"/>
                  </a:cubicBezTo>
                  <a:cubicBezTo>
                    <a:pt y="72" x="76"/>
                    <a:pt y="59" x="77"/>
                    <a:pt y="49" x="64"/>
                  </a:cubicBezTo>
                  <a:cubicBezTo>
                    <a:pt y="32" x="55"/>
                    <a:pt y="24" x="65"/>
                    <a:pt y="13" x="76"/>
                  </a:cubicBezTo>
                  <a:cubicBezTo>
                    <a:pt y="6" x="77"/>
                    <a:pt y="5" x="76"/>
                    <a:pt y="0" x="71"/>
                  </a:cubicBez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3" name="Shape 603"/>
            <p:cNvSpPr/>
            <p:nvPr/>
          </p:nvSpPr>
          <p:spPr>
            <a:xfrm>
              <a:off y="2413000" x="6492875"/>
              <a:ext cy="115886" cx="96836"/>
            </a:xfrm>
            <a:custGeom>
              <a:pathLst>
                <a:path w="61" extrusionOk="0" h="73">
                  <a:moveTo>
                    <a:pt y="28" x="9"/>
                  </a:moveTo>
                  <a:cubicBezTo>
                    <a:pt y="23" x="2"/>
                    <a:pt y="28" x="3"/>
                    <a:pt y="34" x="0"/>
                  </a:cubicBezTo>
                  <a:cubicBezTo>
                    <a:pt y="47" x="8"/>
                    <a:pt y="25" x="2"/>
                    <a:pt y="39" x="8"/>
                  </a:cubicBezTo>
                  <a:cubicBezTo>
                    <a:pt y="46" x="9"/>
                    <a:pt y="49" x="11"/>
                    <a:pt y="55" x="14"/>
                  </a:cubicBezTo>
                  <a:cubicBezTo>
                    <a:pt y="73" x="16"/>
                    <a:pt y="61" x="16"/>
                    <a:pt y="72" x="23"/>
                  </a:cubicBezTo>
                  <a:cubicBezTo>
                    <a:pt y="70" x="31"/>
                    <a:pt y="70" x="39"/>
                    <a:pt y="67" x="47"/>
                  </a:cubicBezTo>
                  <a:cubicBezTo>
                    <a:pt y="60" x="48"/>
                    <a:pt y="58" x="49"/>
                    <a:pt y="54" x="54"/>
                  </a:cubicBezTo>
                  <a:cubicBezTo>
                    <a:pt y="46" x="55"/>
                    <a:pt y="38" x="56"/>
                    <a:pt y="31" x="59"/>
                  </a:cubicBezTo>
                  <a:cubicBezTo>
                    <a:pt y="18" x="61"/>
                    <a:pt y="8" x="61"/>
                    <a:pt y="0" x="51"/>
                  </a:cubicBezTo>
                  <a:cubicBezTo>
                    <a:pt y="1" x="39"/>
                    <a:pt y="1" x="38"/>
                    <a:pt y="6" x="29"/>
                  </a:cubicBezTo>
                  <a:cubicBezTo>
                    <a:pt y="11" x="26"/>
                    <a:pt y="15" x="19"/>
                    <a:pt y="18" x="14"/>
                  </a:cubicBezTo>
                  <a:cubicBezTo>
                    <a:pt y="28" x="12"/>
                    <a:pt y="26" x="15"/>
                    <a:pt y="28" x="9"/>
                  </a:cubicBez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4" name="Shape 604"/>
            <p:cNvSpPr/>
            <p:nvPr/>
          </p:nvSpPr>
          <p:spPr>
            <a:xfrm>
              <a:off y="3086100" x="5510212"/>
              <a:ext cy="117475" cx="161925"/>
            </a:xfrm>
            <a:custGeom>
              <a:pathLst>
                <a:path w="102" extrusionOk="0" h="74">
                  <a:moveTo>
                    <a:pt y="5" x="49"/>
                  </a:moveTo>
                  <a:cubicBezTo>
                    <a:pt y="0" x="40"/>
                    <a:pt y="10" x="34"/>
                    <a:pt y="12" x="25"/>
                  </a:cubicBezTo>
                  <a:cubicBezTo>
                    <a:pt y="11" x="18"/>
                    <a:pt y="10" x="12"/>
                    <a:pt y="15" x="6"/>
                  </a:cubicBezTo>
                  <a:cubicBezTo>
                    <a:pt y="30" x="0"/>
                    <a:pt y="52" x="4"/>
                    <a:pt y="60" x="18"/>
                  </a:cubicBezTo>
                  <a:cubicBezTo>
                    <a:pt y="58" x="43"/>
                    <a:pt y="42" x="18"/>
                    <a:pt y="38" x="39"/>
                  </a:cubicBezTo>
                  <a:cubicBezTo>
                    <a:pt y="34" x="40"/>
                    <a:pt y="22" x="41"/>
                    <a:pt y="35" x="43"/>
                  </a:cubicBezTo>
                  <a:cubicBezTo>
                    <a:pt y="50" x="42"/>
                    <a:pt y="63" x="37"/>
                    <a:pt y="66" x="54"/>
                  </a:cubicBezTo>
                  <a:cubicBezTo>
                    <a:pt y="62" x="61"/>
                    <a:pt y="60" x="63"/>
                    <a:pt y="53" x="58"/>
                  </a:cubicBezTo>
                  <a:cubicBezTo>
                    <a:pt y="41" x="56"/>
                    <a:pt y="44" x="49"/>
                    <a:pt y="45" x="70"/>
                  </a:cubicBezTo>
                  <a:cubicBezTo>
                    <a:pt y="50" x="78"/>
                    <a:pt y="50" x="80"/>
                    <a:pt y="48" x="90"/>
                  </a:cubicBezTo>
                  <a:cubicBezTo>
                    <a:pt y="47" x="83"/>
                    <a:pt y="48" x="82"/>
                    <a:pt y="54" x="79"/>
                  </a:cubicBezTo>
                  <a:cubicBezTo>
                    <a:pt y="66" x="77"/>
                    <a:pt y="71" x="75"/>
                    <a:pt y="74" x="88"/>
                  </a:cubicBezTo>
                  <a:cubicBezTo>
                    <a:pt y="70" x="102"/>
                    <a:pt y="51" x="97"/>
                    <a:pt y="41" x="90"/>
                  </a:cubicBezTo>
                  <a:cubicBezTo>
                    <a:pt y="26" x="88"/>
                    <a:pt y="15" x="85"/>
                    <a:pt y="9" x="70"/>
                  </a:cubicBezTo>
                  <a:cubicBezTo>
                    <a:pt y="15" x="66"/>
                    <a:pt y="21" x="62"/>
                    <a:pt y="27" x="58"/>
                  </a:cubicBezTo>
                  <a:cubicBezTo>
                    <a:pt y="26" x="51"/>
                    <a:pt y="24" x="47"/>
                    <a:pt y="17" x="51"/>
                  </a:cubicBezTo>
                  <a:cubicBezTo>
                    <a:pt y="10" x="52"/>
                    <a:pt y="14" x="53"/>
                    <a:pt y="5" x="49"/>
                  </a:cubicBez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5" name="Shape 605"/>
            <p:cNvSpPr/>
            <p:nvPr/>
          </p:nvSpPr>
          <p:spPr>
            <a:xfrm>
              <a:off y="2886075" x="6877050"/>
              <a:ext cy="90486" cx="195261"/>
            </a:xfrm>
            <a:custGeom>
              <a:pathLst>
                <a:path w="123" extrusionOk="0" h="57">
                  <a:moveTo>
                    <a:pt y="2" x="51"/>
                  </a:moveTo>
                  <a:cubicBezTo>
                    <a:pt y="5" x="36"/>
                    <a:pt y="5" x="32"/>
                    <a:pt y="6" x="12"/>
                  </a:cubicBezTo>
                  <a:cubicBezTo>
                    <a:pt y="11" x="3"/>
                    <a:pt y="20" x="7"/>
                    <a:pt y="27" x="0"/>
                  </a:cubicBezTo>
                  <a:cubicBezTo>
                    <a:pt y="36" x="2"/>
                    <a:pt y="34" x="9"/>
                    <a:pt y="35" x="18"/>
                  </a:cubicBezTo>
                  <a:cubicBezTo>
                    <a:pt y="40" x="23"/>
                    <a:pt y="44" x="23"/>
                    <a:pt y="45" x="30"/>
                  </a:cubicBezTo>
                  <a:cubicBezTo>
                    <a:pt y="54" x="35"/>
                    <a:pt y="48" x="37"/>
                    <a:pt y="41" x="39"/>
                  </a:cubicBezTo>
                  <a:cubicBezTo>
                    <a:pt y="49" x="50"/>
                    <a:pt y="53" x="45"/>
                    <a:pt y="54" x="61"/>
                  </a:cubicBezTo>
                  <a:cubicBezTo>
                    <a:pt y="53" x="84"/>
                    <a:pt y="57" x="75"/>
                    <a:pt y="44" x="81"/>
                  </a:cubicBezTo>
                  <a:cubicBezTo>
                    <a:pt y="35" x="76"/>
                    <a:pt y="40" x="67"/>
                    <a:pt y="36" x="58"/>
                  </a:cubicBezTo>
                  <a:cubicBezTo>
                    <a:pt y="30" x="54"/>
                    <a:pt y="19" x="38"/>
                    <a:pt y="23" x="52"/>
                  </a:cubicBezTo>
                  <a:cubicBezTo>
                    <a:pt y="33" x="59"/>
                    <a:pt y="41" x="70"/>
                    <a:pt y="47" x="81"/>
                  </a:cubicBezTo>
                  <a:cubicBezTo>
                    <a:pt y="45" x="93"/>
                    <a:pt y="43" x="94"/>
                    <a:pt y="45" x="105"/>
                  </a:cubicBezTo>
                  <a:cubicBezTo>
                    <a:pt y="49" x="112"/>
                    <a:pt y="47" x="118"/>
                    <a:pt y="41" x="123"/>
                  </a:cubicBezTo>
                  <a:cubicBezTo>
                    <a:pt y="30" x="119"/>
                    <a:pt y="17" x="120"/>
                    <a:pt y="14" x="106"/>
                  </a:cubicBezTo>
                  <a:cubicBezTo>
                    <a:pt y="10" x="97"/>
                    <a:pt y="12" x="103"/>
                    <a:pt y="9" x="87"/>
                  </a:cubicBezTo>
                  <a:cubicBezTo>
                    <a:pt y="9" x="85"/>
                    <a:pt y="8" x="82"/>
                    <a:pt y="8" x="82"/>
                  </a:cubicBezTo>
                  <a:cubicBezTo>
                    <a:pt y="5" x="76"/>
                    <a:pt y="3" x="70"/>
                    <a:pt y="2" x="64"/>
                  </a:cubicBezTo>
                  <a:cubicBezTo>
                    <a:pt y="0" x="60"/>
                    <a:pt y="2" x="44"/>
                    <a:pt y="2" x="51"/>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6" name="Shape 606"/>
            <p:cNvSpPr/>
            <p:nvPr/>
          </p:nvSpPr>
          <p:spPr>
            <a:xfrm>
              <a:off y="3019425" x="6899275"/>
              <a:ext cy="117475" cx="127000"/>
            </a:xfrm>
            <a:custGeom>
              <a:pathLst>
                <a:path w="80" extrusionOk="0" h="74">
                  <a:moveTo>
                    <a:pt y="0" x="56"/>
                  </a:moveTo>
                  <a:cubicBezTo>
                    <a:pt y="9" x="37"/>
                    <a:pt y="11" x="29"/>
                    <a:pt y="12" x="5"/>
                  </a:cubicBezTo>
                  <a:cubicBezTo>
                    <a:pt y="21" x="0"/>
                    <a:pt y="25" x="4"/>
                    <a:pt y="27" x="13"/>
                  </a:cubicBezTo>
                  <a:cubicBezTo>
                    <a:pt y="27" x="19"/>
                    <a:pt y="27" x="26"/>
                    <a:pt y="26" x="32"/>
                  </a:cubicBezTo>
                  <a:cubicBezTo>
                    <a:pt y="26" x="34"/>
                    <a:pt y="24" x="35"/>
                    <a:pt y="24" x="37"/>
                  </a:cubicBezTo>
                  <a:cubicBezTo>
                    <a:pt y="23" x="40"/>
                    <a:pt y="23" x="50"/>
                    <a:pt y="23" x="47"/>
                  </a:cubicBezTo>
                  <a:cubicBezTo>
                    <a:pt y="23" x="41"/>
                    <a:pt y="24" x="34"/>
                    <a:pt y="24" x="28"/>
                  </a:cubicBezTo>
                  <a:cubicBezTo>
                    <a:pt y="35" x="29"/>
                    <a:pt y="37" x="28"/>
                    <a:pt y="42" x="37"/>
                  </a:cubicBezTo>
                  <a:cubicBezTo>
                    <a:pt y="49" x="38"/>
                    <a:pt y="54" x="40"/>
                    <a:pt y="60" x="43"/>
                  </a:cubicBezTo>
                  <a:cubicBezTo>
                    <a:pt y="64" x="44"/>
                    <a:pt y="72" x="51"/>
                    <a:pt y="74" x="55"/>
                  </a:cubicBezTo>
                  <a:cubicBezTo>
                    <a:pt y="72" x="67"/>
                    <a:pt y="71" x="71"/>
                    <a:pt y="60" x="76"/>
                  </a:cubicBezTo>
                  <a:cubicBezTo>
                    <a:pt y="51" x="77"/>
                    <a:pt y="45" x="79"/>
                    <a:pt y="36" x="80"/>
                  </a:cubicBezTo>
                  <a:cubicBezTo>
                    <a:pt y="10" x="78"/>
                    <a:pt y="21" x="68"/>
                    <a:pt y="23" x="37"/>
                  </a:cubicBezTo>
                  <a:cubicBezTo>
                    <a:pt y="26" x="56"/>
                    <a:pt y="18" x="47"/>
                    <a:pt y="12" x="59"/>
                  </a:cubicBezTo>
                  <a:cubicBezTo>
                    <a:pt y="6" x="58"/>
                    <a:pt y="0" x="51"/>
                    <a:pt y="0" x="56"/>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7" name="Shape 607"/>
            <p:cNvSpPr/>
            <p:nvPr/>
          </p:nvSpPr>
          <p:spPr>
            <a:xfrm>
              <a:off y="3052761" x="7691436"/>
              <a:ext cy="55561" cx="44450"/>
            </a:xfrm>
            <a:custGeom>
              <a:pathLst>
                <a:path w="28" extrusionOk="0" h="35">
                  <a:moveTo>
                    <a:pt y="0" x="13"/>
                  </a:moveTo>
                  <a:cubicBezTo>
                    <a:pt y="6" x="0"/>
                    <a:pt y="29" x="4"/>
                    <a:pt y="35" x="16"/>
                  </a:cubicBezTo>
                  <a:cubicBezTo>
                    <a:pt y="32" x="24"/>
                    <a:pt y="29" x="27"/>
                    <a:pt y="21" x="28"/>
                  </a:cubicBezTo>
                  <a:cubicBezTo>
                    <a:pt y="14" x="27"/>
                    <a:pt y="3" x="21"/>
                    <a:pt y="0" x="13"/>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8" name="Shape 608"/>
            <p:cNvSpPr/>
            <p:nvPr/>
          </p:nvSpPr>
          <p:spPr>
            <a:xfrm>
              <a:off y="3003550" x="7786686"/>
              <a:ext cy="120650" cx="200025"/>
            </a:xfrm>
            <a:custGeom>
              <a:pathLst>
                <a:path w="126" extrusionOk="0" h="76">
                  <a:moveTo>
                    <a:pt y="1" x="36"/>
                  </a:moveTo>
                  <a:cubicBezTo>
                    <a:pt y="0" x="29"/>
                    <a:pt y="1" x="25"/>
                    <a:pt y="3" x="19"/>
                  </a:cubicBezTo>
                  <a:cubicBezTo>
                    <a:pt y="8" x="15"/>
                    <a:pt y="13" x="0"/>
                    <a:pt y="16" x="15"/>
                  </a:cubicBezTo>
                  <a:cubicBezTo>
                    <a:pt y="21" x="24"/>
                    <a:pt y="28" x="28"/>
                    <a:pt y="33" x="37"/>
                  </a:cubicBezTo>
                  <a:cubicBezTo>
                    <a:pt y="31" x="46"/>
                    <a:pt y="30" x="46"/>
                    <a:pt y="22" x="51"/>
                  </a:cubicBezTo>
                  <a:cubicBezTo>
                    <a:pt y="29" x="52"/>
                    <a:pt y="30" x="57"/>
                    <a:pt y="36" x="60"/>
                  </a:cubicBezTo>
                  <a:cubicBezTo>
                    <a:pt y="42" x="61"/>
                    <a:pt y="45" x="64"/>
                    <a:pt y="51" x="66"/>
                  </a:cubicBezTo>
                  <a:cubicBezTo>
                    <a:pt y="76" x="68"/>
                    <a:pt y="58" x="78"/>
                    <a:pt y="69" x="96"/>
                  </a:cubicBezTo>
                  <a:cubicBezTo>
                    <a:pt y="68" x="106"/>
                    <a:pt y="69" x="119"/>
                    <a:pt y="60" x="126"/>
                  </a:cubicBezTo>
                  <a:cubicBezTo>
                    <a:pt y="52" x="123"/>
                    <a:pt y="49" x="117"/>
                    <a:pt y="48" x="108"/>
                  </a:cubicBezTo>
                  <a:cubicBezTo>
                    <a:pt y="45" x="103"/>
                    <a:pt y="43" x="99"/>
                    <a:pt y="40" x="94"/>
                  </a:cubicBezTo>
                  <a:cubicBezTo>
                    <a:pt y="34" x="90"/>
                    <a:pt y="32" x="91"/>
                    <a:pt y="28" x="85"/>
                  </a:cubicBezTo>
                  <a:cubicBezTo>
                    <a:pt y="18" x="78"/>
                    <a:pt y="12" x="74"/>
                    <a:pt y="9" x="61"/>
                  </a:cubicBezTo>
                  <a:cubicBezTo>
                    <a:pt y="10" x="57"/>
                    <a:pt y="13" x="55"/>
                    <a:pt y="13" x="51"/>
                  </a:cubicBezTo>
                  <a:cubicBezTo>
                    <a:pt y="13" x="49"/>
                    <a:pt y="8" x="44"/>
                    <a:pt y="7" x="42"/>
                  </a:cubicBezTo>
                  <a:cubicBezTo>
                    <a:pt y="6" x="40"/>
                    <a:pt y="7" x="37"/>
                    <a:pt y="6" x="36"/>
                  </a:cubicBezTo>
                  <a:cubicBezTo>
                    <a:pt y="5" x="35"/>
                    <a:pt y="3" x="36"/>
                    <a:pt y="1" x="36"/>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09" name="Shape 609"/>
            <p:cNvSpPr/>
            <p:nvPr/>
          </p:nvSpPr>
          <p:spPr>
            <a:xfrm>
              <a:off y="3184525" x="7808911"/>
              <a:ext cy="58736" cx="265112"/>
            </a:xfrm>
            <a:custGeom>
              <a:pathLst>
                <a:path w="167" extrusionOk="0" h="37">
                  <a:moveTo>
                    <a:pt y="0" x="32"/>
                  </a:moveTo>
                  <a:cubicBezTo>
                    <a:pt y="1" x="23"/>
                    <a:pt y="0" x="14"/>
                    <a:pt y="3" x="5"/>
                  </a:cubicBezTo>
                  <a:cubicBezTo>
                    <a:pt y="4" x="0"/>
                    <a:pt y="12" x="15"/>
                    <a:pt y="13" x="25"/>
                  </a:cubicBezTo>
                  <a:cubicBezTo>
                    <a:pt y="16" x="33"/>
                    <a:pt y="17" x="41"/>
                    <a:pt y="19" x="49"/>
                  </a:cubicBezTo>
                  <a:cubicBezTo>
                    <a:pt y="22" x="55"/>
                    <a:pt y="24" x="58"/>
                    <a:pt y="25" x="65"/>
                  </a:cubicBezTo>
                  <a:cubicBezTo>
                    <a:pt y="27" x="70"/>
                    <a:pt y="30" x="73"/>
                    <a:pt y="31" x="79"/>
                  </a:cubicBezTo>
                  <a:cubicBezTo>
                    <a:pt y="37" x="87"/>
                    <a:pt y="34" x="112"/>
                    <a:pt y="34" x="122"/>
                  </a:cubicBezTo>
                  <a:cubicBezTo>
                    <a:pt y="37" x="130"/>
                    <a:pt y="37" x="134"/>
                    <a:pt y="36" x="143"/>
                  </a:cubicBezTo>
                  <a:cubicBezTo>
                    <a:pt y="34" x="149"/>
                    <a:pt y="31" x="152"/>
                    <a:pt y="30" x="158"/>
                  </a:cubicBezTo>
                  <a:cubicBezTo>
                    <a:pt y="26" x="167"/>
                    <a:pt y="16" x="165"/>
                    <a:pt y="12" x="157"/>
                  </a:cubicBezTo>
                  <a:cubicBezTo>
                    <a:pt y="5" x="144"/>
                    <a:pt y="9" x="113"/>
                    <a:pt y="9" x="110"/>
                  </a:cubicBezTo>
                  <a:cubicBezTo>
                    <a:pt y="5" x="103"/>
                    <a:pt y="2" x="94"/>
                    <a:pt y="0" x="86"/>
                  </a:cubicBezTo>
                  <a:cubicBezTo>
                    <a:pt y="1" x="72"/>
                    <a:pt y="8" x="45"/>
                    <a:pt y="0" x="32"/>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0" name="Shape 610"/>
            <p:cNvSpPr/>
            <p:nvPr/>
          </p:nvSpPr>
          <p:spPr>
            <a:xfrm>
              <a:off y="3846512" x="7300911"/>
              <a:ext cy="134936" cx="107950"/>
            </a:xfrm>
            <a:custGeom>
              <a:pathLst>
                <a:path w="68" extrusionOk="0" h="85">
                  <a:moveTo>
                    <a:pt y="0" x="61"/>
                  </a:moveTo>
                  <a:cubicBezTo>
                    <a:pt y="6" x="58"/>
                    <a:pt y="8" x="55"/>
                    <a:pt y="13" x="52"/>
                  </a:cubicBezTo>
                  <a:cubicBezTo>
                    <a:pt y="27" x="49"/>
                    <a:pt y="38" x="45"/>
                    <a:pt y="49" x="37"/>
                  </a:cubicBezTo>
                  <a:cubicBezTo>
                    <a:pt y="55" x="36"/>
                    <a:pt y="81" x="36"/>
                    <a:pt y="64" x="33"/>
                  </a:cubicBezTo>
                  <a:cubicBezTo>
                    <a:pt y="68" x="27"/>
                    <a:pt y="70" x="28"/>
                    <a:pt y="76" x="24"/>
                  </a:cubicBezTo>
                  <a:cubicBezTo>
                    <a:pt y="65" x="18"/>
                    <a:pt y="48" x="28"/>
                    <a:pt y="45" x="13"/>
                  </a:cubicBezTo>
                  <a:cubicBezTo>
                    <a:pt y="41" x="5"/>
                    <a:pt y="51" x="7"/>
                    <a:pt y="57" x="3"/>
                  </a:cubicBezTo>
                  <a:cubicBezTo>
                    <a:pt y="69" x="4"/>
                    <a:pt y="79" x="0"/>
                    <a:pt y="84" x="10"/>
                  </a:cubicBezTo>
                  <a:cubicBezTo>
                    <a:pt y="83" x="14"/>
                    <a:pt y="78" x="18"/>
                    <a:pt y="79" x="22"/>
                  </a:cubicBezTo>
                  <a:cubicBezTo>
                    <a:pt y="80" x="24"/>
                    <a:pt y="83" x="23"/>
                    <a:pt y="84" x="25"/>
                  </a:cubicBezTo>
                  <a:cubicBezTo>
                    <a:pt y="85" x="27"/>
                    <a:pt y="85" x="29"/>
                    <a:pt y="85" x="31"/>
                  </a:cubicBezTo>
                  <a:cubicBezTo>
                    <a:pt y="83" x="43"/>
                    <a:pt y="76" x="31"/>
                    <a:pt y="67" x="39"/>
                  </a:cubicBezTo>
                  <a:cubicBezTo>
                    <a:pt y="64" x="42"/>
                    <a:pt y="65" x="47"/>
                    <a:pt y="64" x="51"/>
                  </a:cubicBezTo>
                  <a:cubicBezTo>
                    <a:pt y="48" x="52"/>
                    <a:pt y="46" x="49"/>
                    <a:pt y="39" x="60"/>
                  </a:cubicBezTo>
                  <a:cubicBezTo>
                    <a:pt y="26" x="68"/>
                    <a:pt y="17" x="63"/>
                    <a:pt y="0" x="61"/>
                  </a:cubicBezTo>
                  <a:close/>
                </a:path>
              </a:pathLst>
            </a:custGeom>
            <a:solidFill>
              <a:srgbClr val="66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1" name="Shape 611"/>
            <p:cNvSpPr/>
            <p:nvPr/>
          </p:nvSpPr>
          <p:spPr>
            <a:xfrm>
              <a:off y="4221162" x="8208961"/>
              <a:ext cy="211137" cx="261936"/>
            </a:xfrm>
            <a:custGeom>
              <a:pathLst>
                <a:path w="165" extrusionOk="0" h="133">
                  <a:moveTo>
                    <a:pt y="5" x="140"/>
                  </a:moveTo>
                  <a:cubicBezTo>
                    <a:pt y="6" x="123"/>
                    <a:pt y="0" x="104"/>
                    <a:pt y="8" x="88"/>
                  </a:cubicBezTo>
                  <a:cubicBezTo>
                    <a:pt y="11" x="81"/>
                    <a:pt y="15" x="82"/>
                    <a:pt y="17" x="74"/>
                  </a:cubicBezTo>
                  <a:cubicBezTo>
                    <a:pt y="23" x="62"/>
                    <a:pt y="25" x="54"/>
                    <a:pt y="37" x="46"/>
                  </a:cubicBezTo>
                  <a:cubicBezTo>
                    <a:pt y="42" x="43"/>
                    <a:pt y="50" x="34"/>
                    <a:pt y="50" x="34"/>
                  </a:cubicBezTo>
                  <a:cubicBezTo>
                    <a:pt y="60" x="30"/>
                    <a:pt y="67" x="33"/>
                    <a:pt y="73" x="23"/>
                  </a:cubicBezTo>
                  <a:cubicBezTo>
                    <a:pt y="80" x="18"/>
                    <a:pt y="88" x="13"/>
                    <a:pt y="95" x="8"/>
                  </a:cubicBezTo>
                  <a:cubicBezTo>
                    <a:pt y="105" x="6"/>
                    <a:pt y="114" x="6"/>
                    <a:pt y="124" x="4"/>
                  </a:cubicBezTo>
                  <a:cubicBezTo>
                    <a:pt y="126" x="4"/>
                    <a:pt y="129" x="0"/>
                    <a:pt y="130" x="2"/>
                  </a:cubicBezTo>
                  <a:cubicBezTo>
                    <a:pt y="132" x="4"/>
                    <a:pt y="129" x="7"/>
                    <a:pt y="128" x="10"/>
                  </a:cubicBezTo>
                  <a:cubicBezTo>
                    <a:pt y="127" x="17"/>
                    <a:pt y="124" x="31"/>
                    <a:pt y="124" x="31"/>
                  </a:cubicBezTo>
                  <a:cubicBezTo>
                    <a:pt y="125" x="39"/>
                    <a:pt y="127" x="45"/>
                    <a:pt y="128" x="53"/>
                  </a:cubicBezTo>
                  <a:cubicBezTo>
                    <a:pt y="133" x="65"/>
                    <a:pt y="131" x="73"/>
                    <a:pt y="130" x="88"/>
                  </a:cubicBezTo>
                  <a:cubicBezTo>
                    <a:pt y="128" x="91"/>
                    <a:pt y="129" x="95"/>
                    <a:pt y="127" x="98"/>
                  </a:cubicBezTo>
                  <a:cubicBezTo>
                    <a:pt y="122" x="107"/>
                    <a:pt y="114" x="110"/>
                    <a:pt y="112" x="121"/>
                  </a:cubicBezTo>
                  <a:cubicBezTo>
                    <a:pt y="109" x="126"/>
                    <a:pt y="106" x="131"/>
                    <a:pt y="104" x="136"/>
                  </a:cubicBezTo>
                  <a:cubicBezTo>
                    <a:pt y="103" x="129"/>
                    <a:pt y="105" x="126"/>
                    <a:pt y="109" x="121"/>
                  </a:cubicBezTo>
                  <a:cubicBezTo>
                    <a:pt y="116" x="118"/>
                    <a:pt y="118" x="118"/>
                    <a:pt y="119" x="110"/>
                  </a:cubicBezTo>
                  <a:cubicBezTo>
                    <a:pt y="120" x="109"/>
                    <a:pt y="120" x="105"/>
                    <a:pt y="121" x="106"/>
                  </a:cubicBezTo>
                  <a:cubicBezTo>
                    <a:pt y="123" x="107"/>
                    <a:pt y="121" x="110"/>
                    <a:pt y="122" x="112"/>
                  </a:cubicBezTo>
                  <a:cubicBezTo>
                    <a:pt y="124" x="116"/>
                    <a:pt y="128" x="121"/>
                    <a:pt y="130" x="125"/>
                  </a:cubicBezTo>
                  <a:cubicBezTo>
                    <a:pt y="129" x="132"/>
                    <a:pt y="129" x="138"/>
                    <a:pt y="128" x="145"/>
                  </a:cubicBezTo>
                  <a:cubicBezTo>
                    <a:pt y="126" x="156"/>
                    <a:pt y="110" x="147"/>
                    <a:pt y="109" x="140"/>
                  </a:cubicBezTo>
                  <a:cubicBezTo>
                    <a:pt y="107" x="137"/>
                    <a:pt y="105" x="134"/>
                    <a:pt y="101" x="134"/>
                  </a:cubicBezTo>
                  <a:cubicBezTo>
                    <a:pt y="99" x="134"/>
                    <a:pt y="77" x="140"/>
                    <a:pt y="76" x="142"/>
                  </a:cubicBezTo>
                  <a:cubicBezTo>
                    <a:pt y="74" x="145"/>
                    <a:pt y="74" x="150"/>
                    <a:pt y="73" x="154"/>
                  </a:cubicBezTo>
                  <a:cubicBezTo>
                    <a:pt y="65" x="165"/>
                    <a:pt y="45" x="147"/>
                    <a:pt y="38" x="163"/>
                  </a:cubicBezTo>
                  <a:cubicBezTo>
                    <a:pt y="30" x="160"/>
                    <a:pt y="29" x="157"/>
                    <a:pt y="26" x="149"/>
                  </a:cubicBezTo>
                  <a:cubicBezTo>
                    <a:pt y="25" x="148"/>
                    <a:pt y="24" x="146"/>
                    <a:pt y="22" x="145"/>
                  </a:cubicBezTo>
                  <a:cubicBezTo>
                    <a:pt y="21" x="144"/>
                    <a:pt y="18" x="144"/>
                    <a:pt y="17" x="143"/>
                  </a:cubicBezTo>
                  <a:cubicBezTo>
                    <a:pt y="6" x="134"/>
                    <a:pt y="10" x="129"/>
                    <a:pt y="5" x="140"/>
                  </a:cubicBez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2" name="Shape 612"/>
            <p:cNvSpPr/>
            <p:nvPr/>
          </p:nvSpPr>
          <p:spPr>
            <a:xfrm>
              <a:off y="3717925" x="5424487"/>
              <a:ext cy="150812" cx="92075"/>
            </a:xfrm>
            <a:custGeom>
              <a:pathLst>
                <a:path w="58" extrusionOk="0" h="95">
                  <a:moveTo>
                    <a:pt y="0" x="43"/>
                  </a:moveTo>
                  <a:cubicBezTo>
                    <a:pt y="7" x="38"/>
                    <a:pt y="14" x="34"/>
                    <a:pt y="16" x="25"/>
                  </a:cubicBezTo>
                  <a:cubicBezTo>
                    <a:pt y="19" x="20"/>
                    <a:pt y="21" x="16"/>
                    <a:pt y="22" x="10"/>
                  </a:cubicBezTo>
                  <a:cubicBezTo>
                    <a:pt y="32" x="2"/>
                    <a:pt y="27" x="4"/>
                    <a:pt y="36" x="1"/>
                  </a:cubicBezTo>
                  <a:cubicBezTo>
                    <a:pt y="43" x="0"/>
                    <a:pt y="49" x="0"/>
                    <a:pt y="55" x="3"/>
                  </a:cubicBezTo>
                  <a:cubicBezTo>
                    <a:pt y="60" x="4"/>
                    <a:pt y="64" x="6"/>
                    <a:pt y="69" x="7"/>
                  </a:cubicBezTo>
                  <a:cubicBezTo>
                    <a:pt y="77" x="6"/>
                    <a:pt y="85" x="4"/>
                    <a:pt y="93" x="1"/>
                  </a:cubicBezTo>
                  <a:cubicBezTo>
                    <a:pt y="94" x="8"/>
                    <a:pt y="89" x="10"/>
                    <a:pt y="94" x="16"/>
                  </a:cubicBezTo>
                  <a:cubicBezTo>
                    <a:pt y="93" x="25"/>
                    <a:pt y="95" x="31"/>
                    <a:pt y="91" x="39"/>
                  </a:cubicBezTo>
                  <a:cubicBezTo>
                    <a:pt y="84" x="44"/>
                    <a:pt y="79" x="40"/>
                    <a:pt y="72" x="37"/>
                  </a:cubicBezTo>
                  <a:cubicBezTo>
                    <a:pt y="63" x="39"/>
                    <a:pt y="59" x="38"/>
                    <a:pt y="55" x="45"/>
                  </a:cubicBezTo>
                  <a:cubicBezTo>
                    <a:pt y="50" x="48"/>
                    <a:pt y="44" x="48"/>
                    <a:pt y="39" x="51"/>
                  </a:cubicBezTo>
                  <a:cubicBezTo>
                    <a:pt y="29" x="53"/>
                    <a:pt y="14" x="58"/>
                    <a:pt y="12" x="46"/>
                  </a:cubicBezTo>
                  <a:cubicBezTo>
                    <a:pt y="5" x="45"/>
                    <a:pt y="9" x="45"/>
                    <a:pt y="0" x="43"/>
                  </a:cubicBez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3" name="Shape 613"/>
            <p:cNvSpPr/>
            <p:nvPr/>
          </p:nvSpPr>
          <p:spPr>
            <a:xfrm>
              <a:off y="3805237" x="5338762"/>
              <a:ext cy="88900" cx="47625"/>
            </a:xfrm>
            <a:custGeom>
              <a:pathLst>
                <a:path w="30" extrusionOk="0" h="56">
                  <a:moveTo>
                    <a:pt y="0" x="13"/>
                  </a:moveTo>
                  <a:cubicBezTo>
                    <a:pt y="5" x="3"/>
                    <a:pt y="8" x="5"/>
                    <a:pt y="17" x="0"/>
                  </a:cubicBezTo>
                  <a:cubicBezTo>
                    <a:pt y="33" x="1"/>
                    <a:pt y="47" x="10"/>
                    <a:pt y="56" x="24"/>
                  </a:cubicBezTo>
                  <a:cubicBezTo>
                    <a:pt y="49" x="30"/>
                    <a:pt y="49" x="30"/>
                    <a:pt y="39" x="28"/>
                  </a:cubicBezTo>
                  <a:cubicBezTo>
                    <a:pt y="4" x="24"/>
                    <a:pt y="20" x="25"/>
                    <a:pt y="0" x="13"/>
                  </a:cubicBez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4" name="Shape 614"/>
            <p:cNvSpPr/>
            <p:nvPr/>
          </p:nvSpPr>
          <p:spPr>
            <a:xfrm>
              <a:off y="3681412" x="5461000"/>
              <a:ext cy="246061" cx="136525"/>
            </a:xfrm>
            <a:custGeom>
              <a:pathLst>
                <a:path w="86" extrusionOk="0" h="155">
                  <a:moveTo>
                    <a:pt y="0" x="59"/>
                  </a:moveTo>
                  <a:cubicBezTo>
                    <a:pt y="7" x="58"/>
                    <a:pt y="15" x="44"/>
                    <a:pt y="15" x="44"/>
                  </a:cubicBezTo>
                  <a:cubicBezTo>
                    <a:pt y="21" x="43"/>
                    <a:pt y="27" x="41"/>
                    <a:pt y="33" x="38"/>
                  </a:cubicBezTo>
                  <a:cubicBezTo>
                    <a:pt y="40" x="37"/>
                    <a:pt y="46" x="37"/>
                    <a:pt y="53" x="40"/>
                  </a:cubicBezTo>
                  <a:cubicBezTo>
                    <a:pt y="80" x="42"/>
                    <a:pt y="102" x="36"/>
                    <a:pt y="120" x="14"/>
                  </a:cubicBezTo>
                  <a:cubicBezTo>
                    <a:pt y="125" x="13"/>
                    <a:pt y="130" x="6"/>
                    <a:pt y="134" x="1"/>
                  </a:cubicBezTo>
                  <a:cubicBezTo>
                    <a:pt y="144" x="2"/>
                    <a:pt y="148" x="0"/>
                    <a:pt y="150" x="10"/>
                  </a:cubicBezTo>
                  <a:cubicBezTo>
                    <a:pt y="155" x="20"/>
                    <a:pt y="153" x="30"/>
                    <a:pt y="152" x="41"/>
                  </a:cubicBezTo>
                  <a:cubicBezTo>
                    <a:pt y="129" x="60"/>
                    <a:pt y="121" x="30"/>
                    <a:pt y="119" x="71"/>
                  </a:cubicBezTo>
                  <a:cubicBezTo>
                    <a:pt y="115" x="81"/>
                    <a:pt y="103" x="84"/>
                    <a:pt y="101" x="71"/>
                  </a:cubicBezTo>
                  <a:cubicBezTo>
                    <a:pt y="91" x="63"/>
                    <a:pt y="96" x="65"/>
                    <a:pt y="87" x="62"/>
                  </a:cubicBezTo>
                  <a:cubicBezTo>
                    <a:pt y="80" x="61"/>
                    <a:pt y="76" x="59"/>
                    <a:pt y="69" x="58"/>
                  </a:cubicBezTo>
                  <a:cubicBezTo>
                    <a:pt y="56" x="59"/>
                    <a:pt y="55" x="58"/>
                    <a:pt y="48" x="68"/>
                  </a:cubicBezTo>
                  <a:cubicBezTo>
                    <a:pt y="51" x="74"/>
                    <a:pt y="51" x="78"/>
                    <a:pt y="50" x="85"/>
                  </a:cubicBezTo>
                  <a:cubicBezTo>
                    <a:pt y="43" x="86"/>
                    <a:pt y="42" x="83"/>
                    <a:pt y="36" x="80"/>
                  </a:cubicBezTo>
                  <a:cubicBezTo>
                    <a:pt y="33" x="79"/>
                    <a:pt y="20" x="77"/>
                    <a:pt y="18" x="76"/>
                  </a:cubicBezTo>
                  <a:cubicBezTo>
                    <a:pt y="15" x="74"/>
                    <a:pt y="11" x="67"/>
                    <a:pt y="11" x="67"/>
                  </a:cubicBezTo>
                  <a:cubicBezTo>
                    <a:pt y="3" x="62"/>
                    <a:pt y="6" x="60"/>
                    <a:pt y="9" x="52"/>
                  </a:cubicBezTo>
                  <a:lnTo>
                    <a:pt y="0" x="59"/>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5" name="Shape 615"/>
            <p:cNvSpPr/>
            <p:nvPr/>
          </p:nvSpPr>
          <p:spPr>
            <a:xfrm>
              <a:off y="3598862" x="5545137"/>
              <a:ext cy="68261" cx="63500"/>
            </a:xfrm>
            <a:custGeom>
              <a:pathLst>
                <a:path w="40" extrusionOk="0" h="43">
                  <a:moveTo>
                    <a:pt y="6" x="18"/>
                  </a:moveTo>
                  <a:cubicBezTo>
                    <a:pt y="0" x="10"/>
                    <a:pt y="20" x="3"/>
                    <a:pt y="27" x="0"/>
                  </a:cubicBezTo>
                  <a:cubicBezTo>
                    <a:pt y="33" x="9"/>
                    <a:pt y="40" x="4"/>
                    <a:pt y="43" x="17"/>
                  </a:cubicBezTo>
                  <a:cubicBezTo>
                    <a:pt y="42" x="24"/>
                    <a:pt y="40" x="28"/>
                    <a:pt y="36" x="33"/>
                  </a:cubicBezTo>
                  <a:cubicBezTo>
                    <a:pt y="31" x="35"/>
                    <a:pt y="16" x="40"/>
                    <a:pt y="12" x="35"/>
                  </a:cubicBezTo>
                  <a:cubicBezTo>
                    <a:pt y="1" x="20"/>
                    <a:pt y="18" x="9"/>
                    <a:pt y="6" x="18"/>
                  </a:cubicBez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6" name="Shape 616"/>
            <p:cNvSpPr/>
            <p:nvPr/>
          </p:nvSpPr>
          <p:spPr>
            <a:xfrm>
              <a:off y="3937000" x="5078412"/>
              <a:ext cy="141286" cx="41275"/>
            </a:xfrm>
            <a:custGeom>
              <a:pathLst>
                <a:path w="26" extrusionOk="0" h="89">
                  <a:moveTo>
                    <a:pt y="0" x="6"/>
                  </a:moveTo>
                  <a:cubicBezTo>
                    <a:pt y="50" x="5"/>
                    <a:pt y="30" x="7"/>
                    <a:pt y="55" x="0"/>
                  </a:cubicBezTo>
                  <a:cubicBezTo>
                    <a:pt y="62" x="4"/>
                    <a:pt y="70" x="6"/>
                    <a:pt y="76" x="11"/>
                  </a:cubicBezTo>
                  <a:cubicBezTo>
                    <a:pt y="89" x="13"/>
                    <a:pt y="79" x="17"/>
                    <a:pt y="72" x="18"/>
                  </a:cubicBezTo>
                  <a:cubicBezTo>
                    <a:pt y="46" x="18"/>
                    <a:pt y="16" x="26"/>
                    <a:pt y="0" x="6"/>
                  </a:cubicBezTo>
                  <a:close/>
                </a:path>
              </a:pathLst>
            </a:custGeom>
            <a:solidFill>
              <a:srgbClr val="FF00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7" name="Shape 617"/>
            <p:cNvSpPr/>
            <p:nvPr/>
          </p:nvSpPr>
          <p:spPr>
            <a:xfrm>
              <a:off y="3414712" x="4273550"/>
              <a:ext cy="204786" cx="80961"/>
            </a:xfrm>
            <a:custGeom>
              <a:pathLst>
                <a:path w="51" extrusionOk="0" h="129">
                  <a:moveTo>
                    <a:pt y="15" x="27"/>
                  </a:moveTo>
                  <a:cubicBezTo>
                    <a:pt y="38" x="25"/>
                    <a:pt y="57" x="14"/>
                    <a:pt y="75" x="0"/>
                  </a:cubicBezTo>
                  <a:cubicBezTo>
                    <a:pt y="85" x="1"/>
                    <a:pt y="93" x="1"/>
                    <a:pt y="102" x="5"/>
                  </a:cubicBezTo>
                  <a:cubicBezTo>
                    <a:pt y="108" x="6"/>
                    <a:pt y="111" x="9"/>
                    <a:pt y="116" x="11"/>
                  </a:cubicBezTo>
                  <a:cubicBezTo>
                    <a:pt y="123" x="12"/>
                    <a:pt y="125" x="13"/>
                    <a:pt y="129" x="18"/>
                  </a:cubicBezTo>
                  <a:cubicBezTo>
                    <a:pt y="128" x="34"/>
                    <a:pt y="122" x="35"/>
                    <a:pt y="108" x="41"/>
                  </a:cubicBezTo>
                  <a:cubicBezTo>
                    <a:pt y="101" x="42"/>
                    <a:pt y="96" x="43"/>
                    <a:pt y="90" x="47"/>
                  </a:cubicBezTo>
                  <a:cubicBezTo>
                    <a:pt y="84" x="48"/>
                    <a:pt y="78" x="50"/>
                    <a:pt y="72" x="51"/>
                  </a:cubicBezTo>
                  <a:cubicBezTo>
                    <a:pt y="64" x="50"/>
                    <a:pt y="55" x="49"/>
                    <a:pt y="51" x="42"/>
                  </a:cubicBezTo>
                  <a:cubicBezTo>
                    <a:pt y="43" x="38"/>
                    <a:pt y="37" x="36"/>
                    <a:pt y="29" x="33"/>
                  </a:cubicBezTo>
                  <a:cubicBezTo>
                    <a:pt y="21" x="34"/>
                    <a:pt y="0" x="40"/>
                    <a:pt y="15" x="27"/>
                  </a:cubicBezTo>
                  <a:close/>
                </a:path>
              </a:pathLst>
            </a:custGeom>
            <a:solidFill>
              <a:srgbClr val="FF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8" name="Shape 618"/>
            <p:cNvSpPr/>
            <p:nvPr/>
          </p:nvSpPr>
          <p:spPr>
            <a:xfrm>
              <a:off y="3341687" x="2711450"/>
              <a:ext cy="134936" cx="166686"/>
            </a:xfrm>
            <a:custGeom>
              <a:pathLst>
                <a:path w="105" extrusionOk="0" h="85">
                  <a:moveTo>
                    <a:pt y="0" x="51"/>
                  </a:moveTo>
                  <a:cubicBezTo>
                    <a:pt y="1" x="39"/>
                    <a:pt y="7" x="36"/>
                    <a:pt y="9" x="24"/>
                  </a:cubicBezTo>
                  <a:cubicBezTo>
                    <a:pt y="15" x="20"/>
                    <a:pt y="20" x="20"/>
                    <a:pt y="25" x="14"/>
                  </a:cubicBezTo>
                  <a:cubicBezTo>
                    <a:pt y="21" x="7"/>
                    <a:pt y="22" x="5"/>
                    <a:pt y="28" x="0"/>
                  </a:cubicBezTo>
                  <a:cubicBezTo>
                    <a:pt y="40" x="2"/>
                    <a:pt y="44" x="2"/>
                    <a:pt y="46" x="14"/>
                  </a:cubicBezTo>
                  <a:cubicBezTo>
                    <a:pt y="41" x="18"/>
                    <a:pt y="38" x="20"/>
                    <a:pt y="31" x="21"/>
                  </a:cubicBezTo>
                  <a:cubicBezTo>
                    <a:pt y="37" x="27"/>
                    <a:pt y="39" x="29"/>
                    <a:pt y="46" x="24"/>
                  </a:cubicBezTo>
                  <a:cubicBezTo>
                    <a:pt y="53" x="26"/>
                    <a:pt y="60" x="27"/>
                    <a:pt y="67" x="29"/>
                  </a:cubicBezTo>
                  <a:cubicBezTo>
                    <a:pt y="83" x="26"/>
                    <a:pt y="75" x="28"/>
                    <a:pt y="85" x="35"/>
                  </a:cubicBezTo>
                  <a:cubicBezTo>
                    <a:pt y="84" x="44"/>
                    <a:pt y="83" x="48"/>
                    <a:pt y="81" x="56"/>
                  </a:cubicBezTo>
                  <a:cubicBezTo>
                    <a:pt y="77" x="56"/>
                    <a:pt y="72" x="55"/>
                    <a:pt y="69" x="57"/>
                  </a:cubicBezTo>
                  <a:cubicBezTo>
                    <a:pt y="65" x="60"/>
                    <a:pt y="80" x="69"/>
                    <a:pt y="82" x="72"/>
                  </a:cubicBezTo>
                  <a:cubicBezTo>
                    <a:pt y="81" x="84"/>
                    <a:pt y="74" x="85"/>
                    <a:pt y="72" x="95"/>
                  </a:cubicBezTo>
                  <a:cubicBezTo>
                    <a:pt y="59" x="96"/>
                    <a:pt y="51" x="96"/>
                    <a:pt y="42" x="105"/>
                  </a:cubicBezTo>
                  <a:cubicBezTo>
                    <a:pt y="11" x="102"/>
                    <a:pt y="6" x="70"/>
                    <a:pt y="4" x="44"/>
                  </a:cubicBezTo>
                  <a:cubicBezTo>
                    <a:pt y="6" x="33"/>
                    <a:pt y="2" x="33"/>
                    <a:pt y="7" x="33"/>
                  </a:cubicBezTo>
                  <a:lnTo>
                    <a:pt y="13" x="15"/>
                  </a:lnTo>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19" name="Shape 619"/>
            <p:cNvSpPr/>
            <p:nvPr/>
          </p:nvSpPr>
          <p:spPr>
            <a:xfrm>
              <a:off y="3151186" x="2309811"/>
              <a:ext cy="301625" cx="309561"/>
            </a:xfrm>
            <a:custGeom>
              <a:pathLst>
                <a:path w="195" extrusionOk="0" h="190">
                  <a:moveTo>
                    <a:pt y="6" x="49"/>
                  </a:moveTo>
                  <a:cubicBezTo>
                    <a:pt y="7" x="37"/>
                    <a:pt y="12" x="40"/>
                    <a:pt y="13" x="28"/>
                  </a:cubicBezTo>
                  <a:cubicBezTo>
                    <a:pt y="25" x="12"/>
                    <a:pt y="46" x="35"/>
                    <a:pt y="49" x="9"/>
                  </a:cubicBezTo>
                  <a:cubicBezTo>
                    <a:pt y="53" x="2"/>
                    <a:pt y="61" x="0"/>
                    <a:pt y="70" x="4"/>
                  </a:cubicBezTo>
                  <a:cubicBezTo>
                    <a:pt y="76" x="7"/>
                    <a:pt y="73" x="18"/>
                    <a:pt y="73" x="25"/>
                  </a:cubicBezTo>
                  <a:cubicBezTo>
                    <a:pt y="75" x="40"/>
                    <a:pt y="76" x="55"/>
                    <a:pt y="78" x="70"/>
                  </a:cubicBezTo>
                  <a:cubicBezTo>
                    <a:pt y="87" x="77"/>
                    <a:pt y="98" x="76"/>
                    <a:pt y="106" x="82"/>
                  </a:cubicBezTo>
                  <a:cubicBezTo>
                    <a:pt y="120" x="85"/>
                    <a:pt y="115" x="87"/>
                    <a:pt y="132" x="85"/>
                  </a:cubicBezTo>
                  <a:cubicBezTo>
                    <a:pt y="144" x="88"/>
                    <a:pt y="149" x="86"/>
                    <a:pt y="151" x="99"/>
                  </a:cubicBezTo>
                  <a:cubicBezTo>
                    <a:pt y="158" x="103"/>
                    <a:pt y="157" x="109"/>
                    <a:pt y="159" x="117"/>
                  </a:cubicBezTo>
                  <a:cubicBezTo>
                    <a:pt y="163" x="122"/>
                    <a:pt y="166" x="129"/>
                    <a:pt y="168" x="135"/>
                  </a:cubicBezTo>
                  <a:cubicBezTo>
                    <a:pt y="175" x="136"/>
                    <a:pt y="180" x="143"/>
                    <a:pt y="181" x="150"/>
                  </a:cubicBezTo>
                  <a:cubicBezTo>
                    <a:pt y="190" x="162"/>
                    <a:pt y="185" x="167"/>
                    <a:pt y="184" x="187"/>
                  </a:cubicBezTo>
                  <a:cubicBezTo>
                    <a:pt y="172" x="193"/>
                    <a:pt y="167" x="171"/>
                    <a:pt y="159" x="165"/>
                  </a:cubicBezTo>
                  <a:cubicBezTo>
                    <a:pt y="145" x="167"/>
                    <a:pt y="152" x="170"/>
                    <a:pt y="154" x="180"/>
                  </a:cubicBezTo>
                  <a:cubicBezTo>
                    <a:pt y="143" x="195"/>
                    <a:pt y="121" x="177"/>
                    <a:pt y="118" x="162"/>
                  </a:cubicBezTo>
                  <a:cubicBezTo>
                    <a:pt y="117" x="158"/>
                    <a:pt y="117" x="154"/>
                    <a:pt y="117" x="150"/>
                  </a:cubicBezTo>
                  <a:cubicBezTo>
                    <a:pt y="116" x="137"/>
                    <a:pt y="116" x="139"/>
                    <a:pt y="114" x="130"/>
                  </a:cubicBezTo>
                  <a:cubicBezTo>
                    <a:pt y="105" x="128"/>
                    <a:pt y="98" x="125"/>
                    <a:pt y="90" x="121"/>
                  </a:cubicBezTo>
                  <a:cubicBezTo>
                    <a:pt y="75" x="118"/>
                    <a:pt y="58" x="121"/>
                    <a:pt y="43" x="115"/>
                  </a:cubicBezTo>
                  <a:cubicBezTo>
                    <a:pt y="37" x="114"/>
                    <a:pt y="28" x="109"/>
                    <a:pt y="25" x="103"/>
                  </a:cubicBezTo>
                  <a:cubicBezTo>
                    <a:pt y="19" x="100"/>
                    <a:pt y="16" x="98"/>
                    <a:pt y="12" x="93"/>
                  </a:cubicBezTo>
                  <a:cubicBezTo>
                    <a:pt y="5" x="89"/>
                    <a:pt y="8" x="86"/>
                    <a:pt y="1" x="82"/>
                  </a:cubicBezTo>
                  <a:cubicBezTo>
                    <a:pt y="2" x="75"/>
                    <a:pt y="0" x="67"/>
                    <a:pt y="3" x="60"/>
                  </a:cubicBezTo>
                  <a:cubicBezTo>
                    <a:pt y="5" x="55"/>
                    <a:pt y="24" x="71"/>
                    <a:pt y="27" x="72"/>
                  </a:cubicBezTo>
                  <a:cubicBezTo>
                    <a:pt y="34" x="68"/>
                    <a:pt y="31" x="63"/>
                    <a:pt y="28" x="57"/>
                  </a:cubicBezTo>
                  <a:cubicBezTo>
                    <a:pt y="21" x="52"/>
                    <a:pt y="14" x="51"/>
                    <a:pt y="6" x="49"/>
                  </a:cubicBez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0" name="Shape 620"/>
            <p:cNvSpPr/>
            <p:nvPr/>
          </p:nvSpPr>
          <p:spPr>
            <a:xfrm>
              <a:off y="2867025" x="2146300"/>
              <a:ext cy="144461" cx="144461"/>
            </a:xfrm>
            <a:custGeom>
              <a:pathLst>
                <a:path w="91" extrusionOk="0" h="91">
                  <a:moveTo>
                    <a:pt y="35" x="26"/>
                  </a:moveTo>
                  <a:cubicBezTo>
                    <a:pt y="45" x="19"/>
                    <a:pt y="54" x="15"/>
                    <a:pt y="57" x="2"/>
                  </a:cubicBezTo>
                  <a:cubicBezTo>
                    <a:pt y="65" x="0"/>
                    <a:pt y="71" x="2"/>
                    <a:pt y="78" x="7"/>
                  </a:cubicBezTo>
                  <a:cubicBezTo>
                    <a:pt y="91" x="10"/>
                    <a:pt y="84" x="25"/>
                    <a:pt y="83" x="35"/>
                  </a:cubicBezTo>
                  <a:cubicBezTo>
                    <a:pt y="75" x="36"/>
                    <a:pt y="61" x="43"/>
                    <a:pt y="59" x="32"/>
                  </a:cubicBezTo>
                  <a:cubicBezTo>
                    <a:pt y="46" x="29"/>
                    <a:pt y="61" x="34"/>
                    <a:pt y="53" x="26"/>
                  </a:cubicBezTo>
                  <a:cubicBezTo>
                    <a:pt y="51" x="24"/>
                    <a:pt y="47" x="24"/>
                    <a:pt y="44" x="23"/>
                  </a:cubicBezTo>
                  <a:cubicBezTo>
                    <a:pt y="41" x="31"/>
                    <a:pt y="36" x="43"/>
                    <a:pt y="35" x="52"/>
                  </a:cubicBezTo>
                  <a:cubicBezTo>
                    <a:pt y="40" x="58"/>
                    <a:pt y="44" x="63"/>
                    <a:pt y="47" x="70"/>
                  </a:cubicBezTo>
                  <a:cubicBezTo>
                    <a:pt y="46" x="75"/>
                    <a:pt y="47" x="80"/>
                    <a:pt y="45" x="85"/>
                  </a:cubicBezTo>
                  <a:cubicBezTo>
                    <a:pt y="42" x="91"/>
                    <a:pt y="31" x="83"/>
                    <a:pt y="30" x="80"/>
                  </a:cubicBezTo>
                  <a:cubicBezTo>
                    <a:pt y="27" x="72"/>
                    <a:pt y="27" x="62"/>
                    <a:pt y="26" x="53"/>
                  </a:cubicBezTo>
                  <a:cubicBezTo>
                    <a:pt y="21" x="50"/>
                    <a:pt y="16" x="47"/>
                    <a:pt y="11" x="44"/>
                  </a:cubicBezTo>
                  <a:cubicBezTo>
                    <a:pt y="5" x="43"/>
                    <a:pt y="0" x="44"/>
                    <a:pt y="5" x="37"/>
                  </a:cubicBezTo>
                  <a:cubicBezTo>
                    <a:pt y="10" x="34"/>
                    <a:pt y="12" x="31"/>
                    <a:pt y="15" x="26"/>
                  </a:cubicBezTo>
                  <a:cubicBezTo>
                    <a:pt y="31" x="23"/>
                    <a:pt y="25" x="26"/>
                    <a:pt y="33" x="20"/>
                  </a:cubicBezTo>
                  <a:cubicBezTo>
                    <a:pt y="39" x="22"/>
                    <a:pt y="48" x="24"/>
                    <a:pt y="35" x="26"/>
                  </a:cubicBez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1" name="Shape 621"/>
            <p:cNvSpPr/>
            <p:nvPr/>
          </p:nvSpPr>
          <p:spPr>
            <a:xfrm>
              <a:off y="2605086" x="831850"/>
              <a:ext cy="184150" cx="176212"/>
            </a:xfrm>
            <a:custGeom>
              <a:pathLst>
                <a:path w="111" extrusionOk="0" h="116">
                  <a:moveTo>
                    <a:pt y="0" x="43"/>
                  </a:moveTo>
                  <a:cubicBezTo>
                    <a:pt y="7" x="26"/>
                    <a:pt y="8" x="32"/>
                    <a:pt y="9" x="7"/>
                  </a:cubicBezTo>
                  <a:cubicBezTo>
                    <a:pt y="23" x="0"/>
                    <a:pt y="27" x="6"/>
                    <a:pt y="30" x="22"/>
                  </a:cubicBezTo>
                  <a:cubicBezTo>
                    <a:pt y="35" x="25"/>
                    <a:pt y="42" x="34"/>
                    <a:pt y="42" x="34"/>
                  </a:cubicBezTo>
                  <a:cubicBezTo>
                    <a:pt y="49" x="35"/>
                    <a:pt y="49" x="39"/>
                    <a:pt y="54" x="43"/>
                  </a:cubicBezTo>
                  <a:cubicBezTo>
                    <a:pt y="62" x="45"/>
                    <a:pt y="66" x="50"/>
                    <a:pt y="72" x="55"/>
                  </a:cubicBezTo>
                  <a:cubicBezTo>
                    <a:pt y="79" x="56"/>
                    <a:pt y="80" x="58"/>
                    <a:pt y="83" x="64"/>
                  </a:cubicBezTo>
                  <a:cubicBezTo>
                    <a:pt y="91" x="65"/>
                    <a:pt y="96" x="71"/>
                    <a:pt y="102" x="76"/>
                  </a:cubicBezTo>
                  <a:cubicBezTo>
                    <a:pt y="109" x="77"/>
                    <a:pt y="110" x="79"/>
                    <a:pt y="113" x="85"/>
                  </a:cubicBezTo>
                  <a:cubicBezTo>
                    <a:pt y="112" x="90"/>
                    <a:pt y="116" x="99"/>
                    <a:pt y="111" x="101"/>
                  </a:cubicBezTo>
                  <a:cubicBezTo>
                    <a:pt y="90" x="110"/>
                    <a:pt y="52" x="111"/>
                    <a:pt y="50" x="85"/>
                  </a:cubicBezTo>
                  <a:cubicBezTo>
                    <a:pt y="43" x="82"/>
                    <a:pt y="37" x="78"/>
                    <a:pt y="32" x="73"/>
                  </a:cubicBezTo>
                  <a:cubicBezTo>
                    <a:pt y="15" x="66"/>
                    <a:pt y="7" x="60"/>
                    <a:pt y="0" x="43"/>
                  </a:cubicBez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2" name="Shape 622"/>
            <p:cNvSpPr/>
            <p:nvPr/>
          </p:nvSpPr>
          <p:spPr>
            <a:xfrm>
              <a:off y="3051175" x="1114425"/>
              <a:ext cy="160336" cx="138112"/>
            </a:xfrm>
            <a:custGeom>
              <a:pathLst>
                <a:path w="87" extrusionOk="0" h="101">
                  <a:moveTo>
                    <a:pt y="0" x="39"/>
                  </a:moveTo>
                  <a:cubicBezTo>
                    <a:pt y="1" x="29"/>
                    <a:pt y="2" x="26"/>
                    <a:pt y="0" x="16"/>
                  </a:cubicBezTo>
                  <a:cubicBezTo>
                    <a:pt y="1" x="7"/>
                    <a:pt y="3" x="10"/>
                    <a:pt y="10" x="7"/>
                  </a:cubicBezTo>
                  <a:cubicBezTo>
                    <a:pt y="16" x="6"/>
                    <a:pt y="20" x="4"/>
                    <a:pt y="25" x="1"/>
                  </a:cubicBezTo>
                  <a:cubicBezTo>
                    <a:pt y="36" x="2"/>
                    <a:pt y="43" x="0"/>
                    <a:pt y="48" x="9"/>
                  </a:cubicBezTo>
                  <a:cubicBezTo>
                    <a:pt y="55" x="14"/>
                    <a:pt y="65" x="21"/>
                    <a:pt y="70" x="28"/>
                  </a:cubicBezTo>
                  <a:cubicBezTo>
                    <a:pt y="86" x="34"/>
                    <a:pt y="95" x="46"/>
                    <a:pt y="97" x="63"/>
                  </a:cubicBezTo>
                  <a:cubicBezTo>
                    <a:pt y="101" x="72"/>
                    <a:pt y="100" x="74"/>
                    <a:pt y="97" x="85"/>
                  </a:cubicBezTo>
                  <a:cubicBezTo>
                    <a:pt y="91" x="85"/>
                    <a:pt y="82" x="87"/>
                    <a:pt y="79" x="82"/>
                  </a:cubicBezTo>
                  <a:cubicBezTo>
                    <a:pt y="76" x="76"/>
                    <a:pt y="69" x="70"/>
                    <a:pt y="69" x="70"/>
                  </a:cubicBezTo>
                  <a:cubicBezTo>
                    <a:pt y="63" x="62"/>
                    <a:pt y="62" x="63"/>
                    <a:pt y="52" x="61"/>
                  </a:cubicBezTo>
                  <a:cubicBezTo>
                    <a:pt y="1" x="59"/>
                    <a:pt y="37" x="57"/>
                    <a:pt y="15" x="46"/>
                  </a:cubicBezTo>
                  <a:cubicBezTo>
                    <a:pt y="9" x="45"/>
                    <a:pt y="5" x="42"/>
                    <a:pt y="0" x="39"/>
                  </a:cubicBez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3" name="Shape 623"/>
            <p:cNvSpPr/>
            <p:nvPr/>
          </p:nvSpPr>
          <p:spPr>
            <a:xfrm>
              <a:off y="3232150" x="1284287"/>
              <a:ext cy="87312" cx="80961"/>
            </a:xfrm>
            <a:custGeom>
              <a:pathLst>
                <a:path w="51" extrusionOk="0" h="55">
                  <a:moveTo>
                    <a:pt y="0" x="13"/>
                  </a:moveTo>
                  <a:cubicBezTo>
                    <a:pt y="10" x="11"/>
                    <a:pt y="14" x="11"/>
                    <a:pt y="22" x="5"/>
                  </a:cubicBezTo>
                  <a:cubicBezTo>
                    <a:pt y="29" x="4"/>
                    <a:pt y="30" x="0"/>
                    <a:pt y="34" x="7"/>
                  </a:cubicBezTo>
                  <a:cubicBezTo>
                    <a:pt y="47" x="15"/>
                    <a:pt y="54" x="29"/>
                    <a:pt y="55" x="44"/>
                  </a:cubicBezTo>
                  <a:cubicBezTo>
                    <a:pt y="49" x="51"/>
                    <a:pt y="46" x="50"/>
                    <a:pt y="45" x="41"/>
                  </a:cubicBezTo>
                  <a:cubicBezTo>
                    <a:pt y="41" x="35"/>
                    <a:pt y="38" x="29"/>
                    <a:pt y="34" x="23"/>
                  </a:cubicBezTo>
                  <a:cubicBezTo>
                    <a:pt y="27" x="22"/>
                    <a:pt y="19" x="22"/>
                    <a:pt y="12" x="20"/>
                  </a:cubicBezTo>
                  <a:cubicBezTo>
                    <a:pt y="1" x="17"/>
                    <a:pt y="16" x="6"/>
                    <a:pt y="0" x="13"/>
                  </a:cubicBez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4" name="Shape 624"/>
            <p:cNvSpPr/>
            <p:nvPr/>
          </p:nvSpPr>
          <p:spPr>
            <a:xfrm>
              <a:off y="3338512" x="1360487"/>
              <a:ext cy="158750" cx="109536"/>
            </a:xfrm>
            <a:custGeom>
              <a:pathLst>
                <a:path w="69" extrusionOk="0" h="100">
                  <a:moveTo>
                    <a:pt y="0" x="7"/>
                  </a:moveTo>
                  <a:cubicBezTo>
                    <a:pt y="32" x="8"/>
                    <a:pt y="35" x="0"/>
                    <a:pt y="39" x="22"/>
                  </a:cubicBezTo>
                  <a:cubicBezTo>
                    <a:pt y="32" x="32"/>
                    <a:pt y="50" x="29"/>
                    <a:pt y="56" x="31"/>
                  </a:cubicBezTo>
                  <a:cubicBezTo>
                    <a:pt y="61" x="32"/>
                    <a:pt y="70" x="41"/>
                    <a:pt y="74" x="44"/>
                  </a:cubicBezTo>
                  <a:cubicBezTo>
                    <a:pt y="77" x="47"/>
                    <a:pt y="84" x="52"/>
                    <a:pt y="84" x="52"/>
                  </a:cubicBezTo>
                  <a:cubicBezTo>
                    <a:pt y="86" x="52"/>
                    <a:pt y="88" x="52"/>
                    <a:pt y="89" x="53"/>
                  </a:cubicBezTo>
                  <a:cubicBezTo>
                    <a:pt y="100" x="61"/>
                    <a:pt y="79" x="54"/>
                    <a:pt y="77" x="64"/>
                  </a:cubicBezTo>
                  <a:cubicBezTo>
                    <a:pt y="69" x="69"/>
                    <a:pt y="62" x="65"/>
                    <a:pt y="57" x="58"/>
                  </a:cubicBezTo>
                  <a:cubicBezTo>
                    <a:pt y="45" x="52"/>
                    <a:pt y="37" x="44"/>
                    <a:pt y="29" x="34"/>
                  </a:cubicBezTo>
                  <a:cubicBezTo>
                    <a:pt y="34" x="25"/>
                    <a:pt y="28" x="28"/>
                    <a:pt y="21" x="29"/>
                  </a:cubicBezTo>
                  <a:cubicBezTo>
                    <a:pt y="13" x="28"/>
                    <a:pt y="13" x="25"/>
                    <a:pt y="9" x="19"/>
                  </a:cubicBezTo>
                  <a:cubicBezTo>
                    <a:pt y="3" x="16"/>
                    <a:pt y="3" x="13"/>
                    <a:pt y="0" x="7"/>
                  </a:cubicBez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5" name="Shape 625"/>
            <p:cNvSpPr/>
            <p:nvPr/>
          </p:nvSpPr>
          <p:spPr>
            <a:xfrm>
              <a:off y="2339975" x="582612"/>
              <a:ext cy="120650" cx="160336"/>
            </a:xfrm>
            <a:custGeom>
              <a:pathLst>
                <a:path w="101" extrusionOk="0" h="76">
                  <a:moveTo>
                    <a:pt y="2" x="27"/>
                  </a:moveTo>
                  <a:cubicBezTo>
                    <a:pt y="0" x="17"/>
                    <a:pt y="7" x="15"/>
                    <a:pt y="13" x="9"/>
                  </a:cubicBezTo>
                  <a:cubicBezTo>
                    <a:pt y="22" x="7"/>
                    <a:pt y="29" x="0"/>
                    <a:pt y="35" x="11"/>
                  </a:cubicBezTo>
                  <a:cubicBezTo>
                    <a:pt y="41" x="16"/>
                    <a:pt y="48" x="28"/>
                    <a:pt y="52" x="35"/>
                  </a:cubicBezTo>
                  <a:cubicBezTo>
                    <a:pt y="49" x="52"/>
                    <a:pt y="48" x="45"/>
                    <a:pt y="50" x="56"/>
                  </a:cubicBezTo>
                  <a:cubicBezTo>
                    <a:pt y="59" x="62"/>
                    <a:pt y="73" x="71"/>
                    <a:pt y="76" x="81"/>
                  </a:cubicBezTo>
                  <a:cubicBezTo>
                    <a:pt y="75" x="86"/>
                    <a:pt y="75" x="90"/>
                    <a:pt y="74" x="95"/>
                  </a:cubicBezTo>
                  <a:cubicBezTo>
                    <a:pt y="72" x="101"/>
                    <a:pt y="66" x="100"/>
                    <a:pt y="61" x="98"/>
                  </a:cubicBezTo>
                  <a:cubicBezTo>
                    <a:pt y="52" x="94"/>
                    <a:pt y="49" x="79"/>
                    <a:pt y="47" x="72"/>
                  </a:cubicBezTo>
                  <a:cubicBezTo>
                    <a:pt y="43" x="66"/>
                    <a:pt y="38" x="62"/>
                    <a:pt y="34" x="56"/>
                  </a:cubicBezTo>
                  <a:cubicBezTo>
                    <a:pt y="24" x="52"/>
                    <a:pt y="18" x="51"/>
                    <a:pt y="16" x="39"/>
                  </a:cubicBezTo>
                  <a:cubicBezTo>
                    <a:pt y="11" x="32"/>
                    <a:pt y="11" x="30"/>
                    <a:pt y="2" x="27"/>
                  </a:cubicBezTo>
                  <a:close/>
                </a:path>
              </a:pathLst>
            </a:custGeom>
            <a:no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6" name="Shape 626"/>
            <p:cNvSpPr/>
            <p:nvPr/>
          </p:nvSpPr>
          <p:spPr>
            <a:xfrm>
              <a:off y="2489200" x="1622425"/>
              <a:ext cy="77786" cx="87312"/>
            </a:xfrm>
            <a:custGeom>
              <a:pathLst>
                <a:path w="55" extrusionOk="0" h="49">
                  <a:moveTo>
                    <a:pt y="15" x="5"/>
                  </a:moveTo>
                  <a:cubicBezTo>
                    <a:pt y="8" x="8"/>
                    <a:pt y="7" x="17"/>
                    <a:pt y="6" x="25"/>
                  </a:cubicBezTo>
                  <a:cubicBezTo>
                    <a:pt y="0" x="36"/>
                    <a:pt y="11" x="40"/>
                    <a:pt y="15" x="49"/>
                  </a:cubicBezTo>
                  <a:cubicBezTo>
                    <a:pt y="24" x="50"/>
                    <a:pt y="35" x="55"/>
                    <a:pt y="39" x="44"/>
                  </a:cubicBezTo>
                  <a:cubicBezTo>
                    <a:pt y="47" x="43"/>
                    <a:pt y="48" x="40"/>
                    <a:pt y="49" x="32"/>
                  </a:cubicBezTo>
                  <a:cubicBezTo>
                    <a:pt y="48" x="18"/>
                    <a:pt y="47" x="15"/>
                    <a:pt y="39" x="4"/>
                  </a:cubicBezTo>
                  <a:cubicBezTo>
                    <a:pt y="30" x="0"/>
                    <a:pt y="24" x="0"/>
                    <a:pt y="15" x="5"/>
                  </a:cubicBezTo>
                  <a:close/>
                </a:path>
              </a:pathLst>
            </a:custGeom>
            <a:solidFill>
              <a:srgbClr val="FF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7" name="Shape 627"/>
            <p:cNvSpPr/>
            <p:nvPr/>
          </p:nvSpPr>
          <p:spPr>
            <a:xfrm>
              <a:off y="2586036" x="1736725"/>
              <a:ext cy="123825" cx="95250"/>
            </a:xfrm>
            <a:custGeom>
              <a:pathLst>
                <a:path w="60" extrusionOk="0" h="78">
                  <a:moveTo>
                    <a:pt y="5" x="28"/>
                  </a:moveTo>
                  <a:cubicBezTo>
                    <a:pt y="2" x="21"/>
                    <a:pt y="3" x="15"/>
                    <a:pt y="0" x="8"/>
                  </a:cubicBezTo>
                  <a:cubicBezTo>
                    <a:pt y="14" x="0"/>
                    <a:pt y="26" x="25"/>
                    <a:pt y="27" x="37"/>
                  </a:cubicBezTo>
                  <a:cubicBezTo>
                    <a:pt y="28" x="38"/>
                    <a:pt y="29" x="40"/>
                    <a:pt y="30" x="41"/>
                  </a:cubicBezTo>
                  <a:cubicBezTo>
                    <a:pt y="31" x="42"/>
                    <a:pt y="36" x="45"/>
                    <a:pt y="35" x="43"/>
                  </a:cubicBezTo>
                  <a:cubicBezTo>
                    <a:pt y="34" x="41"/>
                    <a:pt y="33" x="40"/>
                    <a:pt y="32" x="38"/>
                  </a:cubicBezTo>
                  <a:cubicBezTo>
                    <a:pt y="24" x="36"/>
                    <a:pt y="26" x="32"/>
                    <a:pt y="27" x="25"/>
                  </a:cubicBezTo>
                  <a:cubicBezTo>
                    <a:pt y="47" x="26"/>
                    <a:pt y="56" x="24"/>
                    <a:pt y="66" x="40"/>
                  </a:cubicBezTo>
                  <a:cubicBezTo>
                    <a:pt y="73" x="43"/>
                    <a:pt y="74" x="46"/>
                    <a:pt y="78" x="52"/>
                  </a:cubicBezTo>
                  <a:cubicBezTo>
                    <a:pt y="64" x="54"/>
                    <a:pt y="41" x="60"/>
                    <a:pt y="38" x="44"/>
                  </a:cubicBezTo>
                  <a:cubicBezTo>
                    <a:pt y="45" x="59"/>
                    <a:pt y="38" x="56"/>
                    <a:pt y="21" x="58"/>
                  </a:cubicBezTo>
                  <a:cubicBezTo>
                    <a:pt y="6" x="53"/>
                    <a:pt y="10" x="37"/>
                    <a:pt y="9" x="23"/>
                  </a:cubicBezTo>
                  <a:cubicBezTo>
                    <a:pt y="6" x="19"/>
                    <a:pt y="3" x="12"/>
                    <a:pt y="3" x="7"/>
                  </a:cubicBezTo>
                </a:path>
              </a:pathLst>
            </a:custGeom>
            <a:solidFill>
              <a:srgbClr val="FF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8" name="Shape 628"/>
            <p:cNvSpPr/>
            <p:nvPr/>
          </p:nvSpPr>
          <p:spPr>
            <a:xfrm>
              <a:off y="2670175" x="1824036"/>
              <a:ext cy="93661" cx="141286"/>
            </a:xfrm>
            <a:custGeom>
              <a:pathLst>
                <a:path w="89" extrusionOk="0" h="59">
                  <a:moveTo>
                    <a:pt y="3" x="4"/>
                  </a:moveTo>
                  <a:cubicBezTo>
                    <a:pt y="15" x="3"/>
                    <a:pt y="22" x="2"/>
                    <a:pt y="33" x="0"/>
                  </a:cubicBezTo>
                  <a:cubicBezTo>
                    <a:pt y="47" x="10"/>
                    <a:pt y="39" x="24"/>
                    <a:pt y="40" x="43"/>
                  </a:cubicBezTo>
                  <a:cubicBezTo>
                    <a:pt y="44" x="50"/>
                    <a:pt y="50" x="51"/>
                    <a:pt y="52" x="60"/>
                  </a:cubicBezTo>
                  <a:cubicBezTo>
                    <a:pt y="59" x="70"/>
                    <a:pt y="42" x="66"/>
                    <a:pt y="37" x="64"/>
                  </a:cubicBezTo>
                  <a:cubicBezTo>
                    <a:pt y="28" x="61"/>
                    <a:pt y="32" x="46"/>
                    <a:pt y="31" x="36"/>
                  </a:cubicBezTo>
                  <a:cubicBezTo>
                    <a:pt y="27" x="30"/>
                    <a:pt y="21" x="24"/>
                    <a:pt y="16" x="19"/>
                  </a:cubicBezTo>
                  <a:cubicBezTo>
                    <a:pt y="5" x="16"/>
                    <a:pt y="3" x="16"/>
                    <a:pt y="6" x="6"/>
                  </a:cubicBezTo>
                  <a:cubicBezTo>
                    <a:pt y="7" x="10"/>
                    <a:pt y="11" x="12"/>
                    <a:pt y="10" x="16"/>
                  </a:cubicBezTo>
                  <a:cubicBezTo>
                    <a:pt y="10" x="18"/>
                    <a:pt y="7" x="18"/>
                    <a:pt y="6" x="19"/>
                  </a:cubicBezTo>
                  <a:cubicBezTo>
                    <a:pt y="3" x="23"/>
                    <a:pt y="3" x="32"/>
                    <a:pt y="3" x="36"/>
                  </a:cubicBezTo>
                  <a:cubicBezTo>
                    <a:pt y="0" x="42"/>
                    <a:pt y="3" x="45"/>
                    <a:pt y="4" x="51"/>
                  </a:cubicBezTo>
                  <a:cubicBezTo>
                    <a:pt y="10" x="59"/>
                    <a:pt y="20" x="67"/>
                    <a:pt y="24" x="76"/>
                  </a:cubicBezTo>
                  <a:cubicBezTo>
                    <a:pt y="35" x="84"/>
                    <a:pt y="39" x="89"/>
                    <a:pt y="46" x="72"/>
                  </a:cubicBezTo>
                  <a:cubicBezTo>
                    <a:pt y="44" x="55"/>
                    <a:pt y="42" x="72"/>
                    <a:pt y="34" x="60"/>
                  </a:cubicBezTo>
                  <a:lnTo>
                    <a:pt y="52" x="46"/>
                  </a:lnTo>
                </a:path>
              </a:pathLst>
            </a:custGeom>
            <a:solidFill>
              <a:srgbClr val="FFCC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29" name="Shape 629"/>
            <p:cNvSpPr/>
            <p:nvPr/>
          </p:nvSpPr>
          <p:spPr>
            <a:xfrm>
              <a:off y="2568575" x="5216525"/>
              <a:ext cy="265112" cx="755650"/>
            </a:xfrm>
            <a:custGeom>
              <a:pathLst>
                <a:path w="476" extrusionOk="0" h="167">
                  <a:moveTo>
                    <a:pt y="76" x="116"/>
                  </a:moveTo>
                  <a:cubicBezTo>
                    <a:pt y="87" x="112"/>
                    <a:pt y="95" x="112"/>
                    <a:pt y="98" x="99"/>
                  </a:cubicBezTo>
                  <a:cubicBezTo>
                    <a:pt y="104" x="86"/>
                    <a:pt y="102" x="69"/>
                    <a:pt y="103" x="56"/>
                  </a:cubicBezTo>
                  <a:cubicBezTo>
                    <a:pt y="105" x="36"/>
                    <a:pt y="106" x="46"/>
                    <a:pt y="104" x="14"/>
                  </a:cubicBezTo>
                  <a:cubicBezTo>
                    <a:pt y="106" x="7"/>
                    <a:pt y="109" x="4"/>
                    <a:pt y="115" x="0"/>
                  </a:cubicBezTo>
                  <a:cubicBezTo>
                    <a:pt y="128" x="2"/>
                    <a:pt y="132" x="5"/>
                    <a:pt y="142" x="11"/>
                  </a:cubicBezTo>
                  <a:cubicBezTo>
                    <a:pt y="151" x="12"/>
                    <a:pt y="148" x="14"/>
                    <a:pt y="151" x="21"/>
                  </a:cubicBezTo>
                  <a:cubicBezTo>
                    <a:pt y="149" x="30"/>
                    <a:pt y="152" x="40"/>
                    <a:pt y="148" x="48"/>
                  </a:cubicBezTo>
                  <a:cubicBezTo>
                    <a:pt y="147" x="51"/>
                    <a:pt y="142" x="48"/>
                    <a:pt y="140" x="50"/>
                  </a:cubicBezTo>
                  <a:cubicBezTo>
                    <a:pt y="138" x="51"/>
                    <a:pt y="139" x="54"/>
                    <a:pt y="139" x="56"/>
                  </a:cubicBezTo>
                  <a:cubicBezTo>
                    <a:pt y="141" x="65"/>
                    <a:pt y="147" x="66"/>
                    <a:pt y="149" x="74"/>
                  </a:cubicBezTo>
                  <a:cubicBezTo>
                    <a:pt y="158" x="86"/>
                    <a:pt y="150" x="100"/>
                    <a:pt y="148" x="113"/>
                  </a:cubicBezTo>
                  <a:cubicBezTo>
                    <a:pt y="149" x="130"/>
                    <a:pt y="141" x="137"/>
                    <a:pt y="140" x="152"/>
                  </a:cubicBezTo>
                  <a:lnTo>
                    <a:pt y="140" x="186"/>
                  </a:lnTo>
                  <a:lnTo>
                    <a:pt y="149" x="224"/>
                  </a:lnTo>
                  <a:cubicBezTo>
                    <a:pt y="156" x="234"/>
                    <a:pt y="165" x="235"/>
                    <a:pt y="167" x="248"/>
                  </a:cubicBezTo>
                  <a:cubicBezTo>
                    <a:pt y="166" x="282"/>
                    <a:pt y="163" x="316"/>
                    <a:pt y="160" x="350"/>
                  </a:cubicBezTo>
                  <a:cubicBezTo>
                    <a:pt y="158" x="357"/>
                    <a:pt y="155" x="364"/>
                    <a:pt y="154" x="371"/>
                  </a:cubicBezTo>
                  <a:cubicBezTo>
                    <a:pt y="151" x="376"/>
                    <a:pt y="149" x="380"/>
                    <a:pt y="148" x="386"/>
                  </a:cubicBezTo>
                  <a:cubicBezTo>
                    <a:pt y="142" x="390"/>
                    <a:pt y="136" x="394"/>
                    <a:pt y="130" x="398"/>
                  </a:cubicBezTo>
                  <a:cubicBezTo>
                    <a:pt y="124" x="399"/>
                    <a:pt y="122" x="400"/>
                    <a:pt y="118" x="405"/>
                  </a:cubicBezTo>
                  <a:cubicBezTo>
                    <a:pt y="104" x="410"/>
                    <a:pt y="97" x="429"/>
                    <a:pt y="86" x="440"/>
                  </a:cubicBezTo>
                  <a:cubicBezTo>
                    <a:pt y="61" x="442"/>
                    <a:pt y="50" x="447"/>
                    <a:pt y="41" x="470"/>
                  </a:cubicBezTo>
                  <a:cubicBezTo>
                    <a:pt y="37" x="473"/>
                    <a:pt y="35" x="476"/>
                    <a:pt y="29" x="471"/>
                  </a:cubicBezTo>
                  <a:cubicBezTo>
                    <a:pt y="26" x="469"/>
                    <a:pt y="22" x="462"/>
                    <a:pt y="22" x="462"/>
                  </a:cubicBezTo>
                  <a:cubicBezTo>
                    <a:pt y="15" x="461"/>
                    <a:pt y="5" x="460"/>
                    <a:pt y="4" x="453"/>
                  </a:cubicBezTo>
                  <a:cubicBezTo>
                    <a:pt y="0" x="447"/>
                    <a:pt y="1" x="444"/>
                    <a:pt y="5" x="438"/>
                  </a:cubicBezTo>
                  <a:cubicBezTo>
                    <a:pt y="12" x="433"/>
                    <a:pt y="18" x="430"/>
                    <a:pt y="22" x="422"/>
                  </a:cubicBezTo>
                  <a:cubicBezTo>
                    <a:pt y="30" x="416"/>
                    <a:pt y="30" x="402"/>
                    <a:pt y="34" x="393"/>
                  </a:cubicBezTo>
                  <a:cubicBezTo>
                    <a:pt y="40" x="392"/>
                    <a:pt y="46" x="390"/>
                    <a:pt y="52" x="389"/>
                  </a:cubicBezTo>
                  <a:cubicBezTo>
                    <a:pt y="67" x="392"/>
                    <a:pt y="64" x="374"/>
                    <a:pt y="68" x="363"/>
                  </a:cubicBezTo>
                  <a:cubicBezTo>
                    <a:pt y="71" x="363"/>
                    <a:pt y="77" x="362"/>
                    <a:pt y="80" x="360"/>
                  </a:cubicBezTo>
                  <a:cubicBezTo>
                    <a:pt y="83" x="358"/>
                    <a:pt y="88" x="344"/>
                    <a:pt y="88" x="344"/>
                  </a:cubicBezTo>
                  <a:cubicBezTo>
                    <a:pt y="93" x="334"/>
                    <a:pt y="102" x="326"/>
                    <a:pt y="106" x="315"/>
                  </a:cubicBezTo>
                  <a:cubicBezTo>
                    <a:pt y="104" x="292"/>
                    <a:pt y="95" x="271"/>
                    <a:pt y="92" x="248"/>
                  </a:cubicBezTo>
                  <a:cubicBezTo>
                    <a:pt y="84" x="235"/>
                    <a:pt y="98" x="236"/>
                    <a:pt y="89" x="231"/>
                  </a:cubicBezTo>
                  <a:cubicBezTo>
                    <a:pt y="90" x="225"/>
                    <a:pt y="89" x="218"/>
                    <a:pt y="91" x="212"/>
                  </a:cubicBezTo>
                  <a:cubicBezTo>
                    <a:pt y="92" x="210"/>
                    <a:pt y="99" x="210"/>
                    <a:pt y="100" x="209"/>
                  </a:cubicBezTo>
                  <a:cubicBezTo>
                    <a:pt y="103" x="207"/>
                    <a:pt y="105" x="203"/>
                    <a:pt y="106" x="200"/>
                  </a:cubicBezTo>
                  <a:cubicBezTo>
                    <a:pt y="103" x="192"/>
                    <a:pt y="96" x="186"/>
                    <a:pt y="94" x="177"/>
                  </a:cubicBezTo>
                  <a:cubicBezTo>
                    <a:pt y="78" x="156"/>
                    <a:pt y="96" x="125"/>
                    <a:pt y="76" x="116"/>
                  </a:cubicBezTo>
                  <a:close/>
                </a:path>
              </a:pathLst>
            </a:custGeom>
            <a:solidFill>
              <a:srgbClr val="FF9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0" name="Shape 630"/>
            <p:cNvSpPr/>
            <p:nvPr/>
          </p:nvSpPr>
          <p:spPr>
            <a:xfrm>
              <a:off y="3013075" x="4765675"/>
              <a:ext cy="927100" cx="573086"/>
            </a:xfrm>
            <a:custGeom>
              <a:pathLst>
                <a:path w="361" extrusionOk="0" h="584">
                  <a:moveTo>
                    <a:pt y="252" x="274"/>
                  </a:moveTo>
                  <a:cubicBezTo>
                    <a:pt y="240" x="267"/>
                    <a:pt y="231" x="278"/>
                    <a:pt y="228" x="260"/>
                  </a:cubicBezTo>
                  <a:cubicBezTo>
                    <a:pt y="224" x="255"/>
                    <a:pt y="220" x="248"/>
                    <a:pt y="219" x="242"/>
                  </a:cubicBezTo>
                  <a:cubicBezTo>
                    <a:pt y="223" x="237"/>
                    <a:pt y="223" x="233"/>
                    <a:pt y="225" x="227"/>
                  </a:cubicBezTo>
                  <a:cubicBezTo>
                    <a:pt y="228" x="223"/>
                    <a:pt y="232" x="221"/>
                    <a:pt y="235" x="217"/>
                  </a:cubicBezTo>
                  <a:cubicBezTo>
                    <a:pt y="241" x="214"/>
                    <a:pt y="240" x="216"/>
                    <a:pt y="240" x="212"/>
                  </a:cubicBezTo>
                  <a:lnTo>
                    <a:pt y="240" x="196"/>
                  </a:lnTo>
                  <a:cubicBezTo>
                    <a:pt y="260" x="195"/>
                    <a:pt y="245" x="204"/>
                    <a:pt y="252" x="185"/>
                  </a:cubicBezTo>
                  <a:cubicBezTo>
                    <a:pt y="271" x="171"/>
                    <a:pt y="280" x="191"/>
                    <a:pt y="292" x="200"/>
                  </a:cubicBezTo>
                  <a:cubicBezTo>
                    <a:pt y="312" x="199"/>
                    <a:pt y="309" x="200"/>
                    <a:pt y="322" x="194"/>
                  </a:cubicBezTo>
                  <a:cubicBezTo>
                    <a:pt y="330" x="197"/>
                    <a:pt y="329" x="200"/>
                    <a:pt y="337" x="202"/>
                  </a:cubicBezTo>
                  <a:cubicBezTo>
                    <a:pt y="365" x="200"/>
                    <a:pt y="356" x="199"/>
                    <a:pt y="372" x="196"/>
                  </a:cubicBezTo>
                  <a:cubicBezTo>
                    <a:pt y="400" x="197"/>
                    <a:pt y="419" x="199"/>
                    <a:pt y="447" x="200"/>
                  </a:cubicBezTo>
                  <a:cubicBezTo>
                    <a:pt y="462" x="199"/>
                    <a:pt y="468" x="203"/>
                    <a:pt y="475" x="193"/>
                  </a:cubicBezTo>
                  <a:cubicBezTo>
                    <a:pt y="483" x="188"/>
                    <a:pt y="491" x="189"/>
                    <a:pt y="499" x="185"/>
                  </a:cubicBezTo>
                  <a:cubicBezTo>
                    <a:pt y="510" x="183"/>
                    <a:pt y="521" x="185"/>
                    <a:pt y="528" x="194"/>
                  </a:cubicBezTo>
                  <a:cubicBezTo>
                    <a:pt y="532" x="196"/>
                    <a:pt y="537" x="197"/>
                    <a:pt y="541" x="199"/>
                  </a:cubicBezTo>
                  <a:cubicBezTo>
                    <a:pt y="550" x="201"/>
                    <a:pt y="558" x="203"/>
                    <a:pt y="567" x="200"/>
                  </a:cubicBezTo>
                  <a:cubicBezTo>
                    <a:pt y="563" x="193"/>
                    <a:pt y="559" x="190"/>
                    <a:pt y="556" x="181"/>
                  </a:cubicBezTo>
                  <a:cubicBezTo>
                    <a:pt y="557" x="176"/>
                    <a:pt y="561" x="171"/>
                    <a:pt y="561" x="166"/>
                  </a:cubicBezTo>
                  <a:cubicBezTo>
                    <a:pt y="561" x="161"/>
                    <a:pt y="558" x="152"/>
                    <a:pt y="558" x="152"/>
                  </a:cubicBezTo>
                  <a:cubicBezTo>
                    <a:pt y="559" x="141"/>
                    <a:pt y="565" x="140"/>
                    <a:pt y="570" x="131"/>
                  </a:cubicBezTo>
                  <a:cubicBezTo>
                    <a:pt y="584" x="120"/>
                    <a:pt y="567" x="110"/>
                    <a:pt y="562" x="101"/>
                  </a:cubicBezTo>
                  <a:cubicBezTo>
                    <a:pt y="555" x="96"/>
                    <a:pt y="559" x="88"/>
                    <a:pt y="552" x="83"/>
                  </a:cubicBezTo>
                  <a:cubicBezTo>
                    <a:pt y="546" x="82"/>
                    <a:pt y="543" x="80"/>
                    <a:pt y="538" x="77"/>
                  </a:cubicBezTo>
                  <a:cubicBezTo>
                    <a:pt y="527" x="78"/>
                    <a:pt y="513" x="75"/>
                    <a:pt y="508" x="86"/>
                  </a:cubicBezTo>
                  <a:cubicBezTo>
                    <a:pt y="502" x="89"/>
                    <a:pt y="496" x="93"/>
                    <a:pt y="490" x="97"/>
                  </a:cubicBezTo>
                  <a:cubicBezTo>
                    <a:pt y="483" x="98"/>
                    <a:pt y="482" x="95"/>
                    <a:pt y="475" x="94"/>
                  </a:cubicBezTo>
                  <a:cubicBezTo>
                    <a:pt y="448" x="95"/>
                    <a:pt y="463" x="94"/>
                    <a:pt y="448" x="103"/>
                  </a:cubicBezTo>
                  <a:cubicBezTo>
                    <a:pt y="427" x="106"/>
                    <a:pt y="435" x="105"/>
                    <a:pt y="424" x="107"/>
                  </a:cubicBezTo>
                  <a:cubicBezTo>
                    <a:pt y="404" x="108"/>
                    <a:pt y="382" x="110"/>
                    <a:pt y="363" x="101"/>
                  </a:cubicBezTo>
                  <a:cubicBezTo>
                    <a:pt y="356" x="100"/>
                    <a:pt y="351" x="95"/>
                    <a:pt y="345" x="91"/>
                  </a:cubicBezTo>
                  <a:cubicBezTo>
                    <a:pt y="338" x="92"/>
                    <a:pt y="332" x="94"/>
                    <a:pt y="325" x="95"/>
                  </a:cubicBezTo>
                  <a:cubicBezTo>
                    <a:pt y="318" x="94"/>
                    <a:pt y="313" x="87"/>
                    <a:pt y="312" x="80"/>
                  </a:cubicBezTo>
                  <a:cubicBezTo>
                    <a:pt y="318" x="72"/>
                    <a:pt y="315" x="78"/>
                    <a:pt y="318" x="61"/>
                  </a:cubicBezTo>
                  <a:cubicBezTo>
                    <a:pt y="318" x="59"/>
                    <a:pt y="319" x="56"/>
                    <a:pt y="319" x="56"/>
                  </a:cubicBezTo>
                  <a:cubicBezTo>
                    <a:pt y="322" x="49"/>
                    <a:pt y="327" x="45"/>
                    <a:pt y="328" x="38"/>
                  </a:cubicBezTo>
                  <a:cubicBezTo>
                    <a:pt y="327" x="27"/>
                    <a:pt y="326" x="29"/>
                    <a:pt y="318" x="23"/>
                  </a:cubicBezTo>
                  <a:cubicBezTo>
                    <a:pt y="304" x="20"/>
                    <a:pt y="288" x="25"/>
                    <a:pt y="279" x="14"/>
                  </a:cubicBezTo>
                  <a:cubicBezTo>
                    <a:pt y="270" x="16"/>
                    <a:pt y="260" x="21"/>
                    <a:pt y="252" x="25"/>
                  </a:cubicBezTo>
                  <a:cubicBezTo>
                    <a:pt y="250" x="24"/>
                    <a:pt y="248" x="25"/>
                    <a:pt y="247" x="23"/>
                  </a:cubicBezTo>
                  <a:cubicBezTo>
                    <a:pt y="245" x="19"/>
                    <a:pt y="250" x="12"/>
                    <a:pt y="246" x="10"/>
                  </a:cubicBezTo>
                  <a:cubicBezTo>
                    <a:pt y="230" x="0"/>
                    <a:pt y="224" x="15"/>
                    <a:pt y="222" x="25"/>
                  </a:cubicBezTo>
                  <a:cubicBezTo>
                    <a:pt y="220" x="29"/>
                    <a:pt y="219" x="34"/>
                    <a:pt y="217" x="38"/>
                  </a:cubicBezTo>
                  <a:cubicBezTo>
                    <a:pt y="209" x="42"/>
                    <a:pt y="205" x="44"/>
                    <a:pt y="202" x="52"/>
                  </a:cubicBezTo>
                  <a:cubicBezTo>
                    <a:pt y="187" x="54"/>
                    <a:pt y="194" x="55"/>
                    <a:pt y="171" x="53"/>
                  </a:cubicBezTo>
                  <a:cubicBezTo>
                    <a:pt y="163" x="55"/>
                    <a:pt y="158" x="53"/>
                    <a:pt y="156" x="61"/>
                  </a:cubicBezTo>
                  <a:cubicBezTo>
                    <a:pt y="150" x="62"/>
                    <a:pt y="148" x="70"/>
                    <a:pt y="144" x="76"/>
                  </a:cubicBezTo>
                  <a:cubicBezTo>
                    <a:pt y="130" x="79"/>
                    <a:pt y="90" x="69"/>
                    <a:pt y="73" x="71"/>
                  </a:cubicBezTo>
                  <a:cubicBezTo>
                    <a:pt y="56" x="73"/>
                    <a:pt y="51" x="82"/>
                    <a:pt y="43" x="86"/>
                  </a:cubicBezTo>
                  <a:cubicBezTo>
                    <a:pt y="35" x="90"/>
                    <a:pt y="20" x="92"/>
                    <a:pt y="27" x="97"/>
                  </a:cubicBezTo>
                  <a:cubicBezTo>
                    <a:pt y="0" x="117"/>
                    <a:pt y="71" x="101"/>
                    <a:pt y="85" x="115"/>
                  </a:cubicBezTo>
                  <a:cubicBezTo>
                    <a:pt y="86" x="116"/>
                    <a:pt y="86" x="118"/>
                    <a:pt y="87" x="119"/>
                  </a:cubicBezTo>
                  <a:cubicBezTo>
                    <a:pt y="91" x="122"/>
                    <a:pt y="95" x="125"/>
                    <a:pt y="100" x="127"/>
                  </a:cubicBezTo>
                  <a:cubicBezTo>
                    <a:pt y="114" x="130"/>
                    <a:pt y="136" x="138"/>
                    <a:pt y="139" x="154"/>
                  </a:cubicBezTo>
                  <a:cubicBezTo>
                    <a:pt y="146" x="163"/>
                    <a:pt y="139" x="179"/>
                    <a:pt y="138" x="190"/>
                  </a:cubicBezTo>
                  <a:cubicBezTo>
                    <a:pt y="138" x="195"/>
                    <a:pt y="138" x="201"/>
                    <a:pt y="139" x="206"/>
                  </a:cubicBezTo>
                  <a:cubicBezTo>
                    <a:pt y="141" x="216"/>
                    <a:pt y="155" x="217"/>
                    <a:pt y="160" x="224"/>
                  </a:cubicBezTo>
                  <a:cubicBezTo>
                    <a:pt y="167" x="233"/>
                    <a:pt y="168" x="245"/>
                    <a:pt y="169" x="256"/>
                  </a:cubicBezTo>
                  <a:cubicBezTo>
                    <a:pt y="175" x="260"/>
                    <a:pt y="179" x="257"/>
                    <a:pt y="181" x="265"/>
                  </a:cubicBezTo>
                  <a:cubicBezTo>
                    <a:pt y="191" x="278"/>
                    <a:pt y="189" x="288"/>
                    <a:pt y="190" x="305"/>
                  </a:cubicBezTo>
                  <a:cubicBezTo>
                    <a:pt y="193" x="318"/>
                    <a:pt y="194" x="322"/>
                    <a:pt y="202" x="332"/>
                  </a:cubicBezTo>
                  <a:cubicBezTo>
                    <a:pt y="210" x="335"/>
                    <a:pt y="219" x="348"/>
                    <a:pt y="222" x="355"/>
                  </a:cubicBezTo>
                  <a:cubicBezTo>
                    <a:pt y="226" x="358"/>
                    <a:pt y="230" x="359"/>
                    <a:pt y="235" x="361"/>
                  </a:cubicBezTo>
                  <a:cubicBezTo>
                    <a:pt y="243" x="359"/>
                    <a:pt y="245" x="358"/>
                    <a:pt y="250" x="352"/>
                  </a:cubicBezTo>
                  <a:cubicBezTo>
                    <a:pt y="254" x="350"/>
                    <a:pt y="261" x="342"/>
                    <a:pt y="262" x="338"/>
                  </a:cubicBezTo>
                  <a:cubicBezTo>
                    <a:pt y="267" x="329"/>
                    <a:pt y="263" x="318"/>
                    <a:pt y="261" x="308"/>
                  </a:cubicBezTo>
                  <a:cubicBezTo>
                    <a:pt y="254" x="304"/>
                    <a:pt y="250" x="299"/>
                    <a:pt y="247" x="292"/>
                  </a:cubicBezTo>
                  <a:cubicBezTo>
                    <a:pt y="249" x="279"/>
                    <a:pt y="248" x="284"/>
                    <a:pt y="252" x="274"/>
                  </a:cubicBezTo>
                  <a:close/>
                </a:path>
              </a:pathLst>
            </a:custGeom>
            <a:solidFill>
              <a:srgbClr val="CC00CC"/>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1" name="Shape 631"/>
            <p:cNvSpPr/>
            <p:nvPr/>
          </p:nvSpPr>
          <p:spPr>
            <a:xfrm>
              <a:off y="2633661" x="4926012"/>
              <a:ext cy="846136" cx="709611"/>
            </a:xfrm>
            <a:custGeom>
              <a:pathLst>
                <a:path w="447" extrusionOk="0" h="533">
                  <a:moveTo>
                    <a:pt y="36" x="237"/>
                  </a:moveTo>
                  <a:lnTo>
                    <a:pt y="26" x="224"/>
                  </a:lnTo>
                  <a:lnTo>
                    <a:pt y="9" x="221"/>
                  </a:lnTo>
                  <a:lnTo>
                    <a:pt y="15" x="200"/>
                  </a:lnTo>
                  <a:lnTo>
                    <a:pt y="9" x="179"/>
                  </a:lnTo>
                  <a:lnTo>
                    <a:pt y="0" x="159"/>
                  </a:lnTo>
                  <a:lnTo>
                    <a:pt y="9" x="147"/>
                  </a:lnTo>
                  <a:lnTo>
                    <a:pt y="32" x="143"/>
                  </a:lnTo>
                  <a:lnTo>
                    <a:pt y="51" x="132"/>
                  </a:lnTo>
                  <a:lnTo>
                    <a:pt y="63" x="120"/>
                  </a:lnTo>
                  <a:lnTo>
                    <a:pt y="65" x="107"/>
                  </a:lnTo>
                  <a:lnTo>
                    <a:pt y="59" x="95"/>
                  </a:lnTo>
                  <a:lnTo>
                    <a:pt y="44" x="93"/>
                  </a:lnTo>
                  <a:lnTo>
                    <a:pt y="42" x="84"/>
                  </a:lnTo>
                  <a:lnTo>
                    <a:pt y="53" x="75"/>
                  </a:lnTo>
                  <a:lnTo>
                    <a:pt y="65" x="77"/>
                  </a:lnTo>
                  <a:lnTo>
                    <a:pt y="69" x="66"/>
                  </a:lnTo>
                  <a:lnTo>
                    <a:pt y="74" x="54"/>
                  </a:lnTo>
                  <a:lnTo>
                    <a:pt y="84" x="54"/>
                  </a:lnTo>
                  <a:lnTo>
                    <a:pt y="95" x="57"/>
                  </a:lnTo>
                  <a:lnTo>
                    <a:pt y="104" x="45"/>
                  </a:lnTo>
                  <a:lnTo>
                    <a:pt y="110" x="39"/>
                  </a:lnTo>
                  <a:lnTo>
                    <a:pt y="119" x="36"/>
                  </a:lnTo>
                  <a:lnTo>
                    <a:pt y="131" x="30"/>
                  </a:lnTo>
                  <a:lnTo>
                    <a:pt y="143" x="36"/>
                  </a:lnTo>
                  <a:lnTo>
                    <a:pt y="162" x="39"/>
                  </a:lnTo>
                  <a:lnTo>
                    <a:pt y="161" x="26"/>
                  </a:lnTo>
                  <a:lnTo>
                    <a:pt y="156" x="8"/>
                  </a:lnTo>
                  <a:lnTo>
                    <a:pt y="171" x="14"/>
                  </a:lnTo>
                  <a:lnTo>
                    <a:pt y="177" x="29"/>
                  </a:lnTo>
                  <a:lnTo>
                    <a:pt y="201" x="20"/>
                  </a:lnTo>
                  <a:lnTo>
                    <a:pt y="227" x="29"/>
                  </a:lnTo>
                  <a:lnTo>
                    <a:pt y="243" x="33"/>
                  </a:lnTo>
                  <a:lnTo>
                    <a:pt y="239" x="21"/>
                  </a:lnTo>
                  <a:lnTo>
                    <a:pt y="248" x="8"/>
                  </a:lnTo>
                  <a:lnTo>
                    <a:pt y="254" x="0"/>
                  </a:lnTo>
                  <a:lnTo>
                    <a:pt y="263" x="0"/>
                  </a:lnTo>
                  <a:cubicBezTo>
                    <a:pt y="236" x="20"/>
                    <a:pt y="310" x="0"/>
                    <a:pt y="324" x="14"/>
                  </a:cubicBezTo>
                  <a:cubicBezTo>
                    <a:pt y="325" x="15"/>
                    <a:pt y="325" x="17"/>
                    <a:pt y="326" x="18"/>
                  </a:cubicBezTo>
                  <a:cubicBezTo>
                    <a:pt y="330" x="21"/>
                    <a:pt y="334" x="24"/>
                    <a:pt y="339" x="26"/>
                  </a:cubicBezTo>
                  <a:cubicBezTo>
                    <a:pt y="353" x="29"/>
                    <a:pt y="375" x="37"/>
                    <a:pt y="378" x="53"/>
                  </a:cubicBezTo>
                  <a:cubicBezTo>
                    <a:pt y="385" x="62"/>
                    <a:pt y="378" x="78"/>
                    <a:pt y="377" x="89"/>
                  </a:cubicBezTo>
                  <a:cubicBezTo>
                    <a:pt y="377" x="94"/>
                    <a:pt y="377" x="100"/>
                    <a:pt y="378" x="105"/>
                  </a:cubicBezTo>
                  <a:cubicBezTo>
                    <a:pt y="380" x="115"/>
                    <a:pt y="394" x="116"/>
                    <a:pt y="399" x="123"/>
                  </a:cubicBezTo>
                  <a:cubicBezTo>
                    <a:pt y="406" x="132"/>
                    <a:pt y="407" x="144"/>
                    <a:pt y="408" x="155"/>
                  </a:cubicBezTo>
                  <a:cubicBezTo>
                    <a:pt y="414" x="159"/>
                    <a:pt y="418" x="156"/>
                    <a:pt y="420" x="164"/>
                  </a:cubicBezTo>
                  <a:cubicBezTo>
                    <a:pt y="430" x="177"/>
                    <a:pt y="428" x="187"/>
                    <a:pt y="429" x="204"/>
                  </a:cubicBezTo>
                  <a:cubicBezTo>
                    <a:pt y="432" x="217"/>
                    <a:pt y="433" x="221"/>
                    <a:pt y="441" x="231"/>
                  </a:cubicBezTo>
                  <a:cubicBezTo>
                    <a:pt y="449" x="234"/>
                    <a:pt y="458" x="247"/>
                    <a:pt y="461" x="254"/>
                  </a:cubicBezTo>
                  <a:cubicBezTo>
                    <a:pt y="465" x="257"/>
                    <a:pt y="469" x="258"/>
                    <a:pt y="474" x="260"/>
                  </a:cubicBezTo>
                  <a:cubicBezTo>
                    <a:pt y="482" x="258"/>
                    <a:pt y="484" x="257"/>
                    <a:pt y="489" x="251"/>
                  </a:cubicBezTo>
                  <a:cubicBezTo>
                    <a:pt y="493" x="249"/>
                    <a:pt y="500" x="241"/>
                    <a:pt y="501" x="237"/>
                  </a:cubicBezTo>
                  <a:lnTo>
                    <a:pt y="503" x="263"/>
                  </a:lnTo>
                  <a:lnTo>
                    <a:pt y="516" x="287"/>
                  </a:lnTo>
                  <a:lnTo>
                    <a:pt y="518" x="308"/>
                  </a:lnTo>
                  <a:lnTo>
                    <a:pt y="533" x="321"/>
                  </a:lnTo>
                  <a:lnTo>
                    <a:pt y="522" x="336"/>
                  </a:lnTo>
                  <a:lnTo>
                    <a:pt y="510" x="323"/>
                  </a:lnTo>
                  <a:lnTo>
                    <a:pt y="503" x="312"/>
                  </a:lnTo>
                  <a:lnTo>
                    <a:pt y="486" x="306"/>
                  </a:lnTo>
                  <a:lnTo>
                    <a:pt y="471" x="288"/>
                  </a:lnTo>
                  <a:lnTo>
                    <a:pt y="434" x="272"/>
                  </a:lnTo>
                  <a:lnTo>
                    <a:pt y="411" x="254"/>
                  </a:lnTo>
                  <a:lnTo>
                    <a:pt y="405" x="234"/>
                  </a:lnTo>
                  <a:lnTo>
                    <a:pt y="387" x="221"/>
                  </a:lnTo>
                  <a:lnTo>
                    <a:pt y="374" x="203"/>
                  </a:lnTo>
                  <a:lnTo>
                    <a:pt y="365" x="209"/>
                  </a:lnTo>
                  <a:lnTo>
                    <a:pt y="374" x="225"/>
                  </a:lnTo>
                  <a:lnTo>
                    <a:pt y="384" x="237"/>
                  </a:lnTo>
                  <a:lnTo>
                    <a:pt y="365" x="258"/>
                  </a:lnTo>
                  <a:lnTo>
                    <a:pt y="350" x="272"/>
                  </a:lnTo>
                  <a:lnTo>
                    <a:pt y="344" x="302"/>
                  </a:lnTo>
                  <a:lnTo>
                    <a:pt y="305" x="348"/>
                  </a:lnTo>
                  <a:lnTo>
                    <a:pt y="266" x="372"/>
                  </a:lnTo>
                  <a:lnTo>
                    <a:pt y="261" x="389"/>
                  </a:lnTo>
                  <a:lnTo>
                    <a:pt y="258" x="407"/>
                  </a:lnTo>
                  <a:lnTo>
                    <a:pt y="276" x="425"/>
                  </a:lnTo>
                  <a:lnTo>
                    <a:pt y="282" x="441"/>
                  </a:lnTo>
                  <a:lnTo>
                    <a:pt y="270" x="441"/>
                  </a:lnTo>
                  <a:lnTo>
                    <a:pt y="252" x="447"/>
                  </a:lnTo>
                  <a:lnTo>
                    <a:pt y="227" x="441"/>
                  </a:lnTo>
                  <a:lnTo>
                    <a:pt y="219" x="405"/>
                  </a:lnTo>
                  <a:lnTo>
                    <a:pt y="228" x="371"/>
                  </a:lnTo>
                  <a:lnTo>
                    <a:pt y="236" x="368"/>
                  </a:lnTo>
                  <a:lnTo>
                    <a:pt y="243" x="386"/>
                  </a:lnTo>
                  <a:lnTo>
                    <a:pt y="246" x="333"/>
                  </a:lnTo>
                  <a:lnTo>
                    <a:pt y="243" x="305"/>
                  </a:lnTo>
                  <a:lnTo>
                    <a:pt y="260" x="296"/>
                  </a:lnTo>
                  <a:lnTo>
                    <a:pt y="266" x="263"/>
                  </a:lnTo>
                  <a:lnTo>
                    <a:pt y="263" x="246"/>
                  </a:lnTo>
                  <a:lnTo>
                    <a:pt y="252" x="239"/>
                  </a:lnTo>
                  <a:lnTo>
                    <a:pt y="257" x="222"/>
                  </a:lnTo>
                  <a:lnTo>
                    <a:pt y="296" x="188"/>
                  </a:lnTo>
                  <a:lnTo>
                    <a:pt y="317" x="176"/>
                  </a:lnTo>
                  <a:lnTo>
                    <a:pt y="312" x="144"/>
                  </a:lnTo>
                  <a:lnTo>
                    <a:pt y="314" x="129"/>
                  </a:lnTo>
                  <a:lnTo>
                    <a:pt y="297" x="123"/>
                  </a:lnTo>
                  <a:lnTo>
                    <a:pt y="275" x="117"/>
                  </a:lnTo>
                  <a:lnTo>
                    <a:pt y="266" x="101"/>
                  </a:lnTo>
                  <a:lnTo>
                    <a:pt y="263" x="81"/>
                  </a:lnTo>
                  <a:lnTo>
                    <a:pt y="228" x="56"/>
                  </a:lnTo>
                  <a:lnTo>
                    <a:pt y="179" x="54"/>
                  </a:lnTo>
                  <a:lnTo>
                    <a:pt y="137" x="66"/>
                  </a:lnTo>
                  <a:lnTo>
                    <a:pt y="108" x="87"/>
                  </a:lnTo>
                  <a:lnTo>
                    <a:pt y="96" x="117"/>
                  </a:lnTo>
                  <a:lnTo>
                    <a:pt y="105" x="140"/>
                  </a:lnTo>
                  <a:lnTo>
                    <a:pt y="114" x="152"/>
                  </a:lnTo>
                  <a:lnTo>
                    <a:pt y="108" x="171"/>
                  </a:lnTo>
                  <a:lnTo>
                    <a:pt y="108" x="194"/>
                  </a:lnTo>
                  <a:lnTo>
                    <a:pt y="89" x="189"/>
                  </a:lnTo>
                  <a:lnTo>
                    <a:pt y="77" x="185"/>
                  </a:lnTo>
                  <a:lnTo>
                    <a:pt y="65" x="195"/>
                  </a:lnTo>
                  <a:lnTo>
                    <a:pt y="62" x="215"/>
                  </a:lnTo>
                  <a:lnTo>
                    <a:pt y="59" x="237"/>
                  </a:lnTo>
                  <a:lnTo>
                    <a:pt y="62" x="261"/>
                  </a:lnTo>
                  <a:lnTo>
                    <a:pt y="47" x="294"/>
                  </a:lnTo>
                  <a:lnTo>
                    <a:pt y="36" x="302"/>
                  </a:lnTo>
                  <a:lnTo>
                    <a:pt y="33" x="266"/>
                  </a:lnTo>
                  <a:lnTo>
                    <a:pt y="36" x="237"/>
                  </a:ln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2" name="Shape 632"/>
            <p:cNvSpPr/>
            <p:nvPr/>
          </p:nvSpPr>
          <p:spPr>
            <a:xfrm>
              <a:off y="3405187" x="5159375"/>
              <a:ext cy="374650" cx="381000"/>
            </a:xfrm>
            <a:custGeom>
              <a:pathLst>
                <a:path w="240" extrusionOk="0" h="236">
                  <a:moveTo>
                    <a:pt y="9" x="30"/>
                  </a:moveTo>
                  <a:cubicBezTo>
                    <a:pt y="19" x="24"/>
                    <a:pt y="25" x="19"/>
                    <a:pt y="38" x="27"/>
                  </a:cubicBezTo>
                  <a:cubicBezTo>
                    <a:pt y="45" x="22"/>
                    <a:pt y="49" x="19"/>
                    <a:pt y="53" x="12"/>
                  </a:cubicBezTo>
                  <a:cubicBezTo>
                    <a:pt y="58" x="8"/>
                    <a:pt y="59" x="5"/>
                    <a:pt y="65" x="3"/>
                  </a:cubicBezTo>
                  <a:cubicBezTo>
                    <a:pt y="86" x="0"/>
                    <a:pt y="88" x="9"/>
                    <a:pt y="99" x="24"/>
                  </a:cubicBezTo>
                  <a:cubicBezTo>
                    <a:pt y="103" x="26"/>
                    <a:pt y="110" x="34"/>
                    <a:pt y="111" x="38"/>
                  </a:cubicBezTo>
                  <a:cubicBezTo>
                    <a:pt y="116" x="39"/>
                    <a:pt y="133" x="58"/>
                    <a:pt y="134" x="65"/>
                  </a:cubicBezTo>
                  <a:cubicBezTo>
                    <a:pt y="135" x="71"/>
                    <a:pt y="135" x="77"/>
                    <a:pt y="135" x="83"/>
                  </a:cubicBezTo>
                  <a:cubicBezTo>
                    <a:pt y="140" x="93"/>
                    <a:pt y="153" x="94"/>
                    <a:pt y="159" x="84"/>
                  </a:cubicBezTo>
                  <a:cubicBezTo>
                    <a:pt y="172" x="81"/>
                    <a:pt y="189" x="78"/>
                    <a:pt y="201" x="72"/>
                  </a:cubicBezTo>
                  <a:cubicBezTo>
                    <a:pt y="208" x="71"/>
                    <a:pt y="211" x="69"/>
                    <a:pt y="213" x="77"/>
                  </a:cubicBezTo>
                  <a:cubicBezTo>
                    <a:pt y="217" x="79"/>
                    <a:pt y="224" x="89"/>
                    <a:pt y="225" x="92"/>
                  </a:cubicBezTo>
                  <a:cubicBezTo>
                    <a:pt y="233" x="103"/>
                    <a:pt y="230" x="109"/>
                    <a:pt y="231" x="125"/>
                  </a:cubicBezTo>
                  <a:cubicBezTo>
                    <a:pt y="236" x="134"/>
                    <a:pt y="236" x="145"/>
                    <a:pt y="225" x="147"/>
                  </a:cubicBezTo>
                  <a:cubicBezTo>
                    <a:pt y="208" x="139"/>
                    <a:pt y="198" x="141"/>
                    <a:pt y="194" x="161"/>
                  </a:cubicBezTo>
                  <a:cubicBezTo>
                    <a:pt y="191" x="168"/>
                    <a:pt y="189" x="175"/>
                    <a:pt y="188" x="183"/>
                  </a:cubicBezTo>
                  <a:cubicBezTo>
                    <a:pt y="185" x="192"/>
                    <a:pt y="183" x="193"/>
                    <a:pt y="177" x="201"/>
                  </a:cubicBezTo>
                  <a:cubicBezTo>
                    <a:pt y="178" x="212"/>
                    <a:pt y="180" x="221"/>
                    <a:pt y="179" x="231"/>
                  </a:cubicBezTo>
                  <a:cubicBezTo>
                    <a:pt y="173" x="234"/>
                    <a:pt y="169" x="234"/>
                    <a:pt y="162" x="233"/>
                  </a:cubicBezTo>
                  <a:cubicBezTo>
                    <a:pt y="153" x="240"/>
                    <a:pt y="139" x="236"/>
                    <a:pt y="137" x="225"/>
                  </a:cubicBezTo>
                  <a:cubicBezTo>
                    <a:pt y="142" x="219"/>
                    <a:pt y="144" x="218"/>
                    <a:pt y="141" x="210"/>
                  </a:cubicBezTo>
                  <a:cubicBezTo>
                    <a:pt y="113" x="205"/>
                    <a:pt y="98" x="185"/>
                    <a:pt y="84" x="162"/>
                  </a:cubicBezTo>
                  <a:cubicBezTo>
                    <a:pt y="77" x="165"/>
                    <a:pt y="81" x="175"/>
                    <a:pt y="75" x="167"/>
                  </a:cubicBezTo>
                  <a:cubicBezTo>
                    <a:pt y="61" x="169"/>
                    <a:pt y="73" x="179"/>
                    <a:pt y="75" x="188"/>
                  </a:cubicBezTo>
                  <a:cubicBezTo>
                    <a:pt y="68" x="186"/>
                    <a:pt y="67" x="183"/>
                    <a:pt y="63" x="177"/>
                  </a:cubicBezTo>
                  <a:cubicBezTo>
                    <a:pt y="67" x="162"/>
                    <a:pt y="54" x="169"/>
                    <a:pt y="41" x="167"/>
                  </a:cubicBezTo>
                  <a:cubicBezTo>
                    <a:pt y="31" x="165"/>
                    <a:pt y="30" x="150"/>
                    <a:pt y="29" x="143"/>
                  </a:cubicBezTo>
                  <a:cubicBezTo>
                    <a:pt y="25" x="131"/>
                    <a:pt y="16" x="120"/>
                    <a:pt y="14" x="108"/>
                  </a:cubicBezTo>
                  <a:cubicBezTo>
                    <a:pt y="10" x="100"/>
                    <a:pt y="13" x="92"/>
                    <a:pt y="15" x="84"/>
                  </a:cubicBezTo>
                  <a:cubicBezTo>
                    <a:pt y="18" x="78"/>
                    <a:pt y="18" x="75"/>
                    <a:pt y="17" x="69"/>
                  </a:cubicBezTo>
                  <a:cubicBezTo>
                    <a:pt y="13" x="60"/>
                    <a:pt y="5" x="53"/>
                    <a:pt y="0" x="44"/>
                  </a:cubicBezTo>
                  <a:cubicBezTo>
                    <a:pt y="0" x="42"/>
                    <a:pt y="6" x="27"/>
                    <a:pt y="9" x="30"/>
                  </a:cubicBezTo>
                  <a:close/>
                </a:path>
              </a:pathLst>
            </a:custGeom>
            <a:solidFill>
              <a:srgbClr val="66FF66"/>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3" name="Shape 633"/>
            <p:cNvSpPr/>
            <p:nvPr/>
          </p:nvSpPr>
          <p:spPr>
            <a:xfrm>
              <a:off y="3059111" x="3074986"/>
              <a:ext cy="68261" cx="74611"/>
            </a:xfrm>
            <a:custGeom>
              <a:pathLst>
                <a:path w="47" extrusionOk="0" h="43">
                  <a:moveTo>
                    <a:pt y="2" x="10"/>
                  </a:moveTo>
                  <a:cubicBezTo>
                    <a:pt y="10" x="9"/>
                    <a:pt y="43" x="0"/>
                    <a:pt y="38" x="17"/>
                  </a:cubicBezTo>
                  <a:cubicBezTo>
                    <a:pt y="31" x="23"/>
                    <a:pt y="32" x="27"/>
                    <a:pt y="31" x="37"/>
                  </a:cubicBezTo>
                  <a:cubicBezTo>
                    <a:pt y="28" x="46"/>
                    <a:pt y="28" x="46"/>
                    <a:pt y="19" x="47"/>
                  </a:cubicBezTo>
                  <a:cubicBezTo>
                    <a:pt y="10" x="46"/>
                    <a:pt y="5" x="35"/>
                    <a:pt y="4" x="26"/>
                  </a:cubicBezTo>
                  <a:cubicBezTo>
                    <a:pt y="0" x="18"/>
                    <a:pt y="2" x="23"/>
                    <a:pt y="2" x="10"/>
                  </a:cubicBezTo>
                  <a:close/>
                </a:path>
              </a:pathLst>
            </a:custGeom>
            <a:solidFill>
              <a:schemeClr val="accent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4" name="Shape 634"/>
            <p:cNvSpPr/>
            <p:nvPr/>
          </p:nvSpPr>
          <p:spPr>
            <a:xfrm>
              <a:off y="2949575" x="7005636"/>
              <a:ext cy="1612900" cx="1833561"/>
            </a:xfrm>
            <a:custGeom>
              <a:pathLst>
                <a:path w="1155" extrusionOk="0" h="1016">
                  <a:moveTo>
                    <a:pt y="328" x="184"/>
                  </a:moveTo>
                  <a:lnTo>
                    <a:pt y="298" x="154"/>
                  </a:lnTo>
                  <a:lnTo>
                    <a:pt y="295" x="114"/>
                  </a:lnTo>
                  <a:lnTo>
                    <a:pt y="278" x="112"/>
                  </a:lnTo>
                  <a:lnTo>
                    <a:pt y="268" x="144"/>
                  </a:lnTo>
                  <a:lnTo>
                    <a:pt y="280" x="202"/>
                  </a:lnTo>
                  <a:lnTo>
                    <a:pt y="244" x="228"/>
                  </a:lnTo>
                  <a:lnTo>
                    <a:pt y="239" x="258"/>
                  </a:lnTo>
                  <a:lnTo>
                    <a:pt y="253" x="282"/>
                  </a:lnTo>
                  <a:lnTo>
                    <a:pt y="262" x="322"/>
                  </a:lnTo>
                  <a:lnTo>
                    <a:pt y="242" x="316"/>
                  </a:lnTo>
                  <a:lnTo>
                    <a:pt y="235" x="339"/>
                  </a:lnTo>
                  <a:lnTo>
                    <a:pt y="202" x="333"/>
                  </a:lnTo>
                  <a:lnTo>
                    <a:pt y="214" x="289"/>
                  </a:lnTo>
                  <a:lnTo>
                    <a:pt y="220" x="238"/>
                  </a:lnTo>
                  <a:lnTo>
                    <a:pt y="224" x="193"/>
                  </a:lnTo>
                  <a:lnTo>
                    <a:pt y="212" x="178"/>
                  </a:lnTo>
                  <a:lnTo>
                    <a:pt y="221" x="159"/>
                  </a:lnTo>
                  <a:lnTo>
                    <a:pt y="212" x="138"/>
                  </a:lnTo>
                  <a:lnTo>
                    <a:pt y="181" x="106"/>
                  </a:lnTo>
                  <a:lnTo>
                    <a:pt y="172" x="111"/>
                  </a:lnTo>
                  <a:lnTo>
                    <a:pt y="155" x="115"/>
                  </a:lnTo>
                  <a:lnTo>
                    <a:pt y="140" x="106"/>
                  </a:lnTo>
                  <a:lnTo>
                    <a:pt y="133" x="69"/>
                  </a:lnTo>
                  <a:lnTo>
                    <a:pt y="127" x="43"/>
                  </a:lnTo>
                  <a:lnTo>
                    <a:pt y="133" x="27"/>
                  </a:lnTo>
                  <a:lnTo>
                    <a:pt y="127" x="7"/>
                  </a:lnTo>
                  <a:lnTo>
                    <a:pt y="118" x="0"/>
                  </a:lnTo>
                  <a:lnTo>
                    <a:pt y="103" x="13"/>
                  </a:lnTo>
                  <a:cubicBezTo>
                    <a:pt y="100" x="27"/>
                    <a:pt y="95" x="20"/>
                    <a:pt y="89" x="30"/>
                  </a:cubicBezTo>
                  <a:cubicBezTo>
                    <a:pt y="79" x="32"/>
                    <a:pt y="73" x="35"/>
                    <a:pt y="64" x="28"/>
                  </a:cubicBezTo>
                  <a:cubicBezTo>
                    <a:pt y="49" x="32"/>
                    <a:pt y="51" x="59"/>
                    <a:pt y="49" x="73"/>
                  </a:cubicBezTo>
                  <a:cubicBezTo>
                    <a:pt y="44" x="82"/>
                    <a:pt y="44" x="86"/>
                    <a:pt y="43" x="97"/>
                  </a:cubicBezTo>
                  <a:cubicBezTo>
                    <a:pt y="39" x="104"/>
                    <a:pt y="32" x="110"/>
                    <a:pt y="31" x="117"/>
                  </a:cubicBezTo>
                  <a:cubicBezTo>
                    <a:pt y="27" x="123"/>
                    <a:pt y="20" x="126"/>
                    <a:pt y="19" x="132"/>
                  </a:cubicBezTo>
                  <a:cubicBezTo>
                    <a:pt y="10" x="137"/>
                    <a:pt y="6" x="147"/>
                    <a:pt y="2" x="156"/>
                  </a:cubicBezTo>
                  <a:cubicBezTo>
                    <a:pt y="3" x="172"/>
                    <a:pt y="0" x="189"/>
                    <a:pt y="5" x="204"/>
                  </a:cubicBezTo>
                  <a:cubicBezTo>
                    <a:pt y="7" x="211"/>
                    <a:pt y="14" x="215"/>
                    <a:pt y="16" x="222"/>
                  </a:cubicBezTo>
                  <a:cubicBezTo>
                    <a:pt y="17" x="226"/>
                    <a:pt y="19" x="240"/>
                    <a:pt y="20" x="247"/>
                  </a:cubicBezTo>
                  <a:cubicBezTo>
                    <a:pt y="22" x="252"/>
                    <a:pt y="25" x="255"/>
                    <a:pt y="26" x="261"/>
                  </a:cubicBezTo>
                  <a:cubicBezTo>
                    <a:pt y="53" x="297"/>
                    <a:pt y="46" x="302"/>
                    <a:pt y="49" x="355"/>
                  </a:cubicBezTo>
                  <a:cubicBezTo>
                    <a:pt y="54" x="359"/>
                    <a:pt y="56" x="363"/>
                    <a:pt y="62" x="358"/>
                  </a:cubicBezTo>
                  <a:cubicBezTo>
                    <a:pt y="72" x="356"/>
                    <a:pt y="82" x="351"/>
                    <a:pt y="89" x="361"/>
                  </a:cubicBezTo>
                  <a:cubicBezTo>
                    <a:pt y="96" x="364"/>
                    <a:pt y="105" x="372"/>
                    <a:pt y="109" x="378"/>
                  </a:cubicBezTo>
                  <a:cubicBezTo>
                    <a:pt y="134" x="382"/>
                    <a:pt y="140" x="369"/>
                    <a:pt y="160" x="361"/>
                  </a:cubicBezTo>
                  <a:cubicBezTo>
                    <a:pt y="172" x="364"/>
                    <a:pt y="169" x="363"/>
                    <a:pt y="164" x="372"/>
                  </a:cubicBezTo>
                  <a:cubicBezTo>
                    <a:pt y="170" x="383"/>
                    <a:pt y="178" x="369"/>
                    <a:pt y="181" x="364"/>
                  </a:cubicBezTo>
                  <a:cubicBezTo>
                    <a:pt y="168" x="361"/>
                    <a:pt y="207" x="360"/>
                    <a:pt y="220" x="366"/>
                  </a:cubicBezTo>
                  <a:cubicBezTo>
                    <a:pt y="227" x="367"/>
                    <a:pt y="230" x="369"/>
                    <a:pt y="236" x="372"/>
                  </a:cubicBezTo>
                  <a:cubicBezTo>
                    <a:pt y="246" x="374"/>
                    <a:pt y="257" x="382"/>
                    <a:pt y="263" x="390"/>
                  </a:cubicBezTo>
                  <a:cubicBezTo>
                    <a:pt y="269" x="391"/>
                    <a:pt y="273" x="392"/>
                    <a:pt y="278" x="396"/>
                  </a:cubicBezTo>
                  <a:cubicBezTo>
                    <a:pt y="285" x="397"/>
                    <a:pt y="288" x="397"/>
                    <a:pt y="292" x="403"/>
                  </a:cubicBezTo>
                  <a:cubicBezTo>
                    <a:pt y="283" x="397"/>
                    <a:pt y="254" x="394"/>
                    <a:pt y="248" x="406"/>
                  </a:cubicBezTo>
                  <a:cubicBezTo>
                    <a:pt y="240" x="409"/>
                    <a:pt y="228" x="403"/>
                    <a:pt y="230" x="414"/>
                  </a:cubicBezTo>
                  <a:cubicBezTo>
                    <a:pt y="247" x="415"/>
                    <a:pt y="273" x="415"/>
                    <a:pt y="287" x="426"/>
                  </a:cubicBezTo>
                  <a:cubicBezTo>
                    <a:pt y="296" x="428"/>
                    <a:pt y="297" x="430"/>
                    <a:pt y="299" x="439"/>
                  </a:cubicBezTo>
                  <a:cubicBezTo>
                    <a:pt y="304" x="448"/>
                    <a:pt y="313" x="446"/>
                    <a:pt y="322" x="442"/>
                  </a:cubicBezTo>
                  <a:cubicBezTo>
                    <a:pt y="344" x="453"/>
                    <a:pt y="349" x="469"/>
                    <a:pt y="350" x="495"/>
                  </a:cubicBezTo>
                  <a:cubicBezTo>
                    <a:pt y="350" x="501"/>
                    <a:pt y="351" x="508"/>
                    <a:pt y="349" x="514"/>
                  </a:cubicBezTo>
                  <a:cubicBezTo>
                    <a:pt y="349" x="515"/>
                    <a:pt y="341" x="518"/>
                    <a:pt y="340" x="519"/>
                  </a:cubicBezTo>
                  <a:cubicBezTo>
                    <a:pt y="331" x="526"/>
                    <a:pt y="327" x="538"/>
                    <a:pt y="320" x="547"/>
                  </a:cubicBezTo>
                  <a:cubicBezTo>
                    <a:pt y="313" x="550"/>
                    <a:pt y="306" x="552"/>
                    <a:pt y="302" x="558"/>
                  </a:cubicBezTo>
                  <a:cubicBezTo>
                    <a:pt y="280" x="562"/>
                    <a:pt y="269" x="585"/>
                    <a:pt y="257" x="601"/>
                  </a:cubicBezTo>
                  <a:cubicBezTo>
                    <a:pt y="247" x="606"/>
                    <a:pt y="236" x="607"/>
                    <a:pt y="226" x="612"/>
                  </a:cubicBezTo>
                  <a:cubicBezTo>
                    <a:pt y="209" x="615"/>
                    <a:pt y="217" x="624"/>
                    <a:pt y="218" x="645"/>
                  </a:cubicBezTo>
                  <a:cubicBezTo>
                    <a:pt y="217" x="667"/>
                    <a:pt y="219" x="667"/>
                    <a:pt y="208" x="684"/>
                  </a:cubicBezTo>
                  <a:cubicBezTo>
                    <a:pt y="204" x="691"/>
                    <a:pt y="203" x="708"/>
                    <a:pt y="203" x="708"/>
                  </a:cubicBezTo>
                  <a:cubicBezTo>
                    <a:pt y="195" x="714"/>
                    <a:pt y="183" x="714"/>
                    <a:pt y="181" x="703"/>
                  </a:cubicBezTo>
                  <a:cubicBezTo>
                    <a:pt y="178" x="698"/>
                    <a:pt y="177" x="694"/>
                    <a:pt y="172" x="691"/>
                  </a:cubicBezTo>
                  <a:cubicBezTo>
                    <a:pt y="170" x="696"/>
                    <a:pt y="167" x="699"/>
                    <a:pt y="166" x="705"/>
                  </a:cubicBezTo>
                  <a:cubicBezTo>
                    <a:pt y="163" x="711"/>
                    <a:pt y="161" x="719"/>
                    <a:pt y="160" x="726"/>
                  </a:cubicBezTo>
                  <a:cubicBezTo>
                    <a:pt y="152" x="731"/>
                    <a:pt y="147" x="738"/>
                    <a:pt y="145" x="747"/>
                  </a:cubicBezTo>
                  <a:cubicBezTo>
                    <a:pt y="139" x="759"/>
                    <a:pt y="141" x="753"/>
                    <a:pt y="139" x="762"/>
                  </a:cubicBezTo>
                  <a:cubicBezTo>
                    <a:pt y="134" x="771"/>
                    <a:pt y="132" x="783"/>
                    <a:pt y="130" x="793"/>
                  </a:cubicBezTo>
                  <a:cubicBezTo>
                    <a:pt y="132" x="805"/>
                    <a:pt y="144" x="807"/>
                    <a:pt y="149" x="817"/>
                  </a:cubicBezTo>
                  <a:cubicBezTo>
                    <a:pt y="153" x="826"/>
                    <a:pt y="154" x="837"/>
                    <a:pt y="155" x="847"/>
                  </a:cubicBezTo>
                  <a:cubicBezTo>
                    <a:pt y="158" x="854"/>
                    <a:pt y="163" x="862"/>
                    <a:pt y="164" x="867"/>
                  </a:cubicBezTo>
                  <a:cubicBezTo>
                    <a:pt y="170" x="875"/>
                    <a:pt y="175" x="885"/>
                    <a:pt y="176" x="895"/>
                  </a:cubicBezTo>
                  <a:cubicBezTo>
                    <a:pt y="180" x="905"/>
                    <a:pt y="189" x="910"/>
                    <a:pt y="191" x="921"/>
                  </a:cubicBezTo>
                  <a:cubicBezTo>
                    <a:pt y="196" x="931"/>
                    <a:pt y="204" x="943"/>
                    <a:pt y="206" x="954"/>
                  </a:cubicBezTo>
                  <a:cubicBezTo>
                    <a:pt y="210" x="961"/>
                    <a:pt y="214" x="970"/>
                    <a:pt y="215" x="978"/>
                  </a:cubicBezTo>
                  <a:cubicBezTo>
                    <a:pt y="219" x="985"/>
                    <a:pt y="223" x="991"/>
                    <a:pt y="224" x="999"/>
                  </a:cubicBezTo>
                  <a:cubicBezTo>
                    <a:pt y="228" x="1007"/>
                    <a:pt y="232" x="1012"/>
                    <a:pt y="233" x="1021"/>
                  </a:cubicBezTo>
                  <a:cubicBezTo>
                    <a:pt y="232" x="1036"/>
                    <a:pt y="230" x="1042"/>
                    <a:pt y="232" x="1057"/>
                  </a:cubicBezTo>
                  <a:cubicBezTo>
                    <a:pt y="243" x="1075"/>
                    <a:pt y="240" x="1073"/>
                    <a:pt y="245" x="1098"/>
                  </a:cubicBezTo>
                  <a:cubicBezTo>
                    <a:pt y="244" x="1108"/>
                    <a:pt y="242" x="1119"/>
                    <a:pt y="247" x="1129"/>
                  </a:cubicBezTo>
                  <a:lnTo>
                    <a:pt y="265" x="1147"/>
                  </a:lnTo>
                  <a:lnTo>
                    <a:pt y="688" x="1150"/>
                  </a:lnTo>
                  <a:lnTo>
                    <a:pt y="697" x="1141"/>
                  </a:lnTo>
                  <a:lnTo>
                    <a:pt y="710" x="1138"/>
                  </a:lnTo>
                  <a:lnTo>
                    <a:pt y="721" x="1131"/>
                  </a:lnTo>
                  <a:lnTo>
                    <a:pt y="737" x="1134"/>
                  </a:lnTo>
                  <a:lnTo>
                    <a:pt y="755" x="1149"/>
                  </a:lnTo>
                  <a:lnTo>
                    <a:pt y="773" x="1155"/>
                  </a:lnTo>
                  <a:lnTo>
                    <a:pt y="1016" x="1147"/>
                  </a:lnTo>
                  <a:lnTo>
                    <a:pt y="971" x="1101"/>
                  </a:lnTo>
                  <a:lnTo>
                    <a:pt y="935" x="1075"/>
                  </a:lnTo>
                  <a:lnTo>
                    <a:pt y="925" x="1056"/>
                  </a:lnTo>
                  <a:lnTo>
                    <a:pt y="905" x="1033"/>
                  </a:lnTo>
                  <a:lnTo>
                    <a:pt y="874" x="1045"/>
                  </a:lnTo>
                  <a:lnTo>
                    <a:pt y="895" x="1029"/>
                  </a:lnTo>
                  <a:lnTo>
                    <a:pt y="896" x="990"/>
                  </a:lnTo>
                  <a:lnTo>
                    <a:pt y="905" x="955"/>
                  </a:lnTo>
                  <a:lnTo>
                    <a:pt y="892" x="940"/>
                  </a:lnTo>
                  <a:lnTo>
                    <a:pt y="914" x="903"/>
                  </a:lnTo>
                  <a:lnTo>
                    <a:pt y="896" x="901"/>
                  </a:lnTo>
                  <a:lnTo>
                    <a:pt y="877" x="916"/>
                  </a:lnTo>
                  <a:lnTo>
                    <a:pt y="827" x="921"/>
                  </a:lnTo>
                  <a:lnTo>
                    <a:pt y="793" x="879"/>
                  </a:lnTo>
                  <a:lnTo>
                    <a:pt y="781" x="895"/>
                  </a:lnTo>
                  <a:lnTo>
                    <a:pt y="754" x="865"/>
                  </a:lnTo>
                  <a:lnTo>
                    <a:pt y="752" x="885"/>
                  </a:lnTo>
                  <a:lnTo>
                    <a:pt y="739" x="868"/>
                  </a:lnTo>
                  <a:lnTo>
                    <a:pt y="721" x="885"/>
                  </a:lnTo>
                  <a:lnTo>
                    <a:pt y="697" x="852"/>
                  </a:lnTo>
                  <a:lnTo>
                    <a:pt y="643" x="832"/>
                  </a:lnTo>
                  <a:lnTo>
                    <a:pt y="634" x="844"/>
                  </a:lnTo>
                  <a:lnTo>
                    <a:pt y="626" x="825"/>
                  </a:lnTo>
                  <a:lnTo>
                    <a:pt y="616" x="838"/>
                  </a:lnTo>
                  <a:lnTo>
                    <a:pt y="617" x="813"/>
                  </a:lnTo>
                  <a:lnTo>
                    <a:pt y="587" x="807"/>
                  </a:lnTo>
                  <a:lnTo>
                    <a:pt y="530" x="721"/>
                  </a:lnTo>
                  <a:lnTo>
                    <a:pt y="523" x="684"/>
                  </a:lnTo>
                  <a:lnTo>
                    <a:pt y="526" x="666"/>
                  </a:lnTo>
                  <a:lnTo>
                    <a:pt y="509" x="640"/>
                  </a:lnTo>
                  <a:lnTo>
                    <a:pt y="496" x="610"/>
                  </a:lnTo>
                  <a:lnTo>
                    <a:pt y="496" x="589"/>
                  </a:lnTo>
                  <a:lnTo>
                    <a:pt y="481" x="573"/>
                  </a:lnTo>
                  <a:lnTo>
                    <a:pt y="472" x="511"/>
                  </a:lnTo>
                  <a:lnTo>
                    <a:pt y="467" x="471"/>
                  </a:lnTo>
                  <a:lnTo>
                    <a:pt y="452" x="448"/>
                  </a:lnTo>
                  <a:lnTo>
                    <a:pt y="439" x="423"/>
                  </a:lnTo>
                  <a:lnTo>
                    <a:pt y="421" x="423"/>
                  </a:lnTo>
                  <a:lnTo>
                    <a:pt y="413" x="451"/>
                  </a:lnTo>
                  <a:lnTo>
                    <a:pt y="412" x="424"/>
                  </a:lnTo>
                  <a:lnTo>
                    <a:pt y="425" x="405"/>
                  </a:lnTo>
                  <a:lnTo>
                    <a:pt y="409" x="387"/>
                  </a:lnTo>
                  <a:lnTo>
                    <a:pt y="416" x="370"/>
                  </a:lnTo>
                  <a:lnTo>
                    <a:pt y="394" x="364"/>
                  </a:lnTo>
                  <a:lnTo>
                    <a:pt y="398" x="339"/>
                  </a:lnTo>
                  <a:lnTo>
                    <a:pt y="377" x="327"/>
                  </a:lnTo>
                  <a:lnTo>
                    <a:pt y="382" x="310"/>
                  </a:lnTo>
                  <a:lnTo>
                    <a:pt y="362" x="309"/>
                  </a:lnTo>
                  <a:lnTo>
                    <a:pt y="332" x="318"/>
                  </a:lnTo>
                  <a:lnTo>
                    <a:pt y="320" x="336"/>
                  </a:lnTo>
                  <a:lnTo>
                    <a:pt y="301" x="331"/>
                  </a:lnTo>
                  <a:lnTo>
                    <a:pt y="322" x="307"/>
                  </a:lnTo>
                  <a:lnTo>
                    <a:pt y="350" x="304"/>
                  </a:lnTo>
                  <a:lnTo>
                    <a:pt y="355" x="291"/>
                  </a:lnTo>
                  <a:lnTo>
                    <a:pt y="370" x="298"/>
                  </a:lnTo>
                  <a:lnTo>
                    <a:pt y="391" x="276"/>
                  </a:lnTo>
                  <a:lnTo>
                    <a:pt y="409" x="282"/>
                  </a:lnTo>
                  <a:lnTo>
                    <a:pt y="427" x="255"/>
                  </a:lnTo>
                  <a:lnTo>
                    <a:pt y="431" x="222"/>
                  </a:lnTo>
                  <a:lnTo>
                    <a:pt y="413" x="208"/>
                  </a:lnTo>
                  <a:lnTo>
                    <a:pt y="380" x="201"/>
                  </a:lnTo>
                  <a:lnTo>
                    <a:pt y="368" x="222"/>
                  </a:lnTo>
                  <a:lnTo>
                    <a:pt y="341" x="201"/>
                  </a:lnTo>
                  <a:lnTo>
                    <a:pt y="328" x="184"/>
                  </a:lnTo>
                  <a:close/>
                </a:path>
              </a:pathLst>
            </a:custGeom>
            <a:solidFill>
              <a:schemeClr val="accent2"/>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35" name="Shape 635"/>
            <p:cNvSpPr/>
            <p:nvPr/>
          </p:nvSpPr>
          <p:spPr>
            <a:xfrm>
              <a:off y="3179761" x="1743075"/>
              <a:ext cy="600075" cx="730250"/>
            </a:xfrm>
            <a:custGeom>
              <a:pathLst>
                <a:path w="460" extrusionOk="0" h="378">
                  <a:moveTo>
                    <a:pt y="228" x="86"/>
                  </a:moveTo>
                  <a:lnTo>
                    <a:pt y="214" x="115"/>
                  </a:lnTo>
                  <a:lnTo>
                    <a:pt y="198" x="97"/>
                  </a:lnTo>
                  <a:lnTo>
                    <a:pt y="193" x="58"/>
                  </a:lnTo>
                  <a:lnTo>
                    <a:pt y="160" x="46"/>
                  </a:lnTo>
                  <a:lnTo>
                    <a:pt y="160" x="22"/>
                  </a:lnTo>
                  <a:lnTo>
                    <a:pt y="136" x="0"/>
                  </a:lnTo>
                  <a:lnTo>
                    <a:pt y="120" x="19"/>
                  </a:lnTo>
                  <a:lnTo>
                    <a:pt y="109" x="37"/>
                  </a:lnTo>
                  <a:lnTo>
                    <a:pt y="100" x="54"/>
                  </a:lnTo>
                  <a:lnTo>
                    <a:pt y="97" x="75"/>
                  </a:lnTo>
                  <a:lnTo>
                    <a:pt y="87" x="90"/>
                  </a:lnTo>
                  <a:lnTo>
                    <a:pt y="75" x="102"/>
                  </a:lnTo>
                  <a:lnTo>
                    <a:pt y="76" x="111"/>
                  </a:lnTo>
                  <a:lnTo>
                    <a:pt y="64" x="118"/>
                  </a:lnTo>
                  <a:lnTo>
                    <a:pt y="57" x="124"/>
                  </a:lnTo>
                  <a:lnTo>
                    <a:pt y="66" x="130"/>
                  </a:lnTo>
                  <a:lnTo>
                    <a:pt y="81" x="130"/>
                  </a:lnTo>
                  <a:lnTo>
                    <a:pt y="85" x="142"/>
                  </a:lnTo>
                  <a:lnTo>
                    <a:pt y="81" x="153"/>
                  </a:lnTo>
                  <a:lnTo>
                    <a:pt y="42" x="168"/>
                  </a:lnTo>
                  <a:lnTo>
                    <a:pt y="25" x="196"/>
                  </a:lnTo>
                  <a:lnTo>
                    <a:pt y="12" x="214"/>
                  </a:lnTo>
                  <a:lnTo>
                    <a:pt y="18" x="231"/>
                  </a:lnTo>
                  <a:lnTo>
                    <a:pt y="22" x="247"/>
                  </a:lnTo>
                  <a:lnTo>
                    <a:pt y="16" x="262"/>
                  </a:lnTo>
                  <a:lnTo>
                    <a:pt y="0" x="277"/>
                  </a:lnTo>
                  <a:lnTo>
                    <a:pt y="10" x="286"/>
                  </a:lnTo>
                  <a:lnTo>
                    <a:pt y="27" x="289"/>
                  </a:lnTo>
                  <a:lnTo>
                    <a:pt y="37" x="301"/>
                  </a:lnTo>
                  <a:lnTo>
                    <a:pt y="39" x="317"/>
                  </a:lnTo>
                  <a:lnTo>
                    <a:pt y="57" x="326"/>
                  </a:lnTo>
                  <a:lnTo>
                    <a:pt y="79" x="304"/>
                  </a:lnTo>
                  <a:lnTo>
                    <a:pt y="115" x="295"/>
                  </a:lnTo>
                  <a:lnTo>
                    <a:pt y="90" x="310"/>
                  </a:lnTo>
                  <a:lnTo>
                    <a:pt y="81" x="320"/>
                  </a:lnTo>
                  <a:lnTo>
                    <a:pt y="78" x="341"/>
                  </a:lnTo>
                  <a:lnTo>
                    <a:pt y="82" x="407"/>
                  </a:lnTo>
                  <a:lnTo>
                    <a:pt y="108" x="406"/>
                  </a:lnTo>
                  <a:lnTo>
                    <a:pt y="121" x="428"/>
                  </a:lnTo>
                  <a:lnTo>
                    <a:pt y="144" x="433"/>
                  </a:lnTo>
                  <a:lnTo>
                    <a:pt y="150" x="454"/>
                  </a:lnTo>
                  <a:lnTo>
                    <a:pt y="177" x="460"/>
                  </a:lnTo>
                  <a:lnTo>
                    <a:pt y="196" x="442"/>
                  </a:lnTo>
                  <a:lnTo>
                    <a:pt y="234" x="434"/>
                  </a:lnTo>
                  <a:lnTo>
                    <a:pt y="250" x="449"/>
                  </a:lnTo>
                  <a:lnTo>
                    <a:pt y="276" x="436"/>
                  </a:lnTo>
                  <a:lnTo>
                    <a:pt y="288" x="422"/>
                  </a:lnTo>
                  <a:lnTo>
                    <a:pt y="270" x="415"/>
                  </a:lnTo>
                  <a:lnTo>
                    <a:pt y="243" x="382"/>
                  </a:lnTo>
                  <a:lnTo>
                    <a:pt y="258" x="367"/>
                  </a:lnTo>
                  <a:lnTo>
                    <a:pt y="280" x="355"/>
                  </a:lnTo>
                  <a:lnTo>
                    <a:pt y="304" x="287"/>
                  </a:lnTo>
                  <a:lnTo>
                    <a:pt y="318" x="262"/>
                  </a:lnTo>
                  <a:lnTo>
                    <a:pt y="339" x="253"/>
                  </a:lnTo>
                  <a:lnTo>
                    <a:pt y="378" x="244"/>
                  </a:lnTo>
                  <a:lnTo>
                    <a:pt y="370" x="205"/>
                  </a:lnTo>
                  <a:lnTo>
                    <a:pt y="348" x="190"/>
                  </a:lnTo>
                  <a:lnTo>
                    <a:pt y="315" x="182"/>
                  </a:lnTo>
                  <a:lnTo>
                    <a:pt y="301" x="146"/>
                  </a:lnTo>
                  <a:lnTo>
                    <a:pt y="306" x="116"/>
                  </a:lnTo>
                  <a:lnTo>
                    <a:pt y="273" x="107"/>
                  </a:lnTo>
                  <a:lnTo>
                    <a:pt y="249" x="68"/>
                  </a:lnTo>
                  <a:lnTo>
                    <a:pt y="228" x="86"/>
                  </a:lnTo>
                  <a:close/>
                </a:path>
              </a:pathLst>
            </a:custGeom>
            <a:solidFill>
              <a:srgbClr val="66FF33"/>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grpSp>
      <p:sp>
        <p:nvSpPr>
          <p:cNvPr id="636" name="Shape 636"/>
          <p:cNvSpPr txBox="1"/>
          <p:nvPr/>
        </p:nvSpPr>
        <p:spPr>
          <a:xfrm>
            <a:off y="4495800" x="633412"/>
            <a:ext cy="346074" cx="1600199"/>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  </a:t>
            </a:r>
            <a:r>
              <a:rPr strike="noStrike" u="none" b="1" cap="none" baseline="0" sz="1200" lang="en-US" i="0">
                <a:solidFill>
                  <a:schemeClr val="dk1"/>
                </a:solidFill>
                <a:latin typeface="Arial"/>
                <a:ea typeface="Arial"/>
                <a:cs typeface="Arial"/>
                <a:sym typeface="Arial"/>
              </a:rPr>
              <a:t>&lt; 5 %      (Jakarta)</a:t>
            </a:r>
          </a:p>
        </p:txBody>
      </p:sp>
      <p:sp>
        <p:nvSpPr>
          <p:cNvPr id="637" name="Shape 637"/>
          <p:cNvSpPr txBox="1"/>
          <p:nvPr/>
        </p:nvSpPr>
        <p:spPr>
          <a:xfrm>
            <a:off y="4724400" x="633412"/>
            <a:ext cy="284162" cx="3351212"/>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5 - 9 %     (Bali, South Kalimantan, Banten)</a:t>
            </a:r>
          </a:p>
        </p:txBody>
      </p:sp>
      <p:sp>
        <p:nvSpPr>
          <p:cNvPr id="638" name="Shape 638"/>
          <p:cNvSpPr txBox="1"/>
          <p:nvPr/>
        </p:nvSpPr>
        <p:spPr>
          <a:xfrm>
            <a:off y="4876800" x="533400"/>
            <a:ext cy="528637" cx="6491286"/>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  </a:t>
            </a:r>
            <a:r>
              <a:rPr strike="noStrike" u="none" b="1" cap="none" baseline="0" sz="1200" lang="en-US" i="0">
                <a:solidFill>
                  <a:schemeClr val="dk1"/>
                </a:solidFill>
                <a:latin typeface="Arial"/>
                <a:ea typeface="Arial"/>
                <a:cs typeface="Arial"/>
                <a:sym typeface="Arial"/>
              </a:rPr>
              <a:t>10 - 14 %   (West Sumatra, Riau, Jambi, Bangka Belitung, West Java, East Kalimantan</a:t>
            </a: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Central Kalimantan, North Sumatra, North Maluku) </a:t>
            </a:r>
          </a:p>
        </p:txBody>
      </p:sp>
      <p:sp>
        <p:nvSpPr>
          <p:cNvPr id="639" name="Shape 639"/>
          <p:cNvSpPr txBox="1"/>
          <p:nvPr/>
        </p:nvSpPr>
        <p:spPr>
          <a:xfrm>
            <a:off y="5334000" x="512762"/>
            <a:ext cy="346074" cx="4897436"/>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0">
                <a:solidFill>
                  <a:schemeClr val="dk1"/>
                </a:solidFill>
                <a:latin typeface="Arial"/>
                <a:ea typeface="Arial"/>
                <a:cs typeface="Arial"/>
                <a:sym typeface="Arial"/>
              </a:rPr>
              <a:t>  </a:t>
            </a:r>
            <a:r>
              <a:rPr strike="noStrike" u="none" b="1" cap="none" baseline="0" sz="1200" lang="en-US" i="0">
                <a:solidFill>
                  <a:schemeClr val="dk1"/>
                </a:solidFill>
                <a:latin typeface="Arial"/>
                <a:ea typeface="Arial"/>
                <a:cs typeface="Arial"/>
                <a:sym typeface="Arial"/>
              </a:rPr>
              <a:t>15 - 19 %   (North Sumatra, West Kalimantan, South Sulawesi)</a:t>
            </a:r>
            <a:r>
              <a:rPr strike="noStrike" u="none" b="1" cap="none" baseline="0" sz="1600" lang="en-US" i="0">
                <a:solidFill>
                  <a:schemeClr val="dk1"/>
                </a:solidFill>
                <a:latin typeface="Arial"/>
                <a:ea typeface="Arial"/>
                <a:cs typeface="Arial"/>
                <a:sym typeface="Arial"/>
              </a:rPr>
              <a:t>  </a:t>
            </a:r>
          </a:p>
        </p:txBody>
      </p:sp>
      <p:sp>
        <p:nvSpPr>
          <p:cNvPr id="640" name="Shape 640"/>
          <p:cNvSpPr txBox="1"/>
          <p:nvPr/>
        </p:nvSpPr>
        <p:spPr>
          <a:xfrm>
            <a:off y="5638800" x="615950"/>
            <a:ext cy="466725" cx="7785100"/>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20 - 24 %  (South Sumatra, Bengkulu, Lampung, Central Java, Yogyakarta, West Java, Central Sulawesi,</a:t>
            </a: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North Sulawesi)</a:t>
            </a:r>
          </a:p>
        </p:txBody>
      </p:sp>
      <p:sp>
        <p:nvSpPr>
          <p:cNvPr id="641" name="Shape 641"/>
          <p:cNvSpPr txBox="1"/>
          <p:nvPr/>
        </p:nvSpPr>
        <p:spPr>
          <a:xfrm>
            <a:off y="6019800" x="609600"/>
            <a:ext cy="284162" cx="1897062"/>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25 - 29 %  (Aceh, NTB)</a:t>
            </a:r>
          </a:p>
        </p:txBody>
      </p:sp>
      <p:sp>
        <p:nvSpPr>
          <p:cNvPr id="642" name="Shape 642"/>
          <p:cNvSpPr txBox="1"/>
          <p:nvPr/>
        </p:nvSpPr>
        <p:spPr>
          <a:xfrm>
            <a:off y="6248400" x="611187"/>
            <a:ext cy="284162" cx="2894011"/>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30 - 34 %   (NTT, Gorontalo, Maluku)</a:t>
            </a:r>
          </a:p>
        </p:txBody>
      </p:sp>
      <p:sp>
        <p:nvSpPr>
          <p:cNvPr id="643" name="Shape 643"/>
          <p:cNvSpPr/>
          <p:nvPr/>
        </p:nvSpPr>
        <p:spPr>
          <a:xfrm>
            <a:off y="4648200" x="433387"/>
            <a:ext cy="92074" cx="228600"/>
          </a:xfrm>
          <a:prstGeom prst="rect">
            <a:avLst/>
          </a:prstGeom>
          <a:solidFill>
            <a:srgbClr val="FFFFCC"/>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4" name="Shape 644"/>
          <p:cNvSpPr/>
          <p:nvPr/>
        </p:nvSpPr>
        <p:spPr>
          <a:xfrm>
            <a:off y="4818062" x="433387"/>
            <a:ext cy="92074" cx="228600"/>
          </a:xfrm>
          <a:prstGeom prst="rect">
            <a:avLst/>
          </a:prstGeom>
          <a:solidFill>
            <a:srgbClr val="FFFF00"/>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5" name="Shape 645"/>
          <p:cNvSpPr/>
          <p:nvPr/>
        </p:nvSpPr>
        <p:spPr>
          <a:xfrm>
            <a:off y="5021262" x="433387"/>
            <a:ext cy="93662" cx="228600"/>
          </a:xfrm>
          <a:prstGeom prst="rect">
            <a:avLst/>
          </a:prstGeom>
          <a:solidFill>
            <a:srgbClr val="FFCC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6" name="Shape 646"/>
          <p:cNvSpPr/>
          <p:nvPr/>
        </p:nvSpPr>
        <p:spPr>
          <a:xfrm>
            <a:off y="5732462" x="433387"/>
            <a:ext cy="90486" cx="228600"/>
          </a:xfrm>
          <a:prstGeom prst="rect">
            <a:avLst/>
          </a:prstGeom>
          <a:solidFill>
            <a:srgbClr val="66FF33"/>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7" name="Shape 647"/>
          <p:cNvSpPr/>
          <p:nvPr/>
        </p:nvSpPr>
        <p:spPr>
          <a:xfrm>
            <a:off y="6324600" x="433387"/>
            <a:ext cy="92074" cx="228600"/>
          </a:xfrm>
          <a:prstGeom prst="rect">
            <a:avLst/>
          </a:prstGeom>
          <a:solidFill>
            <a:srgbClr val="0099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8" name="Shape 648"/>
          <p:cNvSpPr/>
          <p:nvPr/>
        </p:nvSpPr>
        <p:spPr>
          <a:xfrm>
            <a:off y="6103937" x="433387"/>
            <a:ext cy="95250" cx="228600"/>
          </a:xfrm>
          <a:prstGeom prst="rect">
            <a:avLst/>
          </a:prstGeom>
          <a:solidFill>
            <a:schemeClr val="accent1"/>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49" name="Shape 649"/>
          <p:cNvSpPr/>
          <p:nvPr/>
        </p:nvSpPr>
        <p:spPr>
          <a:xfrm>
            <a:off y="5475287" x="433387"/>
            <a:ext cy="88900" cx="228600"/>
          </a:xfrm>
          <a:prstGeom prst="rect">
            <a:avLst/>
          </a:prstGeom>
          <a:solidFill>
            <a:srgbClr val="FF00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50" name="Shape 650"/>
          <p:cNvSpPr/>
          <p:nvPr/>
        </p:nvSpPr>
        <p:spPr>
          <a:xfrm>
            <a:off y="6553200" x="458787"/>
            <a:ext cy="92074" cx="227012"/>
          </a:xfrm>
          <a:prstGeom prst="rect">
            <a:avLst/>
          </a:prstGeom>
          <a:solidFill>
            <a:schemeClr val="accent2"/>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51" name="Shape 651"/>
          <p:cNvSpPr txBox="1"/>
          <p:nvPr/>
        </p:nvSpPr>
        <p:spPr>
          <a:xfrm>
            <a:off y="6421437" x="609600"/>
            <a:ext cy="284162" cx="1625599"/>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&gt; 35 %      (Papua)</a:t>
            </a:r>
          </a:p>
        </p:txBody>
      </p:sp>
      <p:sp>
        <p:nvSpPr>
          <p:cNvPr id="652" name="Shape 652"/>
          <p:cNvSpPr txBox="1"/>
          <p:nvPr/>
        </p:nvSpPr>
        <p:spPr>
          <a:xfrm>
            <a:off y="4267200" x="179386"/>
            <a:ext cy="284162" cx="2581274"/>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US" i="0">
                <a:solidFill>
                  <a:schemeClr val="dk1"/>
                </a:solidFill>
                <a:latin typeface="Arial"/>
                <a:ea typeface="Arial"/>
                <a:cs typeface="Arial"/>
                <a:sym typeface="Arial"/>
              </a:rPr>
              <a:t>   </a:t>
            </a:r>
            <a:r>
              <a:rPr strike="noStrike" u="sng" b="1" cap="none" baseline="0" sz="1200" lang="en-US" i="0">
                <a:solidFill>
                  <a:schemeClr val="dk1"/>
                </a:solidFill>
                <a:latin typeface="Arial"/>
                <a:ea typeface="Arial"/>
                <a:cs typeface="Arial"/>
                <a:sym typeface="Arial"/>
              </a:rPr>
              <a:t>Population under poverty line :</a:t>
            </a:r>
          </a:p>
        </p:txBody>
      </p:sp>
      <p:sp>
        <p:nvSpPr>
          <p:cNvPr id="653" name="Shape 653"/>
          <p:cNvSpPr txBox="1"/>
          <p:nvPr/>
        </p:nvSpPr>
        <p:spPr>
          <a:xfrm>
            <a:off y="6207125" x="6324600"/>
            <a:ext cy="346074" cx="1981199"/>
          </a:xfrm>
          <a:prstGeom prst="rect">
            <a:avLst/>
          </a:prstGeom>
          <a:noFill/>
          <a:ln>
            <a:noFill/>
          </a:ln>
        </p:spPr>
        <p:txBody>
          <a:bodyPr bIns="50775" rIns="101575" lIns="101575" tIns="5077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600" lang="en-US" i="1">
                <a:solidFill>
                  <a:schemeClr val="dk1"/>
                </a:solidFill>
                <a:latin typeface="Arial"/>
                <a:ea typeface="Arial"/>
                <a:cs typeface="Arial"/>
                <a:sym typeface="Arial"/>
              </a:rPr>
              <a:t>Sources : CBS</a:t>
            </a:r>
          </a:p>
        </p:txBody>
      </p:sp>
      <p:sp>
        <p:nvSpPr>
          <p:cNvPr id="654" name="Shape 654"/>
          <p:cNvSpPr/>
          <p:nvPr/>
        </p:nvSpPr>
        <p:spPr>
          <a:xfrm>
            <a:off y="3733800" x="2286000"/>
            <a:ext cy="304800" cx="304799"/>
          </a:xfrm>
          <a:custGeom>
            <a:pathLst>
              <a:path w="139" extrusionOk="0" h="105">
                <a:moveTo>
                  <a:pt y="0" x="59"/>
                </a:moveTo>
                <a:cubicBezTo>
                  <a:pt y="44" x="88"/>
                  <a:pt y="16" x="59"/>
                  <a:pt y="16" x="99"/>
                </a:cubicBezTo>
                <a:cubicBezTo>
                  <a:pt y="16" x="113"/>
                  <a:pt y="21" x="126"/>
                  <a:pt y="24" x="139"/>
                </a:cubicBezTo>
                <a:cubicBezTo>
                  <a:pt y="35" x="135"/>
                  <a:pt y="90" x="113"/>
                  <a:pt y="96" x="107"/>
                </a:cubicBezTo>
                <a:cubicBezTo>
                  <a:pt y="102" x="101"/>
                  <a:pt y="101" x="91"/>
                  <a:pt y="104" x="83"/>
                </a:cubicBezTo>
                <a:cubicBezTo>
                  <a:pt y="96" x="60"/>
                  <a:pt y="105" x="28"/>
                  <a:pt y="88" x="11"/>
                </a:cubicBezTo>
                <a:cubicBezTo>
                  <a:pt y="77" x="0"/>
                  <a:pt y="48" x="51"/>
                  <a:pt y="48" x="51"/>
                </a:cubicBezTo>
                <a:cubicBezTo>
                  <a:pt y="11" x="60"/>
                  <a:pt y="27" x="59"/>
                  <a:pt y="0" x="59"/>
                </a:cubicBezTo>
                <a:close/>
              </a:path>
            </a:pathLst>
          </a:custGeom>
          <a:solidFill>
            <a:srgbClr val="FFFF66"/>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55" name="Shape 655"/>
          <p:cNvSpPr/>
          <p:nvPr/>
        </p:nvSpPr>
        <p:spPr>
          <a:xfrm>
            <a:off y="2552700" x="5170487"/>
            <a:ext cy="114300" cx="392112"/>
          </a:xfrm>
          <a:custGeom>
            <a:pathLst>
              <a:path w="247" extrusionOk="0" h="72">
                <a:moveTo>
                  <a:pt y="24" x="47"/>
                </a:moveTo>
                <a:cubicBezTo>
                  <a:pt y="21" x="58"/>
                  <a:pt y="19" x="68"/>
                  <a:pt y="16" x="79"/>
                </a:cubicBezTo>
                <a:cubicBezTo>
                  <a:pt y="11" x="95"/>
                  <a:pt y="0" x="127"/>
                  <a:pt y="0" x="127"/>
                </a:cubicBezTo>
                <a:cubicBezTo>
                  <a:pt y="9" x="163"/>
                  <a:pt y="20" x="194"/>
                  <a:pt y="8" x="231"/>
                </a:cubicBezTo>
                <a:cubicBezTo>
                  <a:pt y="16" x="236"/>
                  <a:pt y="22" x="247"/>
                  <a:pt y="32" x="247"/>
                </a:cubicBezTo>
                <a:cubicBezTo>
                  <a:pt y="67" x="247"/>
                  <a:pt y="64" x="190"/>
                  <a:pt y="72" x="167"/>
                </a:cubicBezTo>
                <a:cubicBezTo>
                  <a:pt y="69" x="148"/>
                  <a:pt y="66" x="130"/>
                  <a:pt y="64" x="111"/>
                </a:cubicBezTo>
                <a:cubicBezTo>
                  <a:pt y="59" x="64"/>
                  <a:pt y="71" x="0"/>
                  <a:pt y="24" x="47"/>
                </a:cubicBezTo>
                <a:close/>
              </a:path>
            </a:pathLst>
          </a:custGeom>
          <a:solidFill>
            <a:srgbClr val="66CC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56" name="Shape 656"/>
          <p:cNvSpPr txBox="1"/>
          <p:nvPr/>
        </p:nvSpPr>
        <p:spPr>
          <a:xfrm>
            <a:off y="3200400" x="8001000"/>
            <a:ext cy="336549" cx="709612"/>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1600" lang="en-US" i="0">
                <a:solidFill>
                  <a:schemeClr val="dk1"/>
                </a:solidFill>
                <a:latin typeface="Times New Roman"/>
                <a:ea typeface="Times New Roman"/>
                <a:cs typeface="Times New Roman"/>
                <a:sym typeface="Times New Roman"/>
              </a:rPr>
              <a:t>41,8%</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0" name="Shape 660"/>
        <p:cNvGrpSpPr/>
        <p:nvPr/>
      </p:nvGrpSpPr>
      <p:grpSpPr>
        <a:xfrm>
          <a:off y="0" x="0"/>
          <a:ext cy="0" cx="0"/>
          <a:chOff y="0" x="0"/>
          <a:chExt cy="0" cx="0"/>
        </a:xfrm>
      </p:grpSpPr>
      <p:pic>
        <p:nvPicPr>
          <p:cNvPr id="661" name="Shape 661"/>
          <p:cNvPicPr preferRelativeResize="0"/>
          <p:nvPr/>
        </p:nvPicPr>
        <p:blipFill>
          <a:blip r:embed="rId4"/>
          <a:stretch>
            <a:fillRect/>
          </a:stretch>
        </p:blipFill>
        <p:spPr>
          <a:xfrm>
            <a:off y="2708275" x="0"/>
            <a:ext cy="3765550" cx="4800600"/>
          </a:xfrm>
          <a:prstGeom prst="rect">
            <a:avLst/>
          </a:prstGeom>
        </p:spPr>
      </p:pic>
      <p:sp>
        <p:nvSpPr>
          <p:cNvPr id="662" name="Shape 662"/>
          <p:cNvSpPr/>
          <p:nvPr/>
        </p:nvSpPr>
        <p:spPr>
          <a:xfrm>
            <a:off y="2708275" x="5148262"/>
            <a:ext cy="3733800" cx="3581399"/>
          </a:xfrm>
          <a:prstGeom prst="wedgeRectCallout">
            <a:avLst>
              <a:gd fmla="val -2001" name="adj1"/>
              <a:gd fmla="val 9827" name="adj2"/>
            </a:avLst>
          </a:prstGeom>
          <a:solidFill>
            <a:schemeClr val="accent1"/>
          </a:solidFill>
          <a:ln w="9525"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Reasons:</a:t>
            </a:r>
          </a:p>
          <a:p>
            <a:pPr algn="l" rtl="0" lvl="0" marR="0" indent="0" marL="0">
              <a:lnSpc>
                <a:spcPct val="100000"/>
              </a:lnSpc>
              <a:spcBef>
                <a:spcPts val="0"/>
              </a:spcBef>
              <a:spcAft>
                <a:spcPts val="0"/>
              </a:spcAft>
              <a:buClr>
                <a:srgbClr val="000000"/>
              </a:buClr>
              <a:buSzPct val="25000"/>
              <a:buFont typeface="Verdana"/>
              <a:buNone/>
            </a:pPr>
            <a:r>
              <a:rPr strike="noStrike" u="none" b="0" cap="none" baseline="0" sz="2400" lang="en-US" i="0">
                <a:solidFill>
                  <a:srgbClr val="000000"/>
                </a:solidFill>
                <a:latin typeface="Verdana"/>
                <a:ea typeface="Verdana"/>
                <a:cs typeface="Verdana"/>
                <a:sym typeface="Verdana"/>
              </a:rPr>
              <a:t>  Government incentives to ease population pressures on Islands such as Java.</a:t>
            </a:r>
          </a:p>
          <a:p>
            <a:pPr algn="l" rtl="0" lvl="0" marR="0" indent="0" marL="0">
              <a:lnSpc>
                <a:spcPct val="100000"/>
              </a:lnSpc>
              <a:spcBef>
                <a:spcPts val="0"/>
              </a:spcBef>
              <a:spcAft>
                <a:spcPts val="0"/>
              </a:spcAft>
              <a:buClr>
                <a:srgbClr val="000000"/>
              </a:buClr>
              <a:buSzPct val="25000"/>
              <a:buFont typeface="Verdana"/>
              <a:buNone/>
            </a:pPr>
            <a:r>
              <a:rPr strike="noStrike" u="none" b="0" cap="none" baseline="0" sz="2400" lang="en-US" i="0">
                <a:solidFill>
                  <a:srgbClr val="000000"/>
                </a:solidFill>
                <a:latin typeface="Verdana"/>
                <a:ea typeface="Verdana"/>
                <a:cs typeface="Verdana"/>
                <a:sym typeface="Verdana"/>
              </a:rPr>
              <a:t>  Possibility of spreading development to more remote Islands.</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63" name="Shape 663"/>
          <p:cNvSpPr txBox="1"/>
          <p:nvPr/>
        </p:nvSpPr>
        <p:spPr>
          <a:xfrm>
            <a:off y="228600" x="533400"/>
            <a:ext cy="2295524" cx="8153399"/>
          </a:xfrm>
          <a:prstGeom prst="rect">
            <a:avLst/>
          </a:prstGeom>
          <a:no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Title:</a:t>
            </a:r>
            <a:r>
              <a:rPr strike="noStrike" u="none" b="0" cap="none" baseline="0" sz="2400" lang="en-US" i="0">
                <a:solidFill>
                  <a:srgbClr val="000000"/>
                </a:solidFill>
                <a:latin typeface="Verdana"/>
                <a:ea typeface="Verdana"/>
                <a:cs typeface="Verdana"/>
                <a:sym typeface="Verdana"/>
              </a:rPr>
              <a:t> Transmigration in Indonesia.</a:t>
            </a:r>
          </a:p>
          <a:p>
            <a:pPr algn="l" rtl="0" lvl="0" marR="0" indent="0" marL="0">
              <a:lnSpc>
                <a:spcPct val="100000"/>
              </a:lnSpc>
              <a:spcBef>
                <a:spcPts val="120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Source:</a:t>
            </a:r>
            <a:r>
              <a:rPr strike="noStrike" u="none" b="0" cap="none" baseline="0" sz="2400" lang="en-US" i="0">
                <a:solidFill>
                  <a:srgbClr val="000000"/>
                </a:solidFill>
                <a:latin typeface="Verdana"/>
                <a:ea typeface="Verdana"/>
                <a:cs typeface="Verdana"/>
                <a:sym typeface="Verdana"/>
              </a:rPr>
              <a:t> Over populated islands of Indonesia, for example, Java.</a:t>
            </a:r>
          </a:p>
          <a:p>
            <a:pPr algn="l" rtl="0" lvl="0" marR="0" indent="0" marL="0">
              <a:lnSpc>
                <a:spcPct val="100000"/>
              </a:lnSpc>
              <a:spcBef>
                <a:spcPts val="1200"/>
              </a:spcBef>
              <a:spcAft>
                <a:spcPts val="0"/>
              </a:spcAft>
              <a:buClr>
                <a:srgbClr val="FF0000"/>
              </a:buClr>
              <a:buSzPct val="25000"/>
              <a:buFont typeface="Verdana"/>
              <a:buNone/>
            </a:pPr>
            <a:r>
              <a:rPr strike="noStrike" u="none" b="1" cap="none" baseline="0" sz="2400" lang="en-US" i="0">
                <a:solidFill>
                  <a:srgbClr val="FF0000"/>
                </a:solidFill>
                <a:latin typeface="Verdana"/>
                <a:ea typeface="Verdana"/>
                <a:cs typeface="Verdana"/>
                <a:sym typeface="Verdana"/>
              </a:rPr>
              <a:t>Destination:</a:t>
            </a:r>
            <a:r>
              <a:rPr strike="noStrike" u="none" b="0" cap="none" baseline="0" sz="2400" lang="en-US" i="0">
                <a:solidFill>
                  <a:srgbClr val="000000"/>
                </a:solidFill>
                <a:latin typeface="Verdana"/>
                <a:ea typeface="Verdana"/>
                <a:cs typeface="Verdana"/>
                <a:sym typeface="Verdana"/>
              </a:rPr>
              <a:t> Under populated outer Islands such as Maluku</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7" name="Shape 667"/>
        <p:cNvGrpSpPr/>
        <p:nvPr/>
      </p:nvGrpSpPr>
      <p:grpSpPr>
        <a:xfrm>
          <a:off y="0" x="0"/>
          <a:ext cy="0" cx="0"/>
          <a:chOff y="0" x="0"/>
          <a:chExt cy="0" cx="0"/>
        </a:xfrm>
      </p:grpSpPr>
      <p:sp>
        <p:nvSpPr>
          <p:cNvPr id="668" name="Shape 668"/>
          <p:cNvSpPr txBox="1"/>
          <p:nvPr/>
        </p:nvSpPr>
        <p:spPr>
          <a:xfrm>
            <a:off y="152400" x="152400"/>
            <a:ext cy="6486524" cx="3581399"/>
          </a:xfrm>
          <a:prstGeom prst="rect">
            <a:avLst/>
          </a:prstGeom>
          <a:solidFill>
            <a:srgbClr val="66FF33"/>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400" lang="en-US" i="0">
                <a:solidFill>
                  <a:srgbClr val="FF0000"/>
                </a:solidFill>
                <a:latin typeface="Verdana"/>
                <a:ea typeface="Verdana"/>
                <a:cs typeface="Verdana"/>
                <a:sym typeface="Verdana"/>
              </a:rPr>
              <a:t>Consequences for area they arrive in:</a:t>
            </a:r>
          </a:p>
          <a:p>
            <a:pPr algn="l" rtl="0" lvl="0" marR="0" indent="0" marL="0">
              <a:lnSpc>
                <a:spcPct val="100000"/>
              </a:lnSpc>
              <a:spcBef>
                <a:spcPts val="700"/>
              </a:spcBef>
              <a:spcAft>
                <a:spcPts val="0"/>
              </a:spcAft>
              <a:buClr>
                <a:srgbClr val="000000"/>
              </a:buClr>
              <a:buSzPct val="25000"/>
              <a:buFont typeface="Verdana"/>
              <a:buNone/>
            </a:pPr>
            <a:r>
              <a:rPr strike="noStrike" u="none" b="0" cap="none" baseline="0" sz="1400" lang="en-US" i="0">
                <a:solidFill>
                  <a:srgbClr val="000000"/>
                </a:solidFill>
                <a:latin typeface="Verdana"/>
                <a:ea typeface="Verdana"/>
                <a:cs typeface="Verdana"/>
                <a:sym typeface="Verdana"/>
              </a:rPr>
              <a:t>In total over three million people have moved so this obviously puts great pressures on the areas they arrive in. Thousand of acres of rainforest have been cleared and this has led to soil erosion. Consequently, a large quantity of the land soon becomes unsuitable for farming. This is made worse by the shortage of tool and destruction of crops by wild animals. The remoteness of Islands makes commercial farming very difficult.</a:t>
            </a:r>
          </a:p>
          <a:p>
            <a:pPr algn="l" rtl="0" lvl="0" marR="0" indent="0" marL="0">
              <a:lnSpc>
                <a:spcPct val="100000"/>
              </a:lnSpc>
              <a:spcBef>
                <a:spcPts val="700"/>
              </a:spcBef>
              <a:spcAft>
                <a:spcPts val="0"/>
              </a:spcAft>
              <a:buClr>
                <a:srgbClr val="000000"/>
              </a:buClr>
              <a:buSzPct val="25000"/>
              <a:buFont typeface="Verdana"/>
              <a:buNone/>
            </a:pPr>
            <a:r>
              <a:rPr strike="noStrike" u="none" b="0" cap="none" baseline="0" sz="1400" lang="en-US" i="0">
                <a:solidFill>
                  <a:srgbClr val="000000"/>
                </a:solidFill>
                <a:latin typeface="Verdana"/>
                <a:ea typeface="Verdana"/>
                <a:cs typeface="Verdana"/>
                <a:sym typeface="Verdana"/>
              </a:rPr>
              <a:t>There has been friction with the migrants and the indigenous population. Trans-migrants receive two hectares of land as an incentive to move. Indigenous people see this as government favouritism. The tension is accentuated as sometimes migrants are given areas of land that locals used for shifting cultivation.</a:t>
            </a:r>
          </a:p>
          <a:p>
            <a:pPr algn="l" rtl="0" lvl="0" marR="0" indent="0" marL="0">
              <a:lnSpc>
                <a:spcPct val="100000"/>
              </a:lnSpc>
              <a:spcBef>
                <a:spcPts val="700"/>
              </a:spcBef>
              <a:spcAft>
                <a:spcPts val="0"/>
              </a:spcAft>
              <a:buClr>
                <a:srgbClr val="000000"/>
              </a:buClr>
              <a:buSzPct val="25000"/>
              <a:buFont typeface="Verdana"/>
              <a:buNone/>
            </a:pPr>
            <a:r>
              <a:rPr strike="noStrike" u="none" b="0" cap="none" baseline="0" sz="1400" lang="en-US" i="0">
                <a:solidFill>
                  <a:srgbClr val="000000"/>
                </a:solidFill>
                <a:latin typeface="Verdana"/>
                <a:ea typeface="Verdana"/>
                <a:cs typeface="Verdana"/>
                <a:sym typeface="Verdana"/>
              </a:rPr>
              <a:t>In some of the least populated Island migrants threaten to completely out number locals.</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669" name="Shape 669"/>
          <p:cNvSpPr txBox="1"/>
          <p:nvPr/>
        </p:nvSpPr>
        <p:spPr>
          <a:xfrm>
            <a:off y="228600" x="4038600"/>
            <a:ext cy="2995612" cx="4876799"/>
          </a:xfrm>
          <a:prstGeom prst="rect">
            <a:avLst/>
          </a:prstGeom>
          <a:solidFill>
            <a:schemeClr val="hlink"/>
          </a:solidFill>
          <a:ln w="1905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1800" lang="en-US" i="0">
                <a:solidFill>
                  <a:srgbClr val="FF0000"/>
                </a:solidFill>
                <a:latin typeface="Verdana"/>
                <a:ea typeface="Verdana"/>
                <a:cs typeface="Verdana"/>
                <a:sym typeface="Verdana"/>
              </a:rPr>
              <a:t>Consequences for area they leave:</a:t>
            </a:r>
          </a:p>
          <a:p>
            <a:pPr algn="l" rtl="0" lvl="0" marR="0" indent="0" marL="0">
              <a:lnSpc>
                <a:spcPct val="100000"/>
              </a:lnSpc>
              <a:spcBef>
                <a:spcPts val="900"/>
              </a:spcBef>
              <a:spcAft>
                <a:spcPts val="0"/>
              </a:spcAft>
              <a:buClr>
                <a:srgbClr val="000000"/>
              </a:buClr>
              <a:buSzPct val="25000"/>
              <a:buFont typeface="Verdana"/>
              <a:buNone/>
            </a:pPr>
            <a:r>
              <a:rPr strike="noStrike" u="none" b="0" cap="none" baseline="0" sz="1800" lang="en-US" i="0">
                <a:solidFill>
                  <a:srgbClr val="000000"/>
                </a:solidFill>
                <a:latin typeface="Verdana"/>
                <a:ea typeface="Verdana"/>
                <a:cs typeface="Verdana"/>
                <a:sym typeface="Verdana"/>
              </a:rPr>
              <a:t>The population on main Islands like Java is continuing to grow rapidly and the trans-migration scheme is providing minimal relief. Also many trans-migrants are returning after having little success on the outer Islands. Transmigration has done little to remove the problems of over-population.</a:t>
            </a:r>
          </a:p>
        </p:txBody>
      </p:sp>
      <p:sp>
        <p:nvSpPr>
          <p:cNvPr id="670" name="Shape 670"/>
          <p:cNvSpPr txBox="1"/>
          <p:nvPr/>
        </p:nvSpPr>
        <p:spPr>
          <a:xfrm>
            <a:off y="3657600" x="4114800"/>
            <a:ext cy="2847975" cx="4724400"/>
          </a:xfrm>
          <a:prstGeom prst="rect">
            <a:avLst/>
          </a:prstGeom>
          <a:solidFill>
            <a:srgbClr val="FFCC00"/>
          </a:solidFill>
          <a:ln w="12700" cap="rnd">
            <a:solidFill>
              <a:schemeClr val="dk1"/>
            </a:solidFill>
            <a:prstDash val="solid"/>
            <a:miter/>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Verdana"/>
              <a:buNone/>
            </a:pPr>
            <a:r>
              <a:rPr strike="noStrike" u="none" b="1" cap="none" baseline="0" sz="2000" lang="en-US" i="0">
                <a:solidFill>
                  <a:srgbClr val="FF0000"/>
                </a:solidFill>
                <a:latin typeface="Verdana"/>
                <a:ea typeface="Verdana"/>
                <a:cs typeface="Verdana"/>
                <a:sym typeface="Verdana"/>
              </a:rPr>
              <a:t>Consequences for the migrant:</a:t>
            </a:r>
          </a:p>
          <a:p>
            <a:pPr algn="l" rtl="0" lvl="0" marR="0" indent="0" marL="0">
              <a:lnSpc>
                <a:spcPct val="100000"/>
              </a:lnSpc>
              <a:spcBef>
                <a:spcPts val="1000"/>
              </a:spcBef>
              <a:spcAft>
                <a:spcPts val="0"/>
              </a:spcAft>
              <a:buClr>
                <a:srgbClr val="000000"/>
              </a:buClr>
              <a:buSzPct val="25000"/>
              <a:buFont typeface="Verdana"/>
              <a:buNone/>
            </a:pPr>
            <a:r>
              <a:rPr strike="noStrike" u="none" b="0" cap="none" baseline="0" sz="2000" lang="en-US" i="0">
                <a:solidFill>
                  <a:srgbClr val="000000"/>
                </a:solidFill>
                <a:latin typeface="Verdana"/>
                <a:ea typeface="Verdana"/>
                <a:cs typeface="Verdana"/>
                <a:sym typeface="Verdana"/>
              </a:rPr>
              <a:t>Many migrants failed to make a living in the outer Islands finding life more difficult than that in Java. Indeed, average earnings were higher in rural Java than any re-settlement Island</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4" name="Shape 674"/>
        <p:cNvGrpSpPr/>
        <p:nvPr/>
      </p:nvGrpSpPr>
      <p:grpSpPr>
        <a:xfrm>
          <a:off y="0" x="0"/>
          <a:ext cy="0" cx="0"/>
          <a:chOff y="0" x="0"/>
          <a:chExt cy="0" cx="0"/>
        </a:xfrm>
      </p:grpSpPr>
      <p:sp>
        <p:nvSpPr>
          <p:cNvPr id="675" name="Shape 675"/>
          <p:cNvSpPr txBox="1"/>
          <p:nvPr>
            <p:ph idx="1" type="body"/>
          </p:nvPr>
        </p:nvSpPr>
        <p:spPr>
          <a:xfrm>
            <a:off y="1328737" x="242887"/>
            <a:ext cy="5257799" cx="8901112"/>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Involuntary Migration = </a:t>
            </a:r>
            <a:r>
              <a:rPr strike="noStrike" u="none" b="1" cap="none" baseline="0" sz="3200" lang="en-US" i="0">
                <a:solidFill>
                  <a:srgbClr val="FF0000"/>
                </a:solidFill>
                <a:latin typeface="Arial"/>
                <a:ea typeface="Arial"/>
                <a:cs typeface="Arial"/>
                <a:sym typeface="Arial"/>
              </a:rPr>
              <a:t>Forced</a:t>
            </a:r>
            <a:r>
              <a:rPr strike="noStrike" u="none" b="0" cap="none" baseline="0" sz="3200" lang="en-US" i="0">
                <a:solidFill>
                  <a:schemeClr val="dk1"/>
                </a:solidFill>
                <a:latin typeface="Arial"/>
                <a:ea typeface="Arial"/>
                <a:cs typeface="Arial"/>
                <a:sym typeface="Arial"/>
              </a:rPr>
              <a:t> Migration</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Movement of people caused by events which force people to move against their will</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People involved in this movement = </a:t>
            </a:r>
            <a:r>
              <a:rPr strike="noStrike" u="none" b="0" cap="none" baseline="0" sz="3100" lang="en-US" i="0">
                <a:solidFill>
                  <a:schemeClr val="dk1"/>
                </a:solidFill>
                <a:latin typeface="Arial"/>
                <a:ea typeface="Arial"/>
                <a:cs typeface="Arial"/>
                <a:sym typeface="Arial"/>
              </a:rPr>
              <a:t>Refugees</a:t>
            </a:r>
          </a:p>
          <a:p>
            <a:pPr algn="l" rtl="0" lvl="0" marR="0" indent="-342900" marL="342900">
              <a:lnSpc>
                <a:spcPct val="100000"/>
              </a:lnSpc>
              <a:spcBef>
                <a:spcPts val="480"/>
              </a:spcBef>
              <a:spcAft>
                <a:spcPts val="0"/>
              </a:spcAft>
              <a:buClr>
                <a:srgbClr val="FF0000"/>
              </a:buClr>
              <a:buSzPct val="25000"/>
              <a:buFont typeface="Arial"/>
              <a:buNone/>
            </a:pPr>
            <a:r>
              <a:rPr strike="noStrike" u="none" b="0" cap="none" baseline="0" sz="2400" lang="en-US" i="1">
                <a:solidFill>
                  <a:srgbClr val="FF0000"/>
                </a:solidFill>
                <a:latin typeface="Arial"/>
                <a:ea typeface="Arial"/>
                <a:cs typeface="Arial"/>
                <a:sym typeface="Arial"/>
              </a:rPr>
              <a:t>Refugees are persons who owing to well-founded fear of </a:t>
            </a:r>
          </a:p>
          <a:p>
            <a:pPr algn="l" rtl="0" lvl="0" marR="0" indent="-342900" marL="342900">
              <a:lnSpc>
                <a:spcPct val="100000"/>
              </a:lnSpc>
              <a:spcBef>
                <a:spcPts val="480"/>
              </a:spcBef>
              <a:spcAft>
                <a:spcPts val="0"/>
              </a:spcAft>
              <a:buClr>
                <a:srgbClr val="FF0000"/>
              </a:buClr>
              <a:buSzPct val="25000"/>
              <a:buFont typeface="Arial"/>
              <a:buNone/>
            </a:pPr>
            <a:r>
              <a:rPr strike="noStrike" u="none" b="0" cap="none" baseline="0" sz="2400" lang="en-US" i="1">
                <a:solidFill>
                  <a:srgbClr val="FF0000"/>
                </a:solidFill>
                <a:latin typeface="Arial"/>
                <a:ea typeface="Arial"/>
                <a:cs typeface="Arial"/>
                <a:sym typeface="Arial"/>
              </a:rPr>
              <a:t>persecution for reasons of race, religion, nationality or </a:t>
            </a:r>
          </a:p>
          <a:p>
            <a:pPr algn="l" rtl="0" lvl="0" marR="0" indent="-342900" marL="342900">
              <a:lnSpc>
                <a:spcPct val="100000"/>
              </a:lnSpc>
              <a:spcBef>
                <a:spcPts val="480"/>
              </a:spcBef>
              <a:spcAft>
                <a:spcPts val="0"/>
              </a:spcAft>
              <a:buClr>
                <a:srgbClr val="FF0000"/>
              </a:buClr>
              <a:buSzPct val="25000"/>
              <a:buFont typeface="Arial"/>
              <a:buNone/>
            </a:pPr>
            <a:r>
              <a:rPr strike="noStrike" u="none" b="0" cap="none" baseline="0" sz="2400" lang="en-US" i="1">
                <a:solidFill>
                  <a:srgbClr val="FF0000"/>
                </a:solidFill>
                <a:latin typeface="Arial"/>
                <a:ea typeface="Arial"/>
                <a:cs typeface="Arial"/>
                <a:sym typeface="Arial"/>
              </a:rPr>
              <a:t>political opinions, are outside of their country of origin and </a:t>
            </a:r>
          </a:p>
          <a:p>
            <a:pPr algn="l" rtl="0" lvl="0" marR="0" indent="-342900" marL="342900">
              <a:lnSpc>
                <a:spcPct val="100000"/>
              </a:lnSpc>
              <a:spcBef>
                <a:spcPts val="480"/>
              </a:spcBef>
              <a:spcAft>
                <a:spcPts val="0"/>
              </a:spcAft>
              <a:buClr>
                <a:srgbClr val="FF0000"/>
              </a:buClr>
              <a:buSzPct val="25000"/>
              <a:buFont typeface="Arial"/>
              <a:buNone/>
            </a:pPr>
            <a:r>
              <a:rPr strike="noStrike" u="none" b="0" cap="none" baseline="0" sz="2400" lang="en-US" i="1">
                <a:solidFill>
                  <a:srgbClr val="FF0000"/>
                </a:solidFill>
                <a:latin typeface="Arial"/>
                <a:ea typeface="Arial"/>
                <a:cs typeface="Arial"/>
                <a:sym typeface="Arial"/>
              </a:rPr>
              <a:t>cannot or owing to such fear, do not wish to avail themselves</a:t>
            </a:r>
          </a:p>
          <a:p>
            <a:pPr algn="l" rtl="0" lvl="0" marR="0" indent="-342900" marL="342900">
              <a:lnSpc>
                <a:spcPct val="100000"/>
              </a:lnSpc>
              <a:spcBef>
                <a:spcPts val="480"/>
              </a:spcBef>
              <a:spcAft>
                <a:spcPts val="0"/>
              </a:spcAft>
              <a:buClr>
                <a:srgbClr val="FF0000"/>
              </a:buClr>
              <a:buSzPct val="25000"/>
              <a:buFont typeface="Arial"/>
              <a:buNone/>
            </a:pPr>
            <a:r>
              <a:rPr strike="noStrike" u="none" b="0" cap="none" baseline="0" sz="2400" lang="en-US" i="1">
                <a:solidFill>
                  <a:srgbClr val="FF0000"/>
                </a:solidFill>
                <a:latin typeface="Arial"/>
                <a:ea typeface="Arial"/>
                <a:cs typeface="Arial"/>
                <a:sym typeface="Arial"/>
              </a:rPr>
              <a:t>of the protection of that country.</a:t>
            </a:r>
          </a:p>
          <a:p>
            <a:pPr algn="l" rtl="0" lvl="0" marR="0" indent="0" marL="0">
              <a:spcBef>
                <a:spcPts val="0"/>
              </a:spcBef>
              <a:buNone/>
            </a:pPr>
            <a:r>
              <a:t/>
            </a:r>
            <a:endParaRPr strike="noStrike" u="none" b="0" cap="none" baseline="0" sz="1800" i="0"/>
          </a:p>
        </p:txBody>
      </p:sp>
      <p:sp>
        <p:nvSpPr>
          <p:cNvPr id="676" name="Shape 676"/>
          <p:cNvSpPr txBox="1"/>
          <p:nvPr>
            <p:ph type="title"/>
          </p:nvPr>
        </p:nvSpPr>
        <p:spPr>
          <a:xfrm>
            <a:off y="274637" x="0"/>
            <a:ext cy="1143000" cx="91440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400" lang="en-US" i="0">
                <a:solidFill>
                  <a:schemeClr val="dk2"/>
                </a:solidFill>
                <a:latin typeface="Arial"/>
                <a:ea typeface="Arial"/>
                <a:cs typeface="Arial"/>
                <a:sym typeface="Arial"/>
              </a:rPr>
              <a:t>International Migration – </a:t>
            </a:r>
            <a:r>
              <a:rPr strike="noStrike" u="none" b="0" cap="none" baseline="0" sz="3400" lang="en-US" i="0">
                <a:solidFill>
                  <a:schemeClr val="hlink"/>
                </a:solidFill>
                <a:latin typeface="Arial"/>
                <a:ea typeface="Arial"/>
                <a:cs typeface="Arial"/>
                <a:sym typeface="Arial"/>
              </a:rPr>
              <a:t>Involuntary Migration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0" name="Shape 680"/>
        <p:cNvGrpSpPr/>
        <p:nvPr/>
      </p:nvGrpSpPr>
      <p:grpSpPr>
        <a:xfrm>
          <a:off y="0" x="0"/>
          <a:ext cy="0" cx="0"/>
          <a:chOff y="0" x="0"/>
          <a:chExt cy="0" cx="0"/>
        </a:xfrm>
      </p:grpSpPr>
      <p:pic>
        <p:nvPicPr>
          <p:cNvPr id="681" name="Shape 681"/>
          <p:cNvPicPr preferRelativeResize="0"/>
          <p:nvPr/>
        </p:nvPicPr>
        <p:blipFill>
          <a:blip r:embed="rId4"/>
          <a:stretch>
            <a:fillRect/>
          </a:stretch>
        </p:blipFill>
        <p:spPr>
          <a:xfrm>
            <a:off y="0" x="0"/>
            <a:ext cy="6843712" cx="9143999"/>
          </a:xfrm>
          <a:prstGeom prst="rect">
            <a:avLst/>
          </a:prstGeom>
        </p:spPr>
      </p:pic>
      <p:sp>
        <p:nvSpPr>
          <p:cNvPr id="682" name="Shape 682"/>
          <p:cNvSpPr txBox="1"/>
          <p:nvPr/>
        </p:nvSpPr>
        <p:spPr>
          <a:xfrm>
            <a:off y="5589587" x="179386"/>
            <a:ext cy="1006474" cx="568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Arial"/>
              <a:buNone/>
            </a:pPr>
            <a:r>
              <a:rPr strike="noStrike" u="none" b="0" cap="none" baseline="0" sz="2000" lang="en-US" i="1">
                <a:solidFill>
                  <a:srgbClr val="FF0000"/>
                </a:solidFill>
                <a:latin typeface="Arial"/>
                <a:ea typeface="Arial"/>
                <a:cs typeface="Arial"/>
                <a:sym typeface="Arial"/>
              </a:rPr>
              <a:t>Refugees trying to move to move to safer places</a:t>
            </a:r>
          </a:p>
          <a:p>
            <a:pPr algn="l" rtl="0" lvl="0" marR="0" indent="0" marL="0">
              <a:lnSpc>
                <a:spcPct val="100000"/>
              </a:lnSpc>
              <a:spcBef>
                <a:spcPts val="0"/>
              </a:spcBef>
              <a:spcAft>
                <a:spcPts val="0"/>
              </a:spcAft>
              <a:buClr>
                <a:srgbClr val="FF0000"/>
              </a:buClr>
              <a:buSzPct val="25000"/>
              <a:buFont typeface="Arial"/>
              <a:buNone/>
            </a:pPr>
            <a:r>
              <a:rPr strike="noStrike" u="none" b="0" cap="none" baseline="0" sz="2000" lang="en-US" i="1">
                <a:solidFill>
                  <a:srgbClr val="FF0000"/>
                </a:solidFill>
                <a:latin typeface="Arial"/>
                <a:ea typeface="Arial"/>
                <a:cs typeface="Arial"/>
                <a:sym typeface="Arial"/>
              </a:rPr>
              <a:t>with whatever belongings they have.</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6" name="Shape 686"/>
        <p:cNvGrpSpPr/>
        <p:nvPr/>
      </p:nvGrpSpPr>
      <p:grpSpPr>
        <a:xfrm>
          <a:off y="0" x="0"/>
          <a:ext cy="0" cx="0"/>
          <a:chOff y="0" x="0"/>
          <a:chExt cy="0" cx="0"/>
        </a:xfrm>
      </p:grpSpPr>
      <p:pic>
        <p:nvPicPr>
          <p:cNvPr id="687" name="Shape 687"/>
          <p:cNvPicPr preferRelativeResize="0"/>
          <p:nvPr/>
        </p:nvPicPr>
        <p:blipFill>
          <a:blip r:embed="rId4"/>
          <a:stretch>
            <a:fillRect/>
          </a:stretch>
        </p:blipFill>
        <p:spPr>
          <a:xfrm>
            <a:off y="1828800" x="0"/>
            <a:ext cy="5029200" cx="9143999"/>
          </a:xfrm>
          <a:prstGeom prst="rect">
            <a:avLst/>
          </a:prstGeom>
        </p:spPr>
      </p:pic>
      <p:sp>
        <p:nvSpPr>
          <p:cNvPr id="688" name="Shape 688"/>
          <p:cNvSpPr txBox="1"/>
          <p:nvPr/>
        </p:nvSpPr>
        <p:spPr>
          <a:xfrm>
            <a:off y="228600" x="838200"/>
            <a:ext cy="1981199" cx="73152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500"/>
              </a:spcAft>
              <a:buClr>
                <a:schemeClr val="dk1"/>
              </a:buClr>
              <a:buSzPct val="25000"/>
              <a:buFont typeface="Times New Roman"/>
              <a:buNone/>
            </a:pPr>
            <a:r>
              <a:rPr strike="noStrike" u="none" b="0" cap="none" baseline="0" sz="2400" lang="en-US" i="0">
                <a:solidFill>
                  <a:schemeClr val="dk1"/>
                </a:solidFill>
                <a:latin typeface="Times New Roman"/>
                <a:ea typeface="Times New Roman"/>
                <a:cs typeface="Times New Roman"/>
                <a:sym typeface="Times New Roman"/>
              </a:rPr>
              <a:t>During the latter half of July 1994, nearly 1.5 million Rwandese fled to Zaire, giving rise to some of the largest refugee camps in the world. Kibumba camp, Goma region, Zaire.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2" name="Shape 692"/>
        <p:cNvGrpSpPr/>
        <p:nvPr/>
      </p:nvGrpSpPr>
      <p:grpSpPr>
        <a:xfrm>
          <a:off y="0" x="0"/>
          <a:ext cy="0" cx="0"/>
          <a:chOff y="0" x="0"/>
          <a:chExt cy="0" cx="0"/>
        </a:xfrm>
      </p:grpSpPr>
      <p:pic>
        <p:nvPicPr>
          <p:cNvPr id="693" name="Shape 693"/>
          <p:cNvPicPr preferRelativeResize="0"/>
          <p:nvPr/>
        </p:nvPicPr>
        <p:blipFill>
          <a:blip r:embed="rId4"/>
          <a:stretch>
            <a:fillRect/>
          </a:stretch>
        </p:blipFill>
        <p:spPr>
          <a:xfrm>
            <a:off y="2381250" x="0"/>
            <a:ext cy="4476749" cx="9143999"/>
          </a:xfrm>
          <a:prstGeom prst="rect">
            <a:avLst/>
          </a:prstGeom>
        </p:spPr>
      </p:pic>
      <p:sp>
        <p:nvSpPr>
          <p:cNvPr id="694" name="Shape 694"/>
          <p:cNvSpPr txBox="1"/>
          <p:nvPr/>
        </p:nvSpPr>
        <p:spPr>
          <a:xfrm>
            <a:off y="676275" x="304800"/>
            <a:ext cy="946150" cx="8610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Times New Roman"/>
              <a:buNone/>
            </a:pPr>
            <a:r>
              <a:rPr strike="noStrike" u="none" b="0" cap="none" baseline="0" sz="2800" lang="en-US" i="0">
                <a:solidFill>
                  <a:srgbClr val="FF0000"/>
                </a:solidFill>
                <a:latin typeface="Times New Roman"/>
                <a:ea typeface="Times New Roman"/>
                <a:cs typeface="Times New Roman"/>
                <a:sym typeface="Times New Roman"/>
              </a:rPr>
              <a:t>Living conditions in refugee camps are at best subsistence and nothing more.  They can become permanent features.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8" name="Shape 698"/>
        <p:cNvGrpSpPr/>
        <p:nvPr/>
      </p:nvGrpSpPr>
      <p:grpSpPr>
        <a:xfrm>
          <a:off y="0" x="0"/>
          <a:ext cy="0" cx="0"/>
          <a:chOff y="0" x="0"/>
          <a:chExt cy="0" cx="0"/>
        </a:xfrm>
      </p:grpSpPr>
      <p:sp>
        <p:nvSpPr>
          <p:cNvPr id="699" name="Shape 699"/>
          <p:cNvSpPr txBox="1"/>
          <p:nvPr>
            <p:ph type="title"/>
          </p:nvPr>
        </p:nvSpPr>
        <p:spPr>
          <a:xfrm>
            <a:off y="274637" x="457200"/>
            <a:ext cy="1143000" cx="82296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400" lang="en-US" i="0">
                <a:solidFill>
                  <a:schemeClr val="accent2"/>
                </a:solidFill>
                <a:latin typeface="Arial"/>
                <a:ea typeface="Arial"/>
                <a:cs typeface="Arial"/>
                <a:sym typeface="Arial"/>
              </a:rPr>
              <a:t>Involuntary Migration</a:t>
            </a:r>
          </a:p>
        </p:txBody>
      </p:sp>
      <p:sp>
        <p:nvSpPr>
          <p:cNvPr id="700" name="Shape 700"/>
          <p:cNvSpPr txBox="1"/>
          <p:nvPr>
            <p:ph idx="1" type="body"/>
          </p:nvPr>
        </p:nvSpPr>
        <p:spPr>
          <a:xfrm>
            <a:off y="1600200" x="457200"/>
            <a:ext cy="4525961" cx="4598987"/>
          </a:xfrm>
          <a:prstGeom prst="rect">
            <a:avLst/>
          </a:prstGeom>
          <a:noFill/>
          <a:ln>
            <a:noFill/>
          </a:ln>
        </p:spPr>
        <p:txBody>
          <a:bodyPr bIns="45700" rIns="91425" lIns="91425" tIns="45700" anchor="t" anchorCtr="0">
            <a:noAutofit/>
          </a:bodyPr>
          <a:lstStyle/>
          <a:p>
            <a:pPr algn="ctr" rtl="0" lvl="0" marR="0" indent="-342900" marL="342900">
              <a:lnSpc>
                <a:spcPct val="90000"/>
              </a:lnSpc>
              <a:spcBef>
                <a:spcPts val="0"/>
              </a:spcBef>
              <a:spcAft>
                <a:spcPts val="0"/>
              </a:spcAft>
              <a:buClr>
                <a:schemeClr val="accent1"/>
              </a:buClr>
              <a:buSzPct val="25000"/>
              <a:buFont typeface="Arial"/>
              <a:buNone/>
            </a:pPr>
            <a:r>
              <a:rPr strike="noStrike" u="none" b="0" cap="none" baseline="0" sz="2400" lang="en-US" i="0">
                <a:solidFill>
                  <a:schemeClr val="accent1"/>
                </a:solidFill>
                <a:latin typeface="Arial"/>
                <a:ea typeface="Arial"/>
                <a:cs typeface="Arial"/>
                <a:sym typeface="Arial"/>
              </a:rPr>
              <a:t>Causes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unfavourable </a:t>
            </a:r>
            <a:r>
              <a:rPr strike="noStrike" u="none" b="0" cap="none" baseline="0" sz="2400" lang="en-US" i="1">
                <a:solidFill>
                  <a:srgbClr val="33CCCC"/>
                </a:solidFill>
                <a:latin typeface="Arial"/>
                <a:ea typeface="Arial"/>
                <a:cs typeface="Arial"/>
                <a:sym typeface="Arial"/>
              </a:rPr>
              <a:t>social</a:t>
            </a:r>
            <a:r>
              <a:rPr strike="noStrike" u="none" b="0" cap="none" baseline="0" sz="2400" lang="en-US" i="0">
                <a:solidFill>
                  <a:srgbClr val="33CCCC"/>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 </a:t>
            </a:r>
            <a:r>
              <a:rPr strike="noStrike" u="none" b="0" cap="none" baseline="0" sz="2400" lang="en-US" i="0">
                <a:solidFill>
                  <a:srgbClr val="33CCCC"/>
                </a:solidFill>
                <a:latin typeface="Arial"/>
                <a:ea typeface="Arial"/>
                <a:cs typeface="Arial"/>
                <a:sym typeface="Arial"/>
              </a:rPr>
              <a:t>political</a:t>
            </a:r>
            <a:r>
              <a:rPr strike="noStrike" u="none" b="0" cap="none" baseline="0" sz="2400" lang="en-US" i="0">
                <a:solidFill>
                  <a:schemeClr val="dk1"/>
                </a:solidFill>
                <a:latin typeface="Arial"/>
                <a:ea typeface="Arial"/>
                <a:cs typeface="Arial"/>
                <a:sym typeface="Arial"/>
              </a:rPr>
              <a:t> conditions</a:t>
            </a:r>
          </a:p>
          <a:p>
            <a:pPr algn="l" rtl="0" lvl="0" marR="0" indent="-342900" marL="342900">
              <a:lnSpc>
                <a:spcPct val="90000"/>
              </a:lnSpc>
              <a:spcBef>
                <a:spcPts val="400"/>
              </a:spcBef>
              <a:spcAft>
                <a:spcPts val="0"/>
              </a:spcAft>
              <a:buClr>
                <a:schemeClr val="dk1"/>
              </a:buClr>
              <a:buSzPct val="25000"/>
              <a:buFont typeface="Arial"/>
              <a:buNone/>
            </a:pPr>
            <a:r>
              <a:rPr strike="noStrike" u="sng" b="0" cap="none" baseline="0" sz="2000" lang="en-US" i="0">
                <a:solidFill>
                  <a:schemeClr val="dk1"/>
                </a:solidFill>
                <a:latin typeface="Arial"/>
                <a:ea typeface="Arial"/>
                <a:cs typeface="Arial"/>
                <a:sym typeface="Arial"/>
              </a:rPr>
              <a:t>Examples</a:t>
            </a:r>
          </a:p>
          <a:p>
            <a:pPr algn="l" rtl="0" lvl="0" marR="0" indent="-342900" marL="342900">
              <a:lnSpc>
                <a:spcPct val="9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South Vietnamese fled communist Vietnam to Canada, USA, etc</a:t>
            </a:r>
          </a:p>
          <a:p>
            <a:pPr algn="l" rtl="0" lvl="0" marR="0" indent="-342900" marL="342900">
              <a:lnSpc>
                <a:spcPct val="9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Rwanda civil war in mid-1990s led to the fleeing of 2 million refugees</a:t>
            </a:r>
          </a:p>
          <a:p>
            <a:pPr algn="l" rtl="0" lvl="0" marR="0" indent="-342900" marL="342900">
              <a:lnSpc>
                <a:spcPct val="9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Migration of Hindus, Muslims and Sikhs to Britain in 1950s when Pakistan and India became separate countries</a:t>
            </a:r>
          </a:p>
          <a:p>
            <a:pPr algn="l" rtl="0" lvl="0" marR="0" indent="0" marL="0">
              <a:spcBef>
                <a:spcPts val="0"/>
              </a:spcBef>
              <a:buNone/>
            </a:pPr>
            <a:r>
              <a:t/>
            </a:r>
            <a:endParaRPr strike="noStrike" u="none" b="0" cap="none" baseline="0" sz="1800" i="0"/>
          </a:p>
          <a:p>
            <a:pPr algn="l" rtl="0" lvl="0" marR="0" indent="0" marL="0">
              <a:spcBef>
                <a:spcPts val="0"/>
              </a:spcBef>
              <a:buNone/>
            </a:pPr>
            <a:r>
              <a:t/>
            </a:r>
            <a:endParaRPr strike="noStrike" u="none" b="0" cap="none" baseline="0" sz="1800" i="0"/>
          </a:p>
        </p:txBody>
      </p:sp>
      <p:sp>
        <p:nvSpPr>
          <p:cNvPr id="701" name="Shape 701"/>
          <p:cNvSpPr txBox="1"/>
          <p:nvPr>
            <p:ph idx="2" type="body"/>
          </p:nvPr>
        </p:nvSpPr>
        <p:spPr>
          <a:xfrm>
            <a:off y="1600200" x="5621337"/>
            <a:ext cy="4525961" cx="3065461"/>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y="0" x="0"/>
          <a:ext cy="0" cx="0"/>
          <a:chOff y="0" x="0"/>
          <a:chExt cy="0" cx="0"/>
        </a:xfrm>
      </p:grpSpPr>
      <p:sp>
        <p:nvSpPr>
          <p:cNvPr id="56" name="Shape 56"/>
          <p:cNvSpPr txBox="1"/>
          <p:nvPr>
            <p:ph type="title"/>
          </p:nvPr>
        </p:nvSpPr>
        <p:spPr>
          <a:xfrm>
            <a:off y="274637" x="457200"/>
            <a:ext cy="1143000" cx="82296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1" cap="none" baseline="0" sz="4400" lang="en-US" i="0">
                <a:solidFill>
                  <a:schemeClr val="dk2"/>
                </a:solidFill>
                <a:latin typeface="Arial"/>
                <a:ea typeface="Arial"/>
                <a:cs typeface="Arial"/>
                <a:sym typeface="Arial"/>
              </a:rPr>
              <a:t>Reasons For Migration</a:t>
            </a:r>
          </a:p>
        </p:txBody>
      </p:sp>
      <p:grpSp>
        <p:nvGrpSpPr>
          <p:cNvPr id="57" name="Shape 57"/>
          <p:cNvGrpSpPr/>
          <p:nvPr/>
        </p:nvGrpSpPr>
        <p:grpSpPr>
          <a:xfrm>
            <a:off y="5237700" x="4572000"/>
            <a:ext cy="1241171" cx="1130299"/>
            <a:chOff y="20325" x="0"/>
            <a:chExt cy="2976550" cx="3000000"/>
          </a:xfrm>
        </p:grpSpPr>
        <p:sp>
          <p:nvSpPr>
            <p:cNvPr id="58" name="Shape 58"/>
            <p:cNvSpPr/>
            <p:nvPr/>
          </p:nvSpPr>
          <p:spPr>
            <a:xfrm>
              <a:off y="161100" x="0"/>
              <a:ext cy="2710650" cx="3000000"/>
            </a:xfrm>
            <a:custGeom>
              <a:pathLst>
                <a:path w="120000" extrusionOk="0" h="108426">
                  <a:moveTo>
                    <a:pt y="108426" x="120000"/>
                  </a:moveTo>
                  <a:lnTo>
                    <a:pt y="0" x="120000"/>
                  </a:lnTo>
                  <a:lnTo>
                    <a:pt y="0" x="0"/>
                  </a:lnTo>
                  <a:lnTo>
                    <a:pt y="108426" x="0"/>
                  </a:lnTo>
                  <a:lnTo>
                    <a:pt y="108426" x="120000"/>
                  </a:lnTo>
                  <a:close/>
                </a:path>
              </a:pathLst>
            </a:custGeom>
            <a:solidFill>
              <a:srgbClr val="7CB27C"/>
            </a:solidFill>
            <a:ln>
              <a:noFill/>
            </a:ln>
          </p:spPr>
          <p:txBody>
            <a:bodyPr bIns="91425" rIns="91425" lIns="91425" tIns="91425" anchor="ctr" anchorCtr="0">
              <a:noAutofit/>
            </a:bodyPr>
            <a:lstStyle/>
            <a:p>
              <a:pPr>
                <a:spcBef>
                  <a:spcPts val="0"/>
                </a:spcBef>
                <a:buNone/>
              </a:pPr>
              <a:r>
                <a:t/>
              </a:r>
              <a:endParaRPr/>
            </a:p>
          </p:txBody>
        </p:sp>
        <p:sp>
          <p:nvSpPr>
            <p:cNvPr id="59" name="Shape 59"/>
            <p:cNvSpPr/>
            <p:nvPr/>
          </p:nvSpPr>
          <p:spPr>
            <a:xfrm>
              <a:off y="1956725" x="640500"/>
              <a:ext cy="1010450" cx="1817675"/>
            </a:xfrm>
            <a:custGeom>
              <a:pathLst>
                <a:path w="72707" extrusionOk="0" h="40418">
                  <a:moveTo>
                    <a:pt y="1189" x="72707"/>
                  </a:moveTo>
                  <a:lnTo>
                    <a:pt y="1189" x="72430"/>
                  </a:lnTo>
                  <a:lnTo>
                    <a:pt y="1189" x="71806"/>
                  </a:lnTo>
                  <a:lnTo>
                    <a:pt y="1126" x="70768"/>
                  </a:lnTo>
                  <a:lnTo>
                    <a:pt y="1126" x="69452"/>
                  </a:lnTo>
                  <a:lnTo>
                    <a:pt y="1064" x="67721"/>
                  </a:lnTo>
                  <a:lnTo>
                    <a:pt y="1064" x="65782"/>
                  </a:lnTo>
                  <a:lnTo>
                    <a:pt y="1001" x="63566"/>
                  </a:lnTo>
                  <a:lnTo>
                    <a:pt y="1001" x="61143"/>
                  </a:lnTo>
                  <a:lnTo>
                    <a:pt y="939" x="58442"/>
                  </a:lnTo>
                  <a:lnTo>
                    <a:pt y="876" x="55603"/>
                  </a:lnTo>
                  <a:lnTo>
                    <a:pt y="813" x="52626"/>
                  </a:lnTo>
                  <a:lnTo>
                    <a:pt y="813" x="49441"/>
                  </a:lnTo>
                  <a:lnTo>
                    <a:pt y="751" x="46186"/>
                  </a:lnTo>
                  <a:lnTo>
                    <a:pt y="688" x="42932"/>
                  </a:lnTo>
                  <a:lnTo>
                    <a:pt y="626" x="39539"/>
                  </a:lnTo>
                  <a:lnTo>
                    <a:pt y="563" x="36146"/>
                  </a:lnTo>
                  <a:lnTo>
                    <a:pt y="501" x="32753"/>
                  </a:lnTo>
                  <a:lnTo>
                    <a:pt y="438" x="29360"/>
                  </a:lnTo>
                  <a:lnTo>
                    <a:pt y="438" x="26105"/>
                  </a:lnTo>
                  <a:lnTo>
                    <a:pt y="375" x="22851"/>
                  </a:lnTo>
                  <a:lnTo>
                    <a:pt y="313" x="19735"/>
                  </a:lnTo>
                  <a:lnTo>
                    <a:pt y="250" x="16757"/>
                  </a:lnTo>
                  <a:lnTo>
                    <a:pt y="188" x="13918"/>
                  </a:lnTo>
                  <a:lnTo>
                    <a:pt y="188" x="11287"/>
                  </a:lnTo>
                  <a:lnTo>
                    <a:pt y="125" x="8864"/>
                  </a:lnTo>
                  <a:lnTo>
                    <a:pt y="125" x="6648"/>
                  </a:lnTo>
                  <a:lnTo>
                    <a:pt y="63" x="4709"/>
                  </a:lnTo>
                  <a:lnTo>
                    <a:pt y="63" x="3116"/>
                  </a:lnTo>
                  <a:lnTo>
                    <a:pt y="0" x="1801"/>
                  </a:lnTo>
                  <a:lnTo>
                    <a:pt y="0" x="831"/>
                  </a:lnTo>
                  <a:lnTo>
                    <a:pt y="0" x="208"/>
                  </a:lnTo>
                  <a:lnTo>
                    <a:pt y="0" x="0"/>
                  </a:lnTo>
                  <a:lnTo>
                    <a:pt y="0" x="208"/>
                  </a:lnTo>
                  <a:lnTo>
                    <a:pt y="63" x="762"/>
                  </a:lnTo>
                  <a:lnTo>
                    <a:pt y="188" x="1662"/>
                  </a:lnTo>
                  <a:lnTo>
                    <a:pt y="313" x="2909"/>
                  </a:lnTo>
                  <a:lnTo>
                    <a:pt y="438" x="4501"/>
                  </a:lnTo>
                  <a:lnTo>
                    <a:pt y="626" x="6302"/>
                  </a:lnTo>
                  <a:lnTo>
                    <a:pt y="813" x="8379"/>
                  </a:lnTo>
                  <a:lnTo>
                    <a:pt y="1064" x="10664"/>
                  </a:lnTo>
                  <a:lnTo>
                    <a:pt y="1251" x="13157"/>
                  </a:lnTo>
                  <a:lnTo>
                    <a:pt y="1564" x="15857"/>
                  </a:lnTo>
                  <a:lnTo>
                    <a:pt y="1814" x="18627"/>
                  </a:lnTo>
                  <a:lnTo>
                    <a:pt y="2127" x="21604"/>
                  </a:lnTo>
                  <a:lnTo>
                    <a:pt y="2378" x="24651"/>
                  </a:lnTo>
                  <a:lnTo>
                    <a:pt y="2690" x="27767"/>
                  </a:lnTo>
                  <a:lnTo>
                    <a:pt y="3003" x="30952"/>
                  </a:lnTo>
                  <a:lnTo>
                    <a:pt y="3316" x="34138"/>
                  </a:lnTo>
                  <a:lnTo>
                    <a:pt y="3629" x="37323"/>
                  </a:lnTo>
                  <a:lnTo>
                    <a:pt y="3942" x="40508"/>
                  </a:lnTo>
                  <a:lnTo>
                    <a:pt y="4254" x="43624"/>
                  </a:lnTo>
                  <a:lnTo>
                    <a:pt y="4505" x="46671"/>
                  </a:lnTo>
                  <a:lnTo>
                    <a:pt y="4818" x="49648"/>
                  </a:lnTo>
                  <a:lnTo>
                    <a:pt y="5068" x="52487"/>
                  </a:lnTo>
                  <a:lnTo>
                    <a:pt y="5381" x="55119"/>
                  </a:lnTo>
                  <a:lnTo>
                    <a:pt y="5568" x="57611"/>
                  </a:lnTo>
                  <a:lnTo>
                    <a:pt y="5819" x="59966"/>
                  </a:lnTo>
                  <a:lnTo>
                    <a:pt y="6006" x="62043"/>
                  </a:lnTo>
                  <a:lnTo>
                    <a:pt y="6194" x="63843"/>
                  </a:lnTo>
                  <a:lnTo>
                    <a:pt y="6319" x="65367"/>
                  </a:lnTo>
                  <a:lnTo>
                    <a:pt y="6444" x="66613"/>
                  </a:lnTo>
                  <a:lnTo>
                    <a:pt y="6569" x="67583"/>
                  </a:lnTo>
                  <a:lnTo>
                    <a:pt y="6632" x="68136"/>
                  </a:lnTo>
                  <a:lnTo>
                    <a:pt y="6632" x="68344"/>
                  </a:lnTo>
                  <a:lnTo>
                    <a:pt y="40417" x="65851"/>
                  </a:lnTo>
                  <a:lnTo>
                    <a:pt y="40417" x="71599"/>
                  </a:lnTo>
                  <a:lnTo>
                    <a:pt y="1189" x="7270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60" name="Shape 60"/>
            <p:cNvSpPr/>
            <p:nvPr/>
          </p:nvSpPr>
          <p:spPr>
            <a:xfrm>
              <a:off y="1263800" x="810150"/>
              <a:ext cy="708575" cx="193900"/>
            </a:xfrm>
            <a:custGeom>
              <a:pathLst>
                <a:path w="7756" extrusionOk="0" h="28343">
                  <a:moveTo>
                    <a:pt y="27467" x="277"/>
                  </a:moveTo>
                  <a:lnTo>
                    <a:pt y="27905" x="693"/>
                  </a:lnTo>
                  <a:lnTo>
                    <a:pt y="28218" x="1454"/>
                  </a:lnTo>
                  <a:lnTo>
                    <a:pt y="28343" x="2424"/>
                  </a:lnTo>
                  <a:lnTo>
                    <a:pt y="28343" x="3601"/>
                  </a:lnTo>
                  <a:lnTo>
                    <a:pt y="28280" x="4778"/>
                  </a:lnTo>
                  <a:lnTo>
                    <a:pt y="28155" x="5955"/>
                  </a:lnTo>
                  <a:lnTo>
                    <a:pt y="27967" x="6994"/>
                  </a:lnTo>
                  <a:lnTo>
                    <a:pt y="27780" x="7756"/>
                  </a:lnTo>
                  <a:lnTo>
                    <a:pt y="1" x="4640"/>
                  </a:lnTo>
                  <a:lnTo>
                    <a:pt y="564" x="0"/>
                  </a:lnTo>
                  <a:lnTo>
                    <a:pt y="27467" x="27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61" name="Shape 61"/>
            <p:cNvSpPr/>
            <p:nvPr/>
          </p:nvSpPr>
          <p:spPr>
            <a:xfrm>
              <a:off y="1271625" x="1490475"/>
              <a:ext cy="708575" cx="192175"/>
            </a:xfrm>
            <a:custGeom>
              <a:pathLst>
                <a:path w="7687" extrusionOk="0" h="28343">
                  <a:moveTo>
                    <a:pt y="27467" x="277"/>
                  </a:moveTo>
                  <a:lnTo>
                    <a:pt y="27905" x="693"/>
                  </a:lnTo>
                  <a:lnTo>
                    <a:pt y="28217" x="1454"/>
                  </a:lnTo>
                  <a:lnTo>
                    <a:pt y="28343" x="2424"/>
                  </a:lnTo>
                  <a:lnTo>
                    <a:pt y="28343" x="3532"/>
                  </a:lnTo>
                  <a:lnTo>
                    <a:pt y="28280" x="4709"/>
                  </a:lnTo>
                  <a:lnTo>
                    <a:pt y="28155" x="5886"/>
                  </a:lnTo>
                  <a:lnTo>
                    <a:pt y="27967" x="6925"/>
                  </a:lnTo>
                  <a:lnTo>
                    <a:pt y="27779" x="7686"/>
                  </a:lnTo>
                  <a:lnTo>
                    <a:pt y="0" x="4501"/>
                  </a:lnTo>
                  <a:lnTo>
                    <a:pt y="564" x="0"/>
                  </a:lnTo>
                  <a:lnTo>
                    <a:pt y="27467" x="27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62" name="Shape 62"/>
            <p:cNvSpPr/>
            <p:nvPr/>
          </p:nvSpPr>
          <p:spPr>
            <a:xfrm>
              <a:off y="1274750" x="2170800"/>
              <a:ext cy="708575" cx="192175"/>
            </a:xfrm>
            <a:custGeom>
              <a:pathLst>
                <a:path w="7687" extrusionOk="0" h="28343">
                  <a:moveTo>
                    <a:pt y="27467" x="208"/>
                  </a:moveTo>
                  <a:lnTo>
                    <a:pt y="27967" x="623"/>
                  </a:lnTo>
                  <a:lnTo>
                    <a:pt y="28218" x="1385"/>
                  </a:lnTo>
                  <a:lnTo>
                    <a:pt y="28343" x="2354"/>
                  </a:lnTo>
                  <a:lnTo>
                    <a:pt y="28343" x="3532"/>
                  </a:lnTo>
                  <a:lnTo>
                    <a:pt y="28280" x="4709"/>
                  </a:lnTo>
                  <a:lnTo>
                    <a:pt y="28155" x="5886"/>
                  </a:lnTo>
                  <a:lnTo>
                    <a:pt y="27967" x="6924"/>
                  </a:lnTo>
                  <a:lnTo>
                    <a:pt y="27780" x="7686"/>
                  </a:lnTo>
                  <a:lnTo>
                    <a:pt y="1" x="4570"/>
                  </a:lnTo>
                  <a:lnTo>
                    <a:pt y="564" x="0"/>
                  </a:lnTo>
                  <a:lnTo>
                    <a:pt y="27467" x="208"/>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63" name="Shape 63"/>
            <p:cNvSpPr/>
            <p:nvPr/>
          </p:nvSpPr>
          <p:spPr>
            <a:xfrm>
              <a:off y="57850" x="1351975"/>
              <a:ext cy="1129325" cx="1450700"/>
            </a:xfrm>
            <a:custGeom>
              <a:pathLst>
                <a:path w="58028" extrusionOk="0" h="45173">
                  <a:moveTo>
                    <a:pt y="22337" x="44802"/>
                  </a:moveTo>
                  <a:lnTo>
                    <a:pt y="21648" x="45632"/>
                  </a:lnTo>
                  <a:lnTo>
                    <a:pt y="20960" x="46740"/>
                  </a:lnTo>
                  <a:lnTo>
                    <a:pt y="20272" x="47987"/>
                  </a:lnTo>
                  <a:lnTo>
                    <a:pt y="19521" x="49372"/>
                  </a:lnTo>
                  <a:lnTo>
                    <a:pt y="18770" x="50618"/>
                  </a:lnTo>
                  <a:lnTo>
                    <a:pt y="17957" x="51726"/>
                  </a:lnTo>
                  <a:lnTo>
                    <a:pt y="17081" x="52557"/>
                  </a:lnTo>
                  <a:lnTo>
                    <a:pt y="16205" x="52972"/>
                  </a:lnTo>
                  <a:lnTo>
                    <a:pt y="14704" x="53249"/>
                  </a:lnTo>
                  <a:lnTo>
                    <a:pt y="13390" x="53249"/>
                  </a:lnTo>
                  <a:lnTo>
                    <a:pt y="12326" x="52972"/>
                  </a:lnTo>
                  <a:lnTo>
                    <a:pt y="11388" x="52488"/>
                  </a:lnTo>
                  <a:lnTo>
                    <a:pt y="10637" x="51726"/>
                  </a:lnTo>
                  <a:lnTo>
                    <a:pt y="9949" x="50687"/>
                  </a:lnTo>
                  <a:lnTo>
                    <a:pt y="9386" x="49372"/>
                  </a:lnTo>
                  <a:lnTo>
                    <a:pt y="8823" x="47710"/>
                  </a:lnTo>
                  <a:lnTo>
                    <a:pt y="8572" x="46671"/>
                  </a:lnTo>
                  <a:lnTo>
                    <a:pt y="8447" x="45425"/>
                  </a:lnTo>
                  <a:lnTo>
                    <a:pt y="8447" x="44109"/>
                  </a:lnTo>
                  <a:lnTo>
                    <a:pt y="8510" x="42655"/>
                  </a:lnTo>
                  <a:lnTo>
                    <a:pt y="8572" x="41132"/>
                  </a:lnTo>
                  <a:lnTo>
                    <a:pt y="8760" x="39608"/>
                  </a:lnTo>
                  <a:lnTo>
                    <a:pt y="9010" x="37946"/>
                  </a:lnTo>
                  <a:lnTo>
                    <a:pt y="9261" x="36354"/>
                  </a:lnTo>
                  <a:lnTo>
                    <a:pt y="9636" x="34692"/>
                  </a:lnTo>
                  <a:lnTo>
                    <a:pt y="9949" x="33099"/>
                  </a:lnTo>
                  <a:lnTo>
                    <a:pt y="10324" x="31576"/>
                  </a:lnTo>
                  <a:lnTo>
                    <a:pt y="10762" x="30122"/>
                  </a:lnTo>
                  <a:lnTo>
                    <a:pt y="11138" x="28737"/>
                  </a:lnTo>
                  <a:lnTo>
                    <a:pt y="11513" x="27491"/>
                  </a:lnTo>
                  <a:lnTo>
                    <a:pt y="11951" x="26313"/>
                  </a:lnTo>
                  <a:lnTo>
                    <a:pt y="12326" x="25344"/>
                  </a:lnTo>
                  <a:lnTo>
                    <a:pt y="10387" x="25136"/>
                  </a:lnTo>
                  <a:lnTo>
                    <a:pt y="7571" x="24929"/>
                  </a:lnTo>
                  <a:lnTo>
                    <a:pt y="4881" x="24444"/>
                  </a:lnTo>
                  <a:lnTo>
                    <a:pt y="3192" x="23405"/>
                  </a:lnTo>
                  <a:lnTo>
                    <a:pt y="2504" x="22297"/>
                  </a:lnTo>
                  <a:lnTo>
                    <a:pt y="1878" x="21120"/>
                  </a:lnTo>
                  <a:lnTo>
                    <a:pt y="1315" x="19943"/>
                  </a:lnTo>
                  <a:lnTo>
                    <a:pt y="877" x="18697"/>
                  </a:lnTo>
                  <a:lnTo>
                    <a:pt y="501" x="17519"/>
                  </a:lnTo>
                  <a:lnTo>
                    <a:pt y="251" x="16273"/>
                  </a:lnTo>
                  <a:lnTo>
                    <a:pt y="63" x="15027"/>
                  </a:lnTo>
                  <a:lnTo>
                    <a:pt y="1" x="13780"/>
                  </a:lnTo>
                  <a:lnTo>
                    <a:pt y="1" x="12534"/>
                  </a:lnTo>
                  <a:lnTo>
                    <a:pt y="126" x="11357"/>
                  </a:lnTo>
                  <a:lnTo>
                    <a:pt y="314" x="10180"/>
                  </a:lnTo>
                  <a:lnTo>
                    <a:pt y="627" x="9002"/>
                  </a:lnTo>
                  <a:lnTo>
                    <a:pt y="1002" x="7894"/>
                  </a:lnTo>
                  <a:lnTo>
                    <a:pt y="1502" x="6787"/>
                  </a:lnTo>
                  <a:lnTo>
                    <a:pt y="2128" x="5748"/>
                  </a:lnTo>
                  <a:lnTo>
                    <a:pt y="2879" x="4778"/>
                  </a:lnTo>
                  <a:lnTo>
                    <a:pt y="3067" x="4571"/>
                  </a:lnTo>
                  <a:lnTo>
                    <a:pt y="3254" x="4432"/>
                  </a:lnTo>
                  <a:lnTo>
                    <a:pt y="3505" x="4432"/>
                  </a:lnTo>
                  <a:lnTo>
                    <a:pt y="3755" x="4501"/>
                  </a:lnTo>
                  <a:lnTo>
                    <a:pt y="3817" x="4640"/>
                  </a:lnTo>
                  <a:lnTo>
                    <a:pt y="3817" x="5055"/>
                  </a:lnTo>
                  <a:lnTo>
                    <a:pt y="3755" x="5679"/>
                  </a:lnTo>
                  <a:lnTo>
                    <a:pt y="3755" x="6510"/>
                  </a:lnTo>
                  <a:lnTo>
                    <a:pt y="3755" x="7410"/>
                  </a:lnTo>
                  <a:lnTo>
                    <a:pt y="3692" x="8518"/>
                  </a:lnTo>
                  <a:lnTo>
                    <a:pt y="3692" x="9695"/>
                  </a:lnTo>
                  <a:lnTo>
                    <a:pt y="3692" x="10941"/>
                  </a:lnTo>
                  <a:lnTo>
                    <a:pt y="3755" x="12188"/>
                  </a:lnTo>
                  <a:lnTo>
                    <a:pt y="3880" x="13434"/>
                  </a:lnTo>
                  <a:lnTo>
                    <a:pt y="4068" x="14750"/>
                  </a:lnTo>
                  <a:lnTo>
                    <a:pt y="4255" x="15927"/>
                  </a:lnTo>
                  <a:lnTo>
                    <a:pt y="4568" x="17104"/>
                  </a:lnTo>
                  <a:lnTo>
                    <a:pt y="5006" x="18143"/>
                  </a:lnTo>
                  <a:lnTo>
                    <a:pt y="5444" x="19043"/>
                  </a:lnTo>
                  <a:lnTo>
                    <a:pt y="6070" x="19804"/>
                  </a:lnTo>
                  <a:lnTo>
                    <a:pt y="8572" x="20705"/>
                  </a:lnTo>
                  <a:lnTo>
                    <a:pt y="12389" x="21051"/>
                  </a:lnTo>
                  <a:lnTo>
                    <a:pt y="15892" x="21120"/>
                  </a:lnTo>
                  <a:lnTo>
                    <a:pt y="17394" x="21051"/>
                  </a:lnTo>
                  <a:lnTo>
                    <a:pt y="17457" x="21466"/>
                  </a:lnTo>
                  <a:lnTo>
                    <a:pt y="17331" x="22089"/>
                  </a:lnTo>
                  <a:lnTo>
                    <a:pt y="17144" x="22920"/>
                  </a:lnTo>
                  <a:lnTo>
                    <a:pt y="16768" x="24028"/>
                  </a:lnTo>
                  <a:lnTo>
                    <a:pt y="16393" x="25275"/>
                  </a:lnTo>
                  <a:lnTo>
                    <a:pt y="15892" x="26660"/>
                  </a:lnTo>
                  <a:lnTo>
                    <a:pt y="15392" x="28114"/>
                  </a:lnTo>
                  <a:lnTo>
                    <a:pt y="14891" x="29637"/>
                  </a:lnTo>
                  <a:lnTo>
                    <a:pt y="14391" x="31230"/>
                  </a:lnTo>
                  <a:lnTo>
                    <a:pt y="13953" x="32892"/>
                  </a:lnTo>
                  <a:lnTo>
                    <a:pt y="13578" x="34484"/>
                  </a:lnTo>
                  <a:lnTo>
                    <a:pt y="13265" x="36008"/>
                  </a:lnTo>
                  <a:lnTo>
                    <a:pt y="13140" x="37462"/>
                  </a:lnTo>
                  <a:lnTo>
                    <a:pt y="13140" x="38847"/>
                  </a:lnTo>
                  <a:lnTo>
                    <a:pt y="13327" x="40093"/>
                  </a:lnTo>
                  <a:lnTo>
                    <a:pt y="13703" x="41132"/>
                  </a:lnTo>
                  <a:lnTo>
                    <a:pt y="14704" x="40370"/>
                  </a:lnTo>
                  <a:lnTo>
                    <a:pt y="15830" x="38985"/>
                  </a:lnTo>
                  <a:lnTo>
                    <a:pt y="17019" x="37254"/>
                  </a:lnTo>
                  <a:lnTo>
                    <a:pt y="18333" x="35384"/>
                  </a:lnTo>
                  <a:lnTo>
                    <a:pt y="19584" x="33584"/>
                  </a:lnTo>
                  <a:lnTo>
                    <a:pt y="20710" x="32061"/>
                  </a:lnTo>
                  <a:lnTo>
                    <a:pt y="21711" x="31022"/>
                  </a:lnTo>
                  <a:lnTo>
                    <a:pt y="22524" x="30607"/>
                  </a:lnTo>
                  <a:lnTo>
                    <a:pt y="22587" x="30814"/>
                  </a:lnTo>
                  <a:lnTo>
                    <a:pt y="22837" x="31368"/>
                  </a:lnTo>
                  <a:lnTo>
                    <a:pt y="23213" x="32268"/>
                  </a:lnTo>
                  <a:lnTo>
                    <a:pt y="23776" x="33376"/>
                  </a:lnTo>
                  <a:lnTo>
                    <a:pt y="24339" x="34761"/>
                  </a:lnTo>
                  <a:lnTo>
                    <a:pt y="25090" x="36215"/>
                  </a:lnTo>
                  <a:lnTo>
                    <a:pt y="25903" x="37739"/>
                  </a:lnTo>
                  <a:lnTo>
                    <a:pt y="26779" x="39331"/>
                  </a:lnTo>
                  <a:lnTo>
                    <a:pt y="27655" x="40855"/>
                  </a:lnTo>
                  <a:lnTo>
                    <a:pt y="28656" x="42240"/>
                  </a:lnTo>
                  <a:lnTo>
                    <a:pt y="29594" x="43555"/>
                  </a:lnTo>
                  <a:lnTo>
                    <a:pt y="30595" x="44594"/>
                  </a:lnTo>
                  <a:lnTo>
                    <a:pt y="31534" x="45356"/>
                  </a:lnTo>
                  <a:lnTo>
                    <a:pt y="32472" x="45771"/>
                  </a:lnTo>
                  <a:lnTo>
                    <a:pt y="33411" x="45840"/>
                  </a:lnTo>
                  <a:lnTo>
                    <a:pt y="34224" x="45425"/>
                  </a:lnTo>
                  <a:lnTo>
                    <a:pt y="34912" x="43971"/>
                  </a:lnTo>
                  <a:lnTo>
                    <a:pt y="35350" x="42517"/>
                  </a:lnTo>
                  <a:lnTo>
                    <a:pt y="35600" x="41062"/>
                  </a:lnTo>
                  <a:lnTo>
                    <a:pt y="35600" x="39539"/>
                  </a:lnTo>
                  <a:lnTo>
                    <a:pt y="35475" x="38085"/>
                  </a:lnTo>
                  <a:lnTo>
                    <a:pt y="35225" x="36700"/>
                  </a:lnTo>
                  <a:lnTo>
                    <a:pt y="34850" x="35315"/>
                  </a:lnTo>
                  <a:lnTo>
                    <a:pt y="34349" x="33999"/>
                  </a:lnTo>
                  <a:lnTo>
                    <a:pt y="33849" x="32822"/>
                  </a:lnTo>
                  <a:lnTo>
                    <a:pt y="33348" x="31714"/>
                  </a:lnTo>
                  <a:lnTo>
                    <a:pt y="32785" x="30745"/>
                  </a:lnTo>
                  <a:lnTo>
                    <a:pt y="32285" x="29845"/>
                  </a:lnTo>
                  <a:lnTo>
                    <a:pt y="31847" x="29222"/>
                  </a:lnTo>
                  <a:lnTo>
                    <a:pt y="31534" x="28668"/>
                  </a:lnTo>
                  <a:lnTo>
                    <a:pt y="31283" x="28391"/>
                  </a:lnTo>
                  <a:lnTo>
                    <a:pt y="31221" x="28252"/>
                  </a:lnTo>
                  <a:lnTo>
                    <a:pt y="31659" x="28114"/>
                  </a:lnTo>
                  <a:lnTo>
                    <a:pt y="32472" x="27352"/>
                  </a:lnTo>
                  <a:lnTo>
                    <a:pt y="33598" x="26175"/>
                  </a:lnTo>
                  <a:lnTo>
                    <a:pt y="34912" x="24721"/>
                  </a:lnTo>
                  <a:lnTo>
                    <a:pt y="36164" x="23267"/>
                  </a:lnTo>
                  <a:lnTo>
                    <a:pt y="37290" x="21951"/>
                  </a:lnTo>
                  <a:lnTo>
                    <a:pt y="38041" x="20843"/>
                  </a:lnTo>
                  <a:lnTo>
                    <a:pt y="38416" x="20289"/>
                  </a:lnTo>
                  <a:lnTo>
                    <a:pt y="38604" x="19181"/>
                  </a:lnTo>
                  <a:lnTo>
                    <a:pt y="38604" x="17866"/>
                  </a:lnTo>
                  <a:lnTo>
                    <a:pt y="38541" x="16481"/>
                  </a:lnTo>
                  <a:lnTo>
                    <a:pt y="38353" x="14957"/>
                  </a:lnTo>
                  <a:lnTo>
                    <a:pt y="38103" x="13365"/>
                  </a:lnTo>
                  <a:lnTo>
                    <a:pt y="37790" x="11772"/>
                  </a:lnTo>
                  <a:lnTo>
                    <a:pt y="37415" x="10110"/>
                  </a:lnTo>
                  <a:lnTo>
                    <a:pt y="37039" x="8518"/>
                  </a:lnTo>
                  <a:lnTo>
                    <a:pt y="36664" x="6994"/>
                  </a:lnTo>
                  <a:lnTo>
                    <a:pt y="36289" x="5540"/>
                  </a:lnTo>
                  <a:lnTo>
                    <a:pt y="35976" x="4155"/>
                  </a:lnTo>
                  <a:lnTo>
                    <a:pt y="35726" x="2909"/>
                  </a:lnTo>
                  <a:lnTo>
                    <a:pt y="35600" x="1870"/>
                  </a:lnTo>
                  <a:lnTo>
                    <a:pt y="35538" x="970"/>
                  </a:lnTo>
                  <a:lnTo>
                    <a:pt y="35600" x="347"/>
                  </a:lnTo>
                  <a:lnTo>
                    <a:pt y="35788" x="1"/>
                  </a:lnTo>
                  <a:lnTo>
                    <a:pt y="35913" x="208"/>
                  </a:lnTo>
                  <a:lnTo>
                    <a:pt y="36164" x="762"/>
                  </a:lnTo>
                  <a:lnTo>
                    <a:pt y="36602" x="1662"/>
                  </a:lnTo>
                  <a:lnTo>
                    <a:pt y="37165" x="2840"/>
                  </a:lnTo>
                  <a:lnTo>
                    <a:pt y="37853" x="4225"/>
                  </a:lnTo>
                  <a:lnTo>
                    <a:pt y="38541" x="5886"/>
                  </a:lnTo>
                  <a:lnTo>
                    <a:pt y="39292" x="7687"/>
                  </a:lnTo>
                  <a:lnTo>
                    <a:pt y="39980" x="9626"/>
                  </a:lnTo>
                  <a:lnTo>
                    <a:pt y="40668" x="11634"/>
                  </a:lnTo>
                  <a:lnTo>
                    <a:pt y="41231" x="13711"/>
                  </a:lnTo>
                  <a:lnTo>
                    <a:pt y="41732" x="15858"/>
                  </a:lnTo>
                  <a:lnTo>
                    <a:pt y="42107" x="17935"/>
                  </a:lnTo>
                  <a:lnTo>
                    <a:pt y="42295" x="19943"/>
                  </a:lnTo>
                  <a:lnTo>
                    <a:pt y="42232" x="21882"/>
                  </a:lnTo>
                  <a:lnTo>
                    <a:pt y="41982" x="23682"/>
                  </a:lnTo>
                  <a:lnTo>
                    <a:pt y="41419" x="25344"/>
                  </a:lnTo>
                  <a:lnTo>
                    <a:pt y="41419" x="25967"/>
                  </a:lnTo>
                  <a:lnTo>
                    <a:pt y="41106" x="27006"/>
                  </a:lnTo>
                  <a:lnTo>
                    <a:pt y="40481" x="28321"/>
                  </a:lnTo>
                  <a:lnTo>
                    <a:pt y="39730" x="29706"/>
                  </a:lnTo>
                  <a:lnTo>
                    <a:pt y="38979" x="31091"/>
                  </a:lnTo>
                  <a:lnTo>
                    <a:pt y="38228" x="32199"/>
                  </a:lnTo>
                  <a:lnTo>
                    <a:pt y="37728" x="33030"/>
                  </a:lnTo>
                  <a:lnTo>
                    <a:pt y="37540" x="33307"/>
                  </a:lnTo>
                  <a:lnTo>
                    <a:pt y="37790" x="33376"/>
                  </a:lnTo>
                  <a:lnTo>
                    <a:pt y="38353" x="33307"/>
                  </a:lnTo>
                  <a:lnTo>
                    <a:pt y="39229" x="33376"/>
                  </a:lnTo>
                  <a:lnTo>
                    <a:pt y="40293" x="33446"/>
                  </a:lnTo>
                  <a:lnTo>
                    <a:pt y="41419" x="33792"/>
                  </a:lnTo>
                  <a:lnTo>
                    <a:pt y="42670" x="34346"/>
                  </a:lnTo>
                  <a:lnTo>
                    <a:pt y="43859" x="35246"/>
                  </a:lnTo>
                  <a:lnTo>
                    <a:pt y="44923" x="36631"/>
                  </a:lnTo>
                  <a:lnTo>
                    <a:pt y="45173" x="37392"/>
                  </a:lnTo>
                  <a:lnTo>
                    <a:pt y="45110" x="38293"/>
                  </a:lnTo>
                  <a:lnTo>
                    <a:pt y="44860" x="39193"/>
                  </a:lnTo>
                  <a:lnTo>
                    <a:pt y="44360" x="40231"/>
                  </a:lnTo>
                  <a:lnTo>
                    <a:pt y="43859" x="41270"/>
                  </a:lnTo>
                  <a:lnTo>
                    <a:pt y="43296" x="42378"/>
                  </a:lnTo>
                  <a:lnTo>
                    <a:pt y="42858" x="43555"/>
                  </a:lnTo>
                  <a:lnTo>
                    <a:pt y="42545" x="44802"/>
                  </a:lnTo>
                  <a:lnTo>
                    <a:pt y="42358" x="46048"/>
                  </a:lnTo>
                  <a:lnTo>
                    <a:pt y="42358" x="47156"/>
                  </a:lnTo>
                  <a:lnTo>
                    <a:pt y="42358" x="48125"/>
                  </a:lnTo>
                  <a:lnTo>
                    <a:pt y="42420" x="48956"/>
                  </a:lnTo>
                  <a:lnTo>
                    <a:pt y="42483" x="49718"/>
                  </a:lnTo>
                  <a:lnTo>
                    <a:pt y="42420" x="50480"/>
                  </a:lnTo>
                  <a:lnTo>
                    <a:pt y="42232" x="51241"/>
                  </a:lnTo>
                  <a:lnTo>
                    <a:pt y="41857" x="52003"/>
                  </a:lnTo>
                  <a:lnTo>
                    <a:pt y="41106" x="53319"/>
                  </a:lnTo>
                  <a:lnTo>
                    <a:pt y="40293" x="54496"/>
                  </a:lnTo>
                  <a:lnTo>
                    <a:pt y="39480" x="55465"/>
                  </a:lnTo>
                  <a:lnTo>
                    <a:pt y="38541" x="56296"/>
                  </a:lnTo>
                  <a:lnTo>
                    <a:pt y="37540" x="56989"/>
                  </a:lnTo>
                  <a:lnTo>
                    <a:pt y="36351" x="57473"/>
                  </a:lnTo>
                  <a:lnTo>
                    <a:pt y="35100" x="57819"/>
                  </a:lnTo>
                  <a:lnTo>
                    <a:pt y="33598" x="58027"/>
                  </a:lnTo>
                  <a:lnTo>
                    <a:pt y="32660" x="57958"/>
                  </a:lnTo>
                  <a:lnTo>
                    <a:pt y="31721" x="57750"/>
                  </a:lnTo>
                  <a:lnTo>
                    <a:pt y="30908" x="57335"/>
                  </a:lnTo>
                  <a:lnTo>
                    <a:pt y="30095" x="56781"/>
                  </a:lnTo>
                  <a:lnTo>
                    <a:pt y="29281" x="56088"/>
                  </a:lnTo>
                  <a:lnTo>
                    <a:pt y="28531" x="55257"/>
                  </a:lnTo>
                  <a:lnTo>
                    <a:pt y="27842" x="54288"/>
                  </a:lnTo>
                  <a:lnTo>
                    <a:pt y="27154" x="53319"/>
                  </a:lnTo>
                  <a:lnTo>
                    <a:pt y="26466" x="52280"/>
                  </a:lnTo>
                  <a:lnTo>
                    <a:pt y="25840" x="51172"/>
                  </a:lnTo>
                  <a:lnTo>
                    <a:pt y="25215" x="49995"/>
                  </a:lnTo>
                  <a:lnTo>
                    <a:pt y="24652" x="48887"/>
                  </a:lnTo>
                  <a:lnTo>
                    <a:pt y="24026" x="47779"/>
                  </a:lnTo>
                  <a:lnTo>
                    <a:pt y="23463" x="46740"/>
                  </a:lnTo>
                  <a:lnTo>
                    <a:pt y="22900" x="45702"/>
                  </a:lnTo>
                  <a:lnTo>
                    <a:pt y="22337" x="44802"/>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64" name="Shape 64"/>
            <p:cNvSpPr/>
            <p:nvPr/>
          </p:nvSpPr>
          <p:spPr>
            <a:xfrm>
              <a:off y="2145975" x="621450"/>
              <a:ext cy="254975" cx="244125"/>
            </a:xfrm>
            <a:custGeom>
              <a:pathLst>
                <a:path w="9765" extrusionOk="0" h="10199">
                  <a:moveTo>
                    <a:pt y="188" x="9487"/>
                  </a:moveTo>
                  <a:lnTo>
                    <a:pt y="126" x="8379"/>
                  </a:lnTo>
                  <a:lnTo>
                    <a:pt y="63" x="6994"/>
                  </a:lnTo>
                  <a:lnTo>
                    <a:pt y="0" x="5471"/>
                  </a:lnTo>
                  <a:lnTo>
                    <a:pt y="0" x="3878"/>
                  </a:lnTo>
                  <a:lnTo>
                    <a:pt y="0" x="2424"/>
                  </a:lnTo>
                  <a:lnTo>
                    <a:pt y="0" x="1247"/>
                  </a:lnTo>
                  <a:lnTo>
                    <a:pt y="63" x="416"/>
                  </a:lnTo>
                  <a:lnTo>
                    <a:pt y="63" x="139"/>
                  </a:lnTo>
                  <a:lnTo>
                    <a:pt y="1439" x="70"/>
                  </a:lnTo>
                  <a:lnTo>
                    <a:pt y="3129" x="1"/>
                  </a:lnTo>
                  <a:lnTo>
                    <a:pt y="5068" x="1"/>
                  </a:lnTo>
                  <a:lnTo>
                    <a:pt y="6883" x="1"/>
                  </a:lnTo>
                  <a:lnTo>
                    <a:pt y="6883" x="2078"/>
                  </a:lnTo>
                  <a:lnTo>
                    <a:pt y="5318" x="2009"/>
                  </a:lnTo>
                  <a:lnTo>
                    <a:pt y="3692" x="2009"/>
                  </a:lnTo>
                  <a:lnTo>
                    <a:pt y="2378" x="1939"/>
                  </a:lnTo>
                  <a:lnTo>
                    <a:pt y="1877" x="1939"/>
                  </a:lnTo>
                  <a:lnTo>
                    <a:pt y="1815" x="2078"/>
                  </a:lnTo>
                  <a:lnTo>
                    <a:pt y="1815" x="2493"/>
                  </a:lnTo>
                  <a:lnTo>
                    <a:pt y="1815" x="3186"/>
                  </a:lnTo>
                  <a:lnTo>
                    <a:pt y="1815" x="4017"/>
                  </a:lnTo>
                  <a:lnTo>
                    <a:pt y="1815" x="4986"/>
                  </a:lnTo>
                  <a:lnTo>
                    <a:pt y="1877" x="6025"/>
                  </a:lnTo>
                  <a:lnTo>
                    <a:pt y="1877" x="6994"/>
                  </a:lnTo>
                  <a:lnTo>
                    <a:pt y="1940" x="7894"/>
                  </a:lnTo>
                  <a:lnTo>
                    <a:pt y="3754" x="7617"/>
                  </a:lnTo>
                  <a:lnTo>
                    <a:pt y="5882" x="7479"/>
                  </a:lnTo>
                  <a:lnTo>
                    <a:pt y="7633" x="7479"/>
                  </a:lnTo>
                  <a:lnTo>
                    <a:pt y="8384" x="7479"/>
                  </a:lnTo>
                  <a:lnTo>
                    <a:pt y="8322" x="6856"/>
                  </a:lnTo>
                  <a:lnTo>
                    <a:pt y="8322" x="6163"/>
                  </a:lnTo>
                  <a:lnTo>
                    <a:pt y="8322" x="5471"/>
                  </a:lnTo>
                  <a:lnTo>
                    <a:pt y="8322" x="4848"/>
                  </a:lnTo>
                  <a:lnTo>
                    <a:pt y="8322" x="4155"/>
                  </a:lnTo>
                  <a:lnTo>
                    <a:pt y="8322" x="3463"/>
                  </a:lnTo>
                  <a:lnTo>
                    <a:pt y="8322" x="2770"/>
                  </a:lnTo>
                  <a:lnTo>
                    <a:pt y="8259" x="2147"/>
                  </a:lnTo>
                  <a:lnTo>
                    <a:pt y="8134" x="2147"/>
                  </a:lnTo>
                  <a:lnTo>
                    <a:pt y="7821" x="2147"/>
                  </a:lnTo>
                  <a:lnTo>
                    <a:pt y="7383" x="2147"/>
                  </a:lnTo>
                  <a:lnTo>
                    <a:pt y="6883" x="2078"/>
                  </a:lnTo>
                  <a:lnTo>
                    <a:pt y="6883" x="1"/>
                  </a:lnTo>
                  <a:lnTo>
                    <a:pt y="8071" x="70"/>
                  </a:lnTo>
                  <a:lnTo>
                    <a:pt y="9135" x="70"/>
                  </a:lnTo>
                  <a:lnTo>
                    <a:pt y="9823" x="70"/>
                  </a:lnTo>
                  <a:lnTo>
                    <a:pt y="10073" x="70"/>
                  </a:lnTo>
                  <a:lnTo>
                    <a:pt y="10073" x="416"/>
                  </a:lnTo>
                  <a:lnTo>
                    <a:pt y="10136" x="1247"/>
                  </a:lnTo>
                  <a:lnTo>
                    <a:pt y="10199" x="2424"/>
                  </a:lnTo>
                  <a:lnTo>
                    <a:pt y="10199" x="3878"/>
                  </a:lnTo>
                  <a:lnTo>
                    <a:pt y="10199" x="5402"/>
                  </a:lnTo>
                  <a:lnTo>
                    <a:pt y="10199" x="6925"/>
                  </a:lnTo>
                  <a:lnTo>
                    <a:pt y="10136" x="8241"/>
                  </a:lnTo>
                  <a:lnTo>
                    <a:pt y="10073" x="9349"/>
                  </a:lnTo>
                  <a:lnTo>
                    <a:pt y="8509" x="9556"/>
                  </a:lnTo>
                  <a:lnTo>
                    <a:pt y="5131" x="9764"/>
                  </a:lnTo>
                  <a:lnTo>
                    <a:pt y="1752" x="9695"/>
                  </a:lnTo>
                  <a:lnTo>
                    <a:pt y="188" x="94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65" name="Shape 65"/>
            <p:cNvSpPr/>
            <p:nvPr/>
          </p:nvSpPr>
          <p:spPr>
            <a:xfrm>
              <a:off y="2147525" x="914000"/>
              <a:ext cy="255000" cx="242400"/>
            </a:xfrm>
            <a:custGeom>
              <a:pathLst>
                <a:path w="9696" extrusionOk="0" h="10200">
                  <a:moveTo>
                    <a:pt y="189" x="9418"/>
                  </a:moveTo>
                  <a:lnTo>
                    <a:pt y="126" x="8310"/>
                  </a:lnTo>
                  <a:lnTo>
                    <a:pt y="64" x="6995"/>
                  </a:lnTo>
                  <a:lnTo>
                    <a:pt y="1" x="5402"/>
                  </a:lnTo>
                  <a:lnTo>
                    <a:pt y="1" x="3879"/>
                  </a:lnTo>
                  <a:lnTo>
                    <a:pt y="1" x="2424"/>
                  </a:lnTo>
                  <a:lnTo>
                    <a:pt y="1" x="1247"/>
                  </a:lnTo>
                  <a:lnTo>
                    <a:pt y="64" x="416"/>
                  </a:lnTo>
                  <a:lnTo>
                    <a:pt y="64" x="139"/>
                  </a:lnTo>
                  <a:lnTo>
                    <a:pt y="1440" x="70"/>
                  </a:lnTo>
                  <a:lnTo>
                    <a:pt y="3129" x="1"/>
                  </a:lnTo>
                  <a:lnTo>
                    <a:pt y="5069" x="1"/>
                  </a:lnTo>
                  <a:lnTo>
                    <a:pt y="6883" x="1"/>
                  </a:lnTo>
                  <a:lnTo>
                    <a:pt y="6883" x="2009"/>
                  </a:lnTo>
                  <a:lnTo>
                    <a:pt y="5319" x="1940"/>
                  </a:lnTo>
                  <a:lnTo>
                    <a:pt y="3692" x="1940"/>
                  </a:lnTo>
                  <a:lnTo>
                    <a:pt y="2378" x="1870"/>
                  </a:lnTo>
                  <a:lnTo>
                    <a:pt y="1878" x="1870"/>
                  </a:lnTo>
                  <a:lnTo>
                    <a:pt y="1815" x="2009"/>
                  </a:lnTo>
                  <a:lnTo>
                    <a:pt y="1815" x="2424"/>
                  </a:lnTo>
                  <a:lnTo>
                    <a:pt y="1815" x="3117"/>
                  </a:lnTo>
                  <a:lnTo>
                    <a:pt y="1815" x="3948"/>
                  </a:lnTo>
                  <a:lnTo>
                    <a:pt y="1815" x="4917"/>
                  </a:lnTo>
                  <a:lnTo>
                    <a:pt y="1878" x="5956"/>
                  </a:lnTo>
                  <a:lnTo>
                    <a:pt y="1878" x="6925"/>
                  </a:lnTo>
                  <a:lnTo>
                    <a:pt y="1941" x="7825"/>
                  </a:lnTo>
                  <a:lnTo>
                    <a:pt y="3755" x="7548"/>
                  </a:lnTo>
                  <a:lnTo>
                    <a:pt y="5882" x="7410"/>
                  </a:lnTo>
                  <a:lnTo>
                    <a:pt y="7634" x="7410"/>
                  </a:lnTo>
                  <a:lnTo>
                    <a:pt y="8385" x="7410"/>
                  </a:lnTo>
                  <a:lnTo>
                    <a:pt y="8322" x="6787"/>
                  </a:lnTo>
                  <a:lnTo>
                    <a:pt y="8322" x="6094"/>
                  </a:lnTo>
                  <a:lnTo>
                    <a:pt y="8322" x="5402"/>
                  </a:lnTo>
                  <a:lnTo>
                    <a:pt y="8322" x="4779"/>
                  </a:lnTo>
                  <a:lnTo>
                    <a:pt y="8322" x="4086"/>
                  </a:lnTo>
                  <a:lnTo>
                    <a:pt y="8322" x="3394"/>
                  </a:lnTo>
                  <a:lnTo>
                    <a:pt y="8322" x="2701"/>
                  </a:lnTo>
                  <a:lnTo>
                    <a:pt y="8260" x="2078"/>
                  </a:lnTo>
                  <a:lnTo>
                    <a:pt y="8134" x="2078"/>
                  </a:lnTo>
                  <a:lnTo>
                    <a:pt y="7822" x="2078"/>
                  </a:lnTo>
                  <a:lnTo>
                    <a:pt y="7384" x="2078"/>
                  </a:lnTo>
                  <a:lnTo>
                    <a:pt y="6883" x="2009"/>
                  </a:lnTo>
                  <a:lnTo>
                    <a:pt y="6883" x="1"/>
                  </a:lnTo>
                  <a:lnTo>
                    <a:pt y="8072" x="1"/>
                  </a:lnTo>
                  <a:lnTo>
                    <a:pt y="9136" x="1"/>
                  </a:lnTo>
                  <a:lnTo>
                    <a:pt y="9824" x="1"/>
                  </a:lnTo>
                  <a:lnTo>
                    <a:pt y="10074" x="1"/>
                  </a:lnTo>
                  <a:lnTo>
                    <a:pt y="10074" x="347"/>
                  </a:lnTo>
                  <a:lnTo>
                    <a:pt y="10137" x="1178"/>
                  </a:lnTo>
                  <a:lnTo>
                    <a:pt y="10199" x="2355"/>
                  </a:lnTo>
                  <a:lnTo>
                    <a:pt y="10199" x="3809"/>
                  </a:lnTo>
                  <a:lnTo>
                    <a:pt y="10199" x="5333"/>
                  </a:lnTo>
                  <a:lnTo>
                    <a:pt y="10199" x="6856"/>
                  </a:lnTo>
                  <a:lnTo>
                    <a:pt y="10137" x="8172"/>
                  </a:lnTo>
                  <a:lnTo>
                    <a:pt y="10074" x="9280"/>
                  </a:lnTo>
                  <a:lnTo>
                    <a:pt y="8510" x="9557"/>
                  </a:lnTo>
                  <a:lnTo>
                    <a:pt y="5131"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66" name="Shape 66"/>
            <p:cNvSpPr/>
            <p:nvPr/>
          </p:nvSpPr>
          <p:spPr>
            <a:xfrm>
              <a:off y="2147525" x="1203100"/>
              <a:ext cy="255000" cx="242375"/>
            </a:xfrm>
            <a:custGeom>
              <a:pathLst>
                <a:path w="9695" extrusionOk="0" h="10200">
                  <a:moveTo>
                    <a:pt y="189" x="9418"/>
                  </a:moveTo>
                  <a:lnTo>
                    <a:pt y="126" x="8310"/>
                  </a:lnTo>
                  <a:lnTo>
                    <a:pt y="64" x="6994"/>
                  </a:lnTo>
                  <a:lnTo>
                    <a:pt y="1" x="5402"/>
                  </a:lnTo>
                  <a:lnTo>
                    <a:pt y="1" x="3878"/>
                  </a:lnTo>
                  <a:lnTo>
                    <a:pt y="1" x="2424"/>
                  </a:lnTo>
                  <a:lnTo>
                    <a:pt y="1" x="1247"/>
                  </a:lnTo>
                  <a:lnTo>
                    <a:pt y="64" x="416"/>
                  </a:lnTo>
                  <a:lnTo>
                    <a:pt y="64" x="139"/>
                  </a:lnTo>
                  <a:lnTo>
                    <a:pt y="1440" x="70"/>
                  </a:lnTo>
                  <a:lnTo>
                    <a:pt y="3129" x="1"/>
                  </a:lnTo>
                  <a:lnTo>
                    <a:pt y="5069" x="1"/>
                  </a:lnTo>
                  <a:lnTo>
                    <a:pt y="6883" x="1"/>
                  </a:lnTo>
                  <a:lnTo>
                    <a:pt y="6883" x="2009"/>
                  </a:lnTo>
                  <a:lnTo>
                    <a:pt y="5319" x="2009"/>
                  </a:lnTo>
                  <a:lnTo>
                    <a:pt y="3692" x="1939"/>
                  </a:lnTo>
                  <a:lnTo>
                    <a:pt y="2378" x="1870"/>
                  </a:lnTo>
                  <a:lnTo>
                    <a:pt y="1878" x="1870"/>
                  </a:lnTo>
                  <a:lnTo>
                    <a:pt y="1815" x="2009"/>
                  </a:lnTo>
                  <a:lnTo>
                    <a:pt y="1815" x="2493"/>
                  </a:lnTo>
                  <a:lnTo>
                    <a:pt y="1815" x="3117"/>
                  </a:lnTo>
                  <a:lnTo>
                    <a:pt y="1815" x="4017"/>
                  </a:lnTo>
                  <a:lnTo>
                    <a:pt y="1815" x="4917"/>
                  </a:lnTo>
                  <a:lnTo>
                    <a:pt y="1878" x="5956"/>
                  </a:lnTo>
                  <a:lnTo>
                    <a:pt y="1878" x="6925"/>
                  </a:lnTo>
                  <a:lnTo>
                    <a:pt y="1941" x="7825"/>
                  </a:lnTo>
                  <a:lnTo>
                    <a:pt y="3755" x="7548"/>
                  </a:lnTo>
                  <a:lnTo>
                    <a:pt y="5882" x="7410"/>
                  </a:lnTo>
                  <a:lnTo>
                    <a:pt y="7634" x="7410"/>
                  </a:lnTo>
                  <a:lnTo>
                    <a:pt y="8385" x="7410"/>
                  </a:lnTo>
                  <a:lnTo>
                    <a:pt y="8322" x="6787"/>
                  </a:lnTo>
                  <a:lnTo>
                    <a:pt y="8322" x="6094"/>
                  </a:lnTo>
                  <a:lnTo>
                    <a:pt y="8322" x="5402"/>
                  </a:lnTo>
                  <a:lnTo>
                    <a:pt y="8322" x="4778"/>
                  </a:lnTo>
                  <a:lnTo>
                    <a:pt y="8322" x="4086"/>
                  </a:lnTo>
                  <a:lnTo>
                    <a:pt y="8322" x="3394"/>
                  </a:lnTo>
                  <a:lnTo>
                    <a:pt y="8322" x="2701"/>
                  </a:lnTo>
                  <a:lnTo>
                    <a:pt y="8260" x="2078"/>
                  </a:lnTo>
                  <a:lnTo>
                    <a:pt y="8134" x="2078"/>
                  </a:lnTo>
                  <a:lnTo>
                    <a:pt y="7822" x="2078"/>
                  </a:lnTo>
                  <a:lnTo>
                    <a:pt y="7384" x="2078"/>
                  </a:lnTo>
                  <a:lnTo>
                    <a:pt y="6883" x="2009"/>
                  </a:lnTo>
                  <a:lnTo>
                    <a:pt y="6883" x="1"/>
                  </a:lnTo>
                  <a:lnTo>
                    <a:pt y="8072" x="1"/>
                  </a:lnTo>
                  <a:lnTo>
                    <a:pt y="9136" x="1"/>
                  </a:lnTo>
                  <a:lnTo>
                    <a:pt y="9824" x="1"/>
                  </a:lnTo>
                  <a:lnTo>
                    <a:pt y="10074" x="1"/>
                  </a:lnTo>
                  <a:lnTo>
                    <a:pt y="10074" x="347"/>
                  </a:lnTo>
                  <a:lnTo>
                    <a:pt y="10137" x="1178"/>
                  </a:lnTo>
                  <a:lnTo>
                    <a:pt y="10199" x="2355"/>
                  </a:lnTo>
                  <a:lnTo>
                    <a:pt y="10199" x="3809"/>
                  </a:lnTo>
                  <a:lnTo>
                    <a:pt y="10199" x="5332"/>
                  </a:lnTo>
                  <a:lnTo>
                    <a:pt y="10199" x="6856"/>
                  </a:lnTo>
                  <a:lnTo>
                    <a:pt y="10137" x="8171"/>
                  </a:lnTo>
                  <a:lnTo>
                    <a:pt y="10074" x="9279"/>
                  </a:lnTo>
                  <a:lnTo>
                    <a:pt y="8510" x="9556"/>
                  </a:lnTo>
                  <a:lnTo>
                    <a:pt y="5131"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67" name="Shape 67"/>
            <p:cNvSpPr/>
            <p:nvPr/>
          </p:nvSpPr>
          <p:spPr>
            <a:xfrm>
              <a:off y="2152225" x="1490475"/>
              <a:ext cy="256550" cx="242375"/>
            </a:xfrm>
            <a:custGeom>
              <a:pathLst>
                <a:path w="9695" extrusionOk="0" h="10262">
                  <a:moveTo>
                    <a:pt y="188" x="9417"/>
                  </a:moveTo>
                  <a:lnTo>
                    <a:pt y="126" x="8309"/>
                  </a:lnTo>
                  <a:lnTo>
                    <a:pt y="63" x="6994"/>
                  </a:lnTo>
                  <a:lnTo>
                    <a:pt y="63" x="5470"/>
                  </a:lnTo>
                  <a:lnTo>
                    <a:pt y="1" x="3878"/>
                  </a:lnTo>
                  <a:lnTo>
                    <a:pt y="63" x="2424"/>
                  </a:lnTo>
                  <a:lnTo>
                    <a:pt y="63" x="1247"/>
                  </a:lnTo>
                  <a:lnTo>
                    <a:pt y="63" x="416"/>
                  </a:lnTo>
                  <a:lnTo>
                    <a:pt y="63" x="139"/>
                  </a:lnTo>
                  <a:lnTo>
                    <a:pt y="1440" x="69"/>
                  </a:lnTo>
                  <a:lnTo>
                    <a:pt y="3129" x="69"/>
                  </a:lnTo>
                  <a:lnTo>
                    <a:pt y="5068" x="0"/>
                  </a:lnTo>
                  <a:lnTo>
                    <a:pt y="6883" x="0"/>
                  </a:lnTo>
                  <a:lnTo>
                    <a:pt y="6883" x="2077"/>
                  </a:lnTo>
                  <a:lnTo>
                    <a:pt y="5319" x="2008"/>
                  </a:lnTo>
                  <a:lnTo>
                    <a:pt y="3692" x="2008"/>
                  </a:lnTo>
                  <a:lnTo>
                    <a:pt y="2378" x="1939"/>
                  </a:lnTo>
                  <a:lnTo>
                    <a:pt y="1878" x="1939"/>
                  </a:lnTo>
                  <a:lnTo>
                    <a:pt y="1815" x="2077"/>
                  </a:lnTo>
                  <a:lnTo>
                    <a:pt y="1815" x="2493"/>
                  </a:lnTo>
                  <a:lnTo>
                    <a:pt y="1815" x="3185"/>
                  </a:lnTo>
                  <a:lnTo>
                    <a:pt y="1815" x="4016"/>
                  </a:lnTo>
                  <a:lnTo>
                    <a:pt y="1815" x="4916"/>
                  </a:lnTo>
                  <a:lnTo>
                    <a:pt y="1878" x="5955"/>
                  </a:lnTo>
                  <a:lnTo>
                    <a:pt y="1878" x="6925"/>
                  </a:lnTo>
                  <a:lnTo>
                    <a:pt y="1940" x="7825"/>
                  </a:lnTo>
                  <a:lnTo>
                    <a:pt y="3755" x="7548"/>
                  </a:lnTo>
                  <a:lnTo>
                    <a:pt y="5882" x="7409"/>
                  </a:lnTo>
                  <a:lnTo>
                    <a:pt y="7634" x="7409"/>
                  </a:lnTo>
                  <a:lnTo>
                    <a:pt y="8384" x="7409"/>
                  </a:lnTo>
                  <a:lnTo>
                    <a:pt y="8322" x="6786"/>
                  </a:lnTo>
                  <a:lnTo>
                    <a:pt y="8322" x="6094"/>
                  </a:lnTo>
                  <a:lnTo>
                    <a:pt y="8322" x="5401"/>
                  </a:lnTo>
                  <a:lnTo>
                    <a:pt y="8322" x="4778"/>
                  </a:lnTo>
                  <a:lnTo>
                    <a:pt y="8322" x="4086"/>
                  </a:lnTo>
                  <a:lnTo>
                    <a:pt y="8322" x="3393"/>
                  </a:lnTo>
                  <a:lnTo>
                    <a:pt y="8322" x="2770"/>
                  </a:lnTo>
                  <a:lnTo>
                    <a:pt y="8259" x="2147"/>
                  </a:lnTo>
                  <a:lnTo>
                    <a:pt y="8134" x="2147"/>
                  </a:lnTo>
                  <a:lnTo>
                    <a:pt y="7821" x="2147"/>
                  </a:lnTo>
                  <a:lnTo>
                    <a:pt y="7383" x="2147"/>
                  </a:lnTo>
                  <a:lnTo>
                    <a:pt y="6883" x="2077"/>
                  </a:lnTo>
                  <a:lnTo>
                    <a:pt y="6883" x="0"/>
                  </a:lnTo>
                  <a:lnTo>
                    <a:pt y="8072" x="69"/>
                  </a:lnTo>
                  <a:lnTo>
                    <a:pt y="9135" x="69"/>
                  </a:lnTo>
                  <a:lnTo>
                    <a:pt y="9823" x="69"/>
                  </a:lnTo>
                  <a:lnTo>
                    <a:pt y="10074" x="69"/>
                  </a:lnTo>
                  <a:lnTo>
                    <a:pt y="10136" x="416"/>
                  </a:lnTo>
                  <a:lnTo>
                    <a:pt y="10199" x="1247"/>
                  </a:lnTo>
                  <a:lnTo>
                    <a:pt y="10199" x="2424"/>
                  </a:lnTo>
                  <a:lnTo>
                    <a:pt y="10261" x="3809"/>
                  </a:lnTo>
                  <a:lnTo>
                    <a:pt y="10261" x="5332"/>
                  </a:lnTo>
                  <a:lnTo>
                    <a:pt y="10199" x="6855"/>
                  </a:lnTo>
                  <a:lnTo>
                    <a:pt y="10199" x="8171"/>
                  </a:lnTo>
                  <a:lnTo>
                    <a:pt y="10074" x="9279"/>
                  </a:lnTo>
                  <a:lnTo>
                    <a:pt y="8510" x="9487"/>
                  </a:lnTo>
                  <a:lnTo>
                    <a:pt y="5131" x="9694"/>
                  </a:lnTo>
                  <a:lnTo>
                    <a:pt y="1753" x="9625"/>
                  </a:lnTo>
                  <a:lnTo>
                    <a:pt y="188" x="941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68" name="Shape 68"/>
            <p:cNvSpPr/>
            <p:nvPr/>
          </p:nvSpPr>
          <p:spPr>
            <a:xfrm>
              <a:off y="2152225" x="1779550"/>
              <a:ext cy="256550" cx="242400"/>
            </a:xfrm>
            <a:custGeom>
              <a:pathLst>
                <a:path w="9696" extrusionOk="0" h="10262">
                  <a:moveTo>
                    <a:pt y="188" x="9418"/>
                  </a:moveTo>
                  <a:lnTo>
                    <a:pt y="126" x="8379"/>
                  </a:lnTo>
                  <a:lnTo>
                    <a:pt y="63" x="6995"/>
                  </a:lnTo>
                  <a:lnTo>
                    <a:pt y="63" x="5471"/>
                  </a:lnTo>
                  <a:lnTo>
                    <a:pt y="1" x="3879"/>
                  </a:lnTo>
                  <a:lnTo>
                    <a:pt y="63" x="2424"/>
                  </a:lnTo>
                  <a:lnTo>
                    <a:pt y="63" x="1247"/>
                  </a:lnTo>
                  <a:lnTo>
                    <a:pt y="63" x="416"/>
                  </a:lnTo>
                  <a:lnTo>
                    <a:pt y="63" x="139"/>
                  </a:lnTo>
                  <a:lnTo>
                    <a:pt y="1440" x="70"/>
                  </a:lnTo>
                  <a:lnTo>
                    <a:pt y="3129" x="1"/>
                  </a:lnTo>
                  <a:lnTo>
                    <a:pt y="5068" x="1"/>
                  </a:lnTo>
                  <a:lnTo>
                    <a:pt y="6883" x="1"/>
                  </a:lnTo>
                  <a:lnTo>
                    <a:pt y="6883" x="2078"/>
                  </a:lnTo>
                  <a:lnTo>
                    <a:pt y="5319" x="2009"/>
                  </a:lnTo>
                  <a:lnTo>
                    <a:pt y="3692" x="1940"/>
                  </a:lnTo>
                  <a:lnTo>
                    <a:pt y="2378" x="1871"/>
                  </a:lnTo>
                  <a:lnTo>
                    <a:pt y="1878" x="1871"/>
                  </a:lnTo>
                  <a:lnTo>
                    <a:pt y="1815" x="2009"/>
                  </a:lnTo>
                  <a:lnTo>
                    <a:pt y="1815" x="2494"/>
                  </a:lnTo>
                  <a:lnTo>
                    <a:pt y="1815" x="3117"/>
                  </a:lnTo>
                  <a:lnTo>
                    <a:pt y="1815" x="4017"/>
                  </a:lnTo>
                  <a:lnTo>
                    <a:pt y="1815" x="4986"/>
                  </a:lnTo>
                  <a:lnTo>
                    <a:pt y="1878" x="5956"/>
                  </a:lnTo>
                  <a:lnTo>
                    <a:pt y="1878" x="6995"/>
                  </a:lnTo>
                  <a:lnTo>
                    <a:pt y="1940" x="7895"/>
                  </a:lnTo>
                  <a:lnTo>
                    <a:pt y="3755" x="7618"/>
                  </a:lnTo>
                  <a:lnTo>
                    <a:pt y="5882" x="7479"/>
                  </a:lnTo>
                  <a:lnTo>
                    <a:pt y="7634" x="7410"/>
                  </a:lnTo>
                  <a:lnTo>
                    <a:pt y="8384" x="7410"/>
                  </a:lnTo>
                  <a:lnTo>
                    <a:pt y="8322" x="6787"/>
                  </a:lnTo>
                  <a:lnTo>
                    <a:pt y="8322" x="6094"/>
                  </a:lnTo>
                  <a:lnTo>
                    <a:pt y="8322" x="5402"/>
                  </a:lnTo>
                  <a:lnTo>
                    <a:pt y="8322" x="4779"/>
                  </a:lnTo>
                  <a:lnTo>
                    <a:pt y="8322" x="4086"/>
                  </a:lnTo>
                  <a:lnTo>
                    <a:pt y="8322" x="3394"/>
                  </a:lnTo>
                  <a:lnTo>
                    <a:pt y="8322" x="2701"/>
                  </a:lnTo>
                  <a:lnTo>
                    <a:pt y="8259" x="2078"/>
                  </a:lnTo>
                  <a:lnTo>
                    <a:pt y="8134" x="2078"/>
                  </a:lnTo>
                  <a:lnTo>
                    <a:pt y="7821" x="2078"/>
                  </a:lnTo>
                  <a:lnTo>
                    <a:pt y="7383" x="2078"/>
                  </a:lnTo>
                  <a:lnTo>
                    <a:pt y="6883" x="2078"/>
                  </a:lnTo>
                  <a:lnTo>
                    <a:pt y="6883" x="1"/>
                  </a:lnTo>
                  <a:lnTo>
                    <a:pt y="8072" x="1"/>
                  </a:lnTo>
                  <a:lnTo>
                    <a:pt y="9135" x="1"/>
                  </a:lnTo>
                  <a:lnTo>
                    <a:pt y="9823" x="1"/>
                  </a:lnTo>
                  <a:lnTo>
                    <a:pt y="10074" x="1"/>
                  </a:lnTo>
                  <a:lnTo>
                    <a:pt y="10136" x="347"/>
                  </a:lnTo>
                  <a:lnTo>
                    <a:pt y="10199" x="1178"/>
                  </a:lnTo>
                  <a:lnTo>
                    <a:pt y="10199" x="2355"/>
                  </a:lnTo>
                  <a:lnTo>
                    <a:pt y="10261" x="3809"/>
                  </a:lnTo>
                  <a:lnTo>
                    <a:pt y="10261" x="5333"/>
                  </a:lnTo>
                  <a:lnTo>
                    <a:pt y="10199" x="6856"/>
                  </a:lnTo>
                  <a:lnTo>
                    <a:pt y="10199" x="8172"/>
                  </a:lnTo>
                  <a:lnTo>
                    <a:pt y="10074" x="9280"/>
                  </a:lnTo>
                  <a:lnTo>
                    <a:pt y="8510" x="9557"/>
                  </a:lnTo>
                  <a:lnTo>
                    <a:pt y="5131" x="9695"/>
                  </a:lnTo>
                  <a:lnTo>
                    <a:pt y="1753"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69" name="Shape 69"/>
            <p:cNvSpPr/>
            <p:nvPr/>
          </p:nvSpPr>
          <p:spPr>
            <a:xfrm>
              <a:off y="2153800" x="2060000"/>
              <a:ext cy="256525" cx="242375"/>
            </a:xfrm>
            <a:custGeom>
              <a:pathLst>
                <a:path w="9695" extrusionOk="0" h="10261">
                  <a:moveTo>
                    <a:pt y="188" x="9418"/>
                  </a:moveTo>
                  <a:lnTo>
                    <a:pt y="125" x="8379"/>
                  </a:lnTo>
                  <a:lnTo>
                    <a:pt y="63" x="6994"/>
                  </a:lnTo>
                  <a:lnTo>
                    <a:pt y="63" x="5471"/>
                  </a:lnTo>
                  <a:lnTo>
                    <a:pt y="0" x="3878"/>
                  </a:lnTo>
                  <a:lnTo>
                    <a:pt y="63" x="2424"/>
                  </a:lnTo>
                  <a:lnTo>
                    <a:pt y="63" x="1247"/>
                  </a:lnTo>
                  <a:lnTo>
                    <a:pt y="63" x="416"/>
                  </a:lnTo>
                  <a:lnTo>
                    <a:pt y="63" x="139"/>
                  </a:lnTo>
                  <a:lnTo>
                    <a:pt y="1439" x="70"/>
                  </a:lnTo>
                  <a:lnTo>
                    <a:pt y="3191" x="0"/>
                  </a:lnTo>
                  <a:lnTo>
                    <a:pt y="5068" x="0"/>
                  </a:lnTo>
                  <a:lnTo>
                    <a:pt y="6882" x="0"/>
                  </a:lnTo>
                  <a:lnTo>
                    <a:pt y="6882" x="2078"/>
                  </a:lnTo>
                  <a:lnTo>
                    <a:pt y="5318" x="2009"/>
                  </a:lnTo>
                  <a:lnTo>
                    <a:pt y="3692" x="1939"/>
                  </a:lnTo>
                  <a:lnTo>
                    <a:pt y="2378" x="1870"/>
                  </a:lnTo>
                  <a:lnTo>
                    <a:pt y="1877" x="1870"/>
                  </a:lnTo>
                  <a:lnTo>
                    <a:pt y="1815" x="2009"/>
                  </a:lnTo>
                  <a:lnTo>
                    <a:pt y="1815" x="2493"/>
                  </a:lnTo>
                  <a:lnTo>
                    <a:pt y="1815" x="3116"/>
                  </a:lnTo>
                  <a:lnTo>
                    <a:pt y="1815" x="4017"/>
                  </a:lnTo>
                  <a:lnTo>
                    <a:pt y="1815" x="4986"/>
                  </a:lnTo>
                  <a:lnTo>
                    <a:pt y="1877" x="5955"/>
                  </a:lnTo>
                  <a:lnTo>
                    <a:pt y="1877" x="6994"/>
                  </a:lnTo>
                  <a:lnTo>
                    <a:pt y="1940" x="7894"/>
                  </a:lnTo>
                  <a:lnTo>
                    <a:pt y="3754" x="7617"/>
                  </a:lnTo>
                  <a:lnTo>
                    <a:pt y="5881" x="7479"/>
                  </a:lnTo>
                  <a:lnTo>
                    <a:pt y="7633" x="7410"/>
                  </a:lnTo>
                  <a:lnTo>
                    <a:pt y="8384" x="7410"/>
                  </a:lnTo>
                  <a:lnTo>
                    <a:pt y="8321" x="6786"/>
                  </a:lnTo>
                  <a:lnTo>
                    <a:pt y="8321" x="6094"/>
                  </a:lnTo>
                  <a:lnTo>
                    <a:pt y="8321" x="5402"/>
                  </a:lnTo>
                  <a:lnTo>
                    <a:pt y="8321" x="4778"/>
                  </a:lnTo>
                  <a:lnTo>
                    <a:pt y="8321" x="4086"/>
                  </a:lnTo>
                  <a:lnTo>
                    <a:pt y="8321" x="3393"/>
                  </a:lnTo>
                  <a:lnTo>
                    <a:pt y="8321" x="2701"/>
                  </a:lnTo>
                  <a:lnTo>
                    <a:pt y="8259" x="2078"/>
                  </a:lnTo>
                  <a:lnTo>
                    <a:pt y="8134" x="2078"/>
                  </a:lnTo>
                  <a:lnTo>
                    <a:pt y="7821" x="2078"/>
                  </a:lnTo>
                  <a:lnTo>
                    <a:pt y="7383" x="2078"/>
                  </a:lnTo>
                  <a:lnTo>
                    <a:pt y="6882" x="2078"/>
                  </a:lnTo>
                  <a:lnTo>
                    <a:pt y="6882" x="0"/>
                  </a:lnTo>
                  <a:lnTo>
                    <a:pt y="8071" x="0"/>
                  </a:lnTo>
                  <a:lnTo>
                    <a:pt y="9135" x="0"/>
                  </a:lnTo>
                  <a:lnTo>
                    <a:pt y="9823" x="0"/>
                  </a:lnTo>
                  <a:lnTo>
                    <a:pt y="10073" x="0"/>
                  </a:lnTo>
                  <a:lnTo>
                    <a:pt y="10136" x="347"/>
                  </a:lnTo>
                  <a:lnTo>
                    <a:pt y="10198" x="1178"/>
                  </a:lnTo>
                  <a:lnTo>
                    <a:pt y="10198" x="2355"/>
                  </a:lnTo>
                  <a:lnTo>
                    <a:pt y="10261" x="3809"/>
                  </a:lnTo>
                  <a:lnTo>
                    <a:pt y="10261" x="5332"/>
                  </a:lnTo>
                  <a:lnTo>
                    <a:pt y="10198" x="6856"/>
                  </a:lnTo>
                  <a:lnTo>
                    <a:pt y="10198" x="8171"/>
                  </a:lnTo>
                  <a:lnTo>
                    <a:pt y="10073" x="9279"/>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0" name="Shape 70"/>
            <p:cNvSpPr/>
            <p:nvPr/>
          </p:nvSpPr>
          <p:spPr>
            <a:xfrm>
              <a:off y="2505725" x="619725"/>
              <a:ext cy="256550" cx="242375"/>
            </a:xfrm>
            <a:custGeom>
              <a:pathLst>
                <a:path w="9695" extrusionOk="0" h="10262">
                  <a:moveTo>
                    <a:pt y="188" x="9418"/>
                  </a:moveTo>
                  <a:lnTo>
                    <a:pt y="126" x="8379"/>
                  </a:lnTo>
                  <a:lnTo>
                    <a:pt y="63" x="6994"/>
                  </a:lnTo>
                  <a:lnTo>
                    <a:pt y="63" x="5471"/>
                  </a:lnTo>
                  <a:lnTo>
                    <a:pt y="0" x="3878"/>
                  </a:lnTo>
                  <a:lnTo>
                    <a:pt y="63" x="2424"/>
                  </a:lnTo>
                  <a:lnTo>
                    <a:pt y="63" x="1247"/>
                  </a:lnTo>
                  <a:lnTo>
                    <a:pt y="63" x="416"/>
                  </a:lnTo>
                  <a:lnTo>
                    <a:pt y="63" x="139"/>
                  </a:lnTo>
                  <a:lnTo>
                    <a:pt y="1439" x="70"/>
                  </a:lnTo>
                  <a:lnTo>
                    <a:pt y="3191" x="0"/>
                  </a:lnTo>
                  <a:lnTo>
                    <a:pt y="5068" x="0"/>
                  </a:lnTo>
                  <a:lnTo>
                    <a:pt y="6883" x="0"/>
                  </a:lnTo>
                  <a:lnTo>
                    <a:pt y="6883" x="2078"/>
                  </a:lnTo>
                  <a:lnTo>
                    <a:pt y="5318" x="2008"/>
                  </a:lnTo>
                  <a:lnTo>
                    <a:pt y="3692" x="1939"/>
                  </a:lnTo>
                  <a:lnTo>
                    <a:pt y="2378" x="1870"/>
                  </a:lnTo>
                  <a:lnTo>
                    <a:pt y="1877" x="1870"/>
                  </a:lnTo>
                  <a:lnTo>
                    <a:pt y="1815" x="2008"/>
                  </a:lnTo>
                  <a:lnTo>
                    <a:pt y="1815" x="2493"/>
                  </a:lnTo>
                  <a:lnTo>
                    <a:pt y="1815" x="3186"/>
                  </a:lnTo>
                  <a:lnTo>
                    <a:pt y="1815" x="4017"/>
                  </a:lnTo>
                  <a:lnTo>
                    <a:pt y="1815" x="4986"/>
                  </a:lnTo>
                  <a:lnTo>
                    <a:pt y="1877" x="5955"/>
                  </a:lnTo>
                  <a:lnTo>
                    <a:pt y="1877" x="6994"/>
                  </a:lnTo>
                  <a:lnTo>
                    <a:pt y="1940" x="7894"/>
                  </a:lnTo>
                  <a:lnTo>
                    <a:pt y="3754" x="7617"/>
                  </a:lnTo>
                  <a:lnTo>
                    <a:pt y="5882" x="7479"/>
                  </a:lnTo>
                  <a:lnTo>
                    <a:pt y="7633" x="7410"/>
                  </a:lnTo>
                  <a:lnTo>
                    <a:pt y="8384" x="7410"/>
                  </a:lnTo>
                  <a:lnTo>
                    <a:pt y="8322" x="6786"/>
                  </a:lnTo>
                  <a:lnTo>
                    <a:pt y="8322" x="6094"/>
                  </a:lnTo>
                  <a:lnTo>
                    <a:pt y="8322" x="5471"/>
                  </a:lnTo>
                  <a:lnTo>
                    <a:pt y="8322" x="4778"/>
                  </a:lnTo>
                  <a:lnTo>
                    <a:pt y="8322" x="4086"/>
                  </a:lnTo>
                  <a:lnTo>
                    <a:pt y="8322" x="3463"/>
                  </a:lnTo>
                  <a:lnTo>
                    <a:pt y="8322" x="2770"/>
                  </a:lnTo>
                  <a:lnTo>
                    <a:pt y="8259" x="2147"/>
                  </a:lnTo>
                  <a:lnTo>
                    <a:pt y="8134" x="2147"/>
                  </a:lnTo>
                  <a:lnTo>
                    <a:pt y="7821" x="2147"/>
                  </a:lnTo>
                  <a:lnTo>
                    <a:pt y="7383" x="2078"/>
                  </a:lnTo>
                  <a:lnTo>
                    <a:pt y="6883" x="2078"/>
                  </a:lnTo>
                  <a:lnTo>
                    <a:pt y="6883" x="0"/>
                  </a:lnTo>
                  <a:lnTo>
                    <a:pt y="8071" x="0"/>
                  </a:lnTo>
                  <a:lnTo>
                    <a:pt y="9135" x="70"/>
                  </a:lnTo>
                  <a:lnTo>
                    <a:pt y="9823" x="70"/>
                  </a:lnTo>
                  <a:lnTo>
                    <a:pt y="10073" x="70"/>
                  </a:lnTo>
                  <a:lnTo>
                    <a:pt y="10136" x="416"/>
                  </a:lnTo>
                  <a:lnTo>
                    <a:pt y="10199" x="1247"/>
                  </a:lnTo>
                  <a:lnTo>
                    <a:pt y="10199" x="2424"/>
                  </a:lnTo>
                  <a:lnTo>
                    <a:pt y="10261" x="3878"/>
                  </a:lnTo>
                  <a:lnTo>
                    <a:pt y="10261" x="5401"/>
                  </a:lnTo>
                  <a:lnTo>
                    <a:pt y="10199" x="6925"/>
                  </a:lnTo>
                  <a:lnTo>
                    <a:pt y="10199" x="8240"/>
                  </a:lnTo>
                  <a:lnTo>
                    <a:pt y="10073" x="9348"/>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1" name="Shape 71"/>
            <p:cNvSpPr/>
            <p:nvPr/>
          </p:nvSpPr>
          <p:spPr>
            <a:xfrm>
              <a:off y="2507275" x="910550"/>
              <a:ext cy="255000" cx="242375"/>
            </a:xfrm>
            <a:custGeom>
              <a:pathLst>
                <a:path w="9695" extrusionOk="0" h="10200">
                  <a:moveTo>
                    <a:pt y="189" x="9418"/>
                  </a:moveTo>
                  <a:lnTo>
                    <a:pt y="126" x="8379"/>
                  </a:lnTo>
                  <a:lnTo>
                    <a:pt y="64" x="6994"/>
                  </a:lnTo>
                  <a:lnTo>
                    <a:pt y="1" x="5471"/>
                  </a:lnTo>
                  <a:lnTo>
                    <a:pt y="1" x="3878"/>
                  </a:lnTo>
                  <a:lnTo>
                    <a:pt y="1" x="2424"/>
                  </a:lnTo>
                  <a:lnTo>
                    <a:pt y="1" x="1247"/>
                  </a:lnTo>
                  <a:lnTo>
                    <a:pt y="1" x="416"/>
                  </a:lnTo>
                  <a:lnTo>
                    <a:pt y="1" x="139"/>
                  </a:lnTo>
                  <a:lnTo>
                    <a:pt y="1377" x="70"/>
                  </a:lnTo>
                  <a:lnTo>
                    <a:pt y="3129" x="0"/>
                  </a:lnTo>
                  <a:lnTo>
                    <a:pt y="5006" x="0"/>
                  </a:lnTo>
                  <a:lnTo>
                    <a:pt y="6883" x="0"/>
                  </a:lnTo>
                  <a:lnTo>
                    <a:pt y="6883" x="2078"/>
                  </a:lnTo>
                  <a:lnTo>
                    <a:pt y="5319" x="2008"/>
                  </a:lnTo>
                  <a:lnTo>
                    <a:pt y="3630" x="1939"/>
                  </a:lnTo>
                  <a:lnTo>
                    <a:pt y="2316" x="1870"/>
                  </a:lnTo>
                  <a:lnTo>
                    <a:pt y="1815" x="1870"/>
                  </a:lnTo>
                  <a:lnTo>
                    <a:pt y="1753" x="2008"/>
                  </a:lnTo>
                  <a:lnTo>
                    <a:pt y="1753" x="2493"/>
                  </a:lnTo>
                  <a:lnTo>
                    <a:pt y="1753" x="3116"/>
                  </a:lnTo>
                  <a:lnTo>
                    <a:pt y="1753" x="4017"/>
                  </a:lnTo>
                  <a:lnTo>
                    <a:pt y="1753" x="4986"/>
                  </a:lnTo>
                  <a:lnTo>
                    <a:pt y="1815" x="5955"/>
                  </a:lnTo>
                  <a:lnTo>
                    <a:pt y="1815" x="6994"/>
                  </a:lnTo>
                  <a:lnTo>
                    <a:pt y="1878" x="7894"/>
                  </a:lnTo>
                  <a:lnTo>
                    <a:pt y="3692" x="7617"/>
                  </a:lnTo>
                  <a:lnTo>
                    <a:pt y="5820" x="7479"/>
                  </a:lnTo>
                  <a:lnTo>
                    <a:pt y="7571" x="7410"/>
                  </a:lnTo>
                  <a:lnTo>
                    <a:pt y="8322" x="7410"/>
                  </a:lnTo>
                  <a:lnTo>
                    <a:pt y="8260" x="6786"/>
                  </a:lnTo>
                  <a:lnTo>
                    <a:pt y="8260" x="6094"/>
                  </a:lnTo>
                  <a:lnTo>
                    <a:pt y="8260" x="5401"/>
                  </a:lnTo>
                  <a:lnTo>
                    <a:pt y="8260" x="4778"/>
                  </a:lnTo>
                  <a:lnTo>
                    <a:pt y="8260" x="4086"/>
                  </a:lnTo>
                  <a:lnTo>
                    <a:pt y="8260" x="3393"/>
                  </a:lnTo>
                  <a:lnTo>
                    <a:pt y="8260" x="2701"/>
                  </a:lnTo>
                  <a:lnTo>
                    <a:pt y="8260" x="2078"/>
                  </a:lnTo>
                  <a:lnTo>
                    <a:pt y="8134" x="2078"/>
                  </a:lnTo>
                  <a:lnTo>
                    <a:pt y="7759" x="2078"/>
                  </a:lnTo>
                  <a:lnTo>
                    <a:pt y="7384" x="2078"/>
                  </a:lnTo>
                  <a:lnTo>
                    <a:pt y="6883" x="2078"/>
                  </a:lnTo>
                  <a:lnTo>
                    <a:pt y="6883" x="0"/>
                  </a:lnTo>
                  <a:lnTo>
                    <a:pt y="8072" x="0"/>
                  </a:lnTo>
                  <a:lnTo>
                    <a:pt y="9073" x="0"/>
                  </a:lnTo>
                  <a:lnTo>
                    <a:pt y="9824" x="0"/>
                  </a:lnTo>
                  <a:lnTo>
                    <a:pt y="10074" x="0"/>
                  </a:lnTo>
                  <a:lnTo>
                    <a:pt y="10074" x="347"/>
                  </a:lnTo>
                  <a:lnTo>
                    <a:pt y="10137" x="1178"/>
                  </a:lnTo>
                  <a:lnTo>
                    <a:pt y="10137" x="2355"/>
                  </a:lnTo>
                  <a:lnTo>
                    <a:pt y="10199" x="3809"/>
                  </a:lnTo>
                  <a:lnTo>
                    <a:pt y="10199" x="5332"/>
                  </a:lnTo>
                  <a:lnTo>
                    <a:pt y="10137" x="6856"/>
                  </a:lnTo>
                  <a:lnTo>
                    <a:pt y="10137" x="8171"/>
                  </a:lnTo>
                  <a:lnTo>
                    <a:pt y="10011" x="9279"/>
                  </a:lnTo>
                  <a:lnTo>
                    <a:pt y="8447" x="9556"/>
                  </a:lnTo>
                  <a:lnTo>
                    <a:pt y="5069"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2" name="Shape 72"/>
            <p:cNvSpPr/>
            <p:nvPr/>
          </p:nvSpPr>
          <p:spPr>
            <a:xfrm>
              <a:off y="2508850" x="1203100"/>
              <a:ext cy="254975" cx="242375"/>
            </a:xfrm>
            <a:custGeom>
              <a:pathLst>
                <a:path w="9695" extrusionOk="0" h="10199">
                  <a:moveTo>
                    <a:pt y="188" x="9418"/>
                  </a:moveTo>
                  <a:lnTo>
                    <a:pt y="126" x="8379"/>
                  </a:lnTo>
                  <a:lnTo>
                    <a:pt y="63" x="6994"/>
                  </a:lnTo>
                  <a:lnTo>
                    <a:pt y="1" x="5471"/>
                  </a:lnTo>
                  <a:lnTo>
                    <a:pt y="1" x="3878"/>
                  </a:lnTo>
                  <a:lnTo>
                    <a:pt y="1" x="2424"/>
                  </a:lnTo>
                  <a:lnTo>
                    <a:pt y="1" x="1247"/>
                  </a:lnTo>
                  <a:lnTo>
                    <a:pt y="63" x="416"/>
                  </a:lnTo>
                  <a:lnTo>
                    <a:pt y="63" x="139"/>
                  </a:lnTo>
                  <a:lnTo>
                    <a:pt y="1377" x="70"/>
                  </a:lnTo>
                  <a:lnTo>
                    <a:pt y="3129" x="1"/>
                  </a:lnTo>
                  <a:lnTo>
                    <a:pt y="5006" x="1"/>
                  </a:lnTo>
                  <a:lnTo>
                    <a:pt y="6883" x="1"/>
                  </a:lnTo>
                  <a:lnTo>
                    <a:pt y="6883" x="2078"/>
                  </a:lnTo>
                  <a:lnTo>
                    <a:pt y="5319" x="2009"/>
                  </a:lnTo>
                  <a:lnTo>
                    <a:pt y="3629" x="1939"/>
                  </a:lnTo>
                  <a:lnTo>
                    <a:pt y="2315" x="1870"/>
                  </a:lnTo>
                  <a:lnTo>
                    <a:pt y="1815" x="1870"/>
                  </a:lnTo>
                  <a:lnTo>
                    <a:pt y="1752" x="2009"/>
                  </a:lnTo>
                  <a:lnTo>
                    <a:pt y="1752" x="2493"/>
                  </a:lnTo>
                  <a:lnTo>
                    <a:pt y="1752" x="3117"/>
                  </a:lnTo>
                  <a:lnTo>
                    <a:pt y="1752" x="4017"/>
                  </a:lnTo>
                  <a:lnTo>
                    <a:pt y="1752" x="4986"/>
                  </a:lnTo>
                  <a:lnTo>
                    <a:pt y="1815" x="5956"/>
                  </a:lnTo>
                  <a:lnTo>
                    <a:pt y="1815" x="6994"/>
                  </a:lnTo>
                  <a:lnTo>
                    <a:pt y="1877" x="7894"/>
                  </a:lnTo>
                  <a:lnTo>
                    <a:pt y="3754" x="7617"/>
                  </a:lnTo>
                  <a:lnTo>
                    <a:pt y="5819" x="7479"/>
                  </a:lnTo>
                  <a:lnTo>
                    <a:pt y="7571" x="7410"/>
                  </a:lnTo>
                  <a:lnTo>
                    <a:pt y="8322" x="7410"/>
                  </a:lnTo>
                  <a:lnTo>
                    <a:pt y="8259" x="6787"/>
                  </a:lnTo>
                  <a:lnTo>
                    <a:pt y="8259" x="6094"/>
                  </a:lnTo>
                  <a:lnTo>
                    <a:pt y="8259" x="5402"/>
                  </a:lnTo>
                  <a:lnTo>
                    <a:pt y="8259" x="4778"/>
                  </a:lnTo>
                  <a:lnTo>
                    <a:pt y="8322" x="4086"/>
                  </a:lnTo>
                  <a:lnTo>
                    <a:pt y="8322" x="3394"/>
                  </a:lnTo>
                  <a:lnTo>
                    <a:pt y="8322" x="2701"/>
                  </a:lnTo>
                  <a:lnTo>
                    <a:pt y="8259" x="2078"/>
                  </a:lnTo>
                  <a:lnTo>
                    <a:pt y="8134" x="2078"/>
                  </a:lnTo>
                  <a:lnTo>
                    <a:pt y="7821" x="2078"/>
                  </a:lnTo>
                  <a:lnTo>
                    <a:pt y="7383" x="2078"/>
                  </a:lnTo>
                  <a:lnTo>
                    <a:pt y="6883" x="2078"/>
                  </a:lnTo>
                  <a:lnTo>
                    <a:pt y="6883" x="1"/>
                  </a:lnTo>
                  <a:lnTo>
                    <a:pt y="8071" x="1"/>
                  </a:lnTo>
                  <a:lnTo>
                    <a:pt y="9072" x="1"/>
                  </a:lnTo>
                  <a:lnTo>
                    <a:pt y="9823" x="1"/>
                  </a:lnTo>
                  <a:lnTo>
                    <a:pt y="10074" x="1"/>
                  </a:lnTo>
                  <a:lnTo>
                    <a:pt y="10074" x="347"/>
                  </a:lnTo>
                  <a:lnTo>
                    <a:pt y="10136" x="1178"/>
                  </a:lnTo>
                  <a:lnTo>
                    <a:pt y="10136" x="2355"/>
                  </a:lnTo>
                  <a:lnTo>
                    <a:pt y="10199" x="3809"/>
                  </a:lnTo>
                  <a:lnTo>
                    <a:pt y="10199" x="5332"/>
                  </a:lnTo>
                  <a:lnTo>
                    <a:pt y="10199" x="6856"/>
                  </a:lnTo>
                  <a:lnTo>
                    <a:pt y="10136" x="8171"/>
                  </a:lnTo>
                  <a:lnTo>
                    <a:pt y="10074" x="9279"/>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3" name="Shape 73"/>
            <p:cNvSpPr/>
            <p:nvPr/>
          </p:nvSpPr>
          <p:spPr>
            <a:xfrm>
              <a:off y="2510425" x="1770900"/>
              <a:ext cy="254975" cx="244125"/>
            </a:xfrm>
            <a:custGeom>
              <a:pathLst>
                <a:path w="9765" extrusionOk="0" h="10199">
                  <a:moveTo>
                    <a:pt y="188" x="9487"/>
                  </a:moveTo>
                  <a:lnTo>
                    <a:pt y="125" x="8379"/>
                  </a:lnTo>
                  <a:lnTo>
                    <a:pt y="63" x="6994"/>
                  </a:lnTo>
                  <a:lnTo>
                    <a:pt y="0" x="5471"/>
                  </a:lnTo>
                  <a:lnTo>
                    <a:pt y="0" x="3878"/>
                  </a:lnTo>
                  <a:lnTo>
                    <a:pt y="0" x="2424"/>
                  </a:lnTo>
                  <a:lnTo>
                    <a:pt y="0" x="1247"/>
                  </a:lnTo>
                  <a:lnTo>
                    <a:pt y="63" x="416"/>
                  </a:lnTo>
                  <a:lnTo>
                    <a:pt y="63" x="139"/>
                  </a:lnTo>
                  <a:lnTo>
                    <a:pt y="1439" x="70"/>
                  </a:lnTo>
                  <a:lnTo>
                    <a:pt y="3128" x="1"/>
                  </a:lnTo>
                  <a:lnTo>
                    <a:pt y="5068" x="1"/>
                  </a:lnTo>
                  <a:lnTo>
                    <a:pt y="6882" x="1"/>
                  </a:lnTo>
                  <a:lnTo>
                    <a:pt y="6882" x="2078"/>
                  </a:lnTo>
                  <a:lnTo>
                    <a:pt y="5318" x="2009"/>
                  </a:lnTo>
                  <a:lnTo>
                    <a:pt y="3691" x="2009"/>
                  </a:lnTo>
                  <a:lnTo>
                    <a:pt y="2378" x="1940"/>
                  </a:lnTo>
                  <a:lnTo>
                    <a:pt y="1877" x="1940"/>
                  </a:lnTo>
                  <a:lnTo>
                    <a:pt y="1814" x="2078"/>
                  </a:lnTo>
                  <a:lnTo>
                    <a:pt y="1814" x="2493"/>
                  </a:lnTo>
                  <a:lnTo>
                    <a:pt y="1814" x="3186"/>
                  </a:lnTo>
                  <a:lnTo>
                    <a:pt y="1814" x="4017"/>
                  </a:lnTo>
                  <a:lnTo>
                    <a:pt y="1814" x="4986"/>
                  </a:lnTo>
                  <a:lnTo>
                    <a:pt y="1877" x="6025"/>
                  </a:lnTo>
                  <a:lnTo>
                    <a:pt y="1877" x="6994"/>
                  </a:lnTo>
                  <a:lnTo>
                    <a:pt y="1940" x="7895"/>
                  </a:lnTo>
                  <a:lnTo>
                    <a:pt y="3754" x="7618"/>
                  </a:lnTo>
                  <a:lnTo>
                    <a:pt y="5881" x="7479"/>
                  </a:lnTo>
                  <a:lnTo>
                    <a:pt y="7633" x="7479"/>
                  </a:lnTo>
                  <a:lnTo>
                    <a:pt y="8384" x="7479"/>
                  </a:lnTo>
                  <a:lnTo>
                    <a:pt y="8321" x="6856"/>
                  </a:lnTo>
                  <a:lnTo>
                    <a:pt y="8321" x="6163"/>
                  </a:lnTo>
                  <a:lnTo>
                    <a:pt y="8321" x="5471"/>
                  </a:lnTo>
                  <a:lnTo>
                    <a:pt y="8321" x="4848"/>
                  </a:lnTo>
                  <a:lnTo>
                    <a:pt y="8321" x="4155"/>
                  </a:lnTo>
                  <a:lnTo>
                    <a:pt y="8321" x="3463"/>
                  </a:lnTo>
                  <a:lnTo>
                    <a:pt y="8321" x="2770"/>
                  </a:lnTo>
                  <a:lnTo>
                    <a:pt y="8259" x="2147"/>
                  </a:lnTo>
                  <a:lnTo>
                    <a:pt y="8134" x="2147"/>
                  </a:lnTo>
                  <a:lnTo>
                    <a:pt y="7821" x="2147"/>
                  </a:lnTo>
                  <a:lnTo>
                    <a:pt y="7383" x="2078"/>
                  </a:lnTo>
                  <a:lnTo>
                    <a:pt y="6882" x="2078"/>
                  </a:lnTo>
                  <a:lnTo>
                    <a:pt y="6882" x="1"/>
                  </a:lnTo>
                  <a:lnTo>
                    <a:pt y="8071" x="70"/>
                  </a:lnTo>
                  <a:lnTo>
                    <a:pt y="9135" x="70"/>
                  </a:lnTo>
                  <a:lnTo>
                    <a:pt y="9823" x="70"/>
                  </a:lnTo>
                  <a:lnTo>
                    <a:pt y="10073" x="70"/>
                  </a:lnTo>
                  <a:lnTo>
                    <a:pt y="10073" x="416"/>
                  </a:lnTo>
                  <a:lnTo>
                    <a:pt y="10136" x="1247"/>
                  </a:lnTo>
                  <a:lnTo>
                    <a:pt y="10198" x="2424"/>
                  </a:lnTo>
                  <a:lnTo>
                    <a:pt y="10198" x="3878"/>
                  </a:lnTo>
                  <a:lnTo>
                    <a:pt y="10198" x="5402"/>
                  </a:lnTo>
                  <a:lnTo>
                    <a:pt y="10198" x="6925"/>
                  </a:lnTo>
                  <a:lnTo>
                    <a:pt y="10136" x="8241"/>
                  </a:lnTo>
                  <a:lnTo>
                    <a:pt y="10073" x="9349"/>
                  </a:lnTo>
                  <a:lnTo>
                    <a:pt y="8509" x="9556"/>
                  </a:lnTo>
                  <a:lnTo>
                    <a:pt y="5130" x="9764"/>
                  </a:lnTo>
                  <a:lnTo>
                    <a:pt y="1752" x="9695"/>
                  </a:lnTo>
                  <a:lnTo>
                    <a:pt y="188" x="94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4" name="Shape 74"/>
            <p:cNvSpPr/>
            <p:nvPr/>
          </p:nvSpPr>
          <p:spPr>
            <a:xfrm>
              <a:off y="2508850" x="1495650"/>
              <a:ext cy="254975" cx="240650"/>
            </a:xfrm>
            <a:custGeom>
              <a:pathLst>
                <a:path w="9626" extrusionOk="0" h="10199">
                  <a:moveTo>
                    <a:pt y="126" x="9349"/>
                  </a:moveTo>
                  <a:lnTo>
                    <a:pt y="63" x="8310"/>
                  </a:lnTo>
                  <a:lnTo>
                    <a:pt y="1" x="6925"/>
                  </a:lnTo>
                  <a:lnTo>
                    <a:pt y="1" x="5402"/>
                  </a:lnTo>
                  <a:lnTo>
                    <a:pt y="1" x="3879"/>
                  </a:lnTo>
                  <a:lnTo>
                    <a:pt y="1" x="2424"/>
                  </a:lnTo>
                  <a:lnTo>
                    <a:pt y="1" x="1247"/>
                  </a:lnTo>
                  <a:lnTo>
                    <a:pt y="1" x="416"/>
                  </a:lnTo>
                  <a:lnTo>
                    <a:pt y="1" x="139"/>
                  </a:lnTo>
                  <a:lnTo>
                    <a:pt y="1377" x="70"/>
                  </a:lnTo>
                  <a:lnTo>
                    <a:pt y="3129" x="1"/>
                  </a:lnTo>
                  <a:lnTo>
                    <a:pt y="5006" x="1"/>
                  </a:lnTo>
                  <a:lnTo>
                    <a:pt y="6820" x="1"/>
                  </a:lnTo>
                  <a:lnTo>
                    <a:pt y="6820" x="2078"/>
                  </a:lnTo>
                  <a:lnTo>
                    <a:pt y="5256" x="2009"/>
                  </a:lnTo>
                  <a:lnTo>
                    <a:pt y="3629" x="1940"/>
                  </a:lnTo>
                  <a:lnTo>
                    <a:pt y="2315" x="1870"/>
                  </a:lnTo>
                  <a:lnTo>
                    <a:pt y="1815" x="1870"/>
                  </a:lnTo>
                  <a:lnTo>
                    <a:pt y="1752" x="2009"/>
                  </a:lnTo>
                  <a:lnTo>
                    <a:pt y="1752" x="2424"/>
                  </a:lnTo>
                  <a:lnTo>
                    <a:pt y="1752" x="3117"/>
                  </a:lnTo>
                  <a:lnTo>
                    <a:pt y="1752" x="3948"/>
                  </a:lnTo>
                  <a:lnTo>
                    <a:pt y="1752" x="4917"/>
                  </a:lnTo>
                  <a:lnTo>
                    <a:pt y="1815" x="5956"/>
                  </a:lnTo>
                  <a:lnTo>
                    <a:pt y="1815" x="6925"/>
                  </a:lnTo>
                  <a:lnTo>
                    <a:pt y="1877" x="7825"/>
                  </a:lnTo>
                  <a:lnTo>
                    <a:pt y="3692" x="7548"/>
                  </a:lnTo>
                  <a:lnTo>
                    <a:pt y="5819" x="7410"/>
                  </a:lnTo>
                  <a:lnTo>
                    <a:pt y="7571" x="7341"/>
                  </a:lnTo>
                  <a:lnTo>
                    <a:pt y="8322" x="7341"/>
                  </a:lnTo>
                  <a:lnTo>
                    <a:pt y="8259" x="6718"/>
                  </a:lnTo>
                  <a:lnTo>
                    <a:pt y="8259" x="6025"/>
                  </a:lnTo>
                  <a:lnTo>
                    <a:pt y="8259" x="5333"/>
                  </a:lnTo>
                  <a:lnTo>
                    <a:pt y="8259" x="4709"/>
                  </a:lnTo>
                  <a:lnTo>
                    <a:pt y="8259" x="4017"/>
                  </a:lnTo>
                  <a:lnTo>
                    <a:pt y="8259" x="3325"/>
                  </a:lnTo>
                  <a:lnTo>
                    <a:pt y="8259" x="2701"/>
                  </a:lnTo>
                  <a:lnTo>
                    <a:pt y="8197" x="2078"/>
                  </a:lnTo>
                  <a:lnTo>
                    <a:pt y="8071" x="2078"/>
                  </a:lnTo>
                  <a:lnTo>
                    <a:pt y="7759" x="2078"/>
                  </a:lnTo>
                  <a:lnTo>
                    <a:pt y="7321" x="2078"/>
                  </a:lnTo>
                  <a:lnTo>
                    <a:pt y="6820" x="2078"/>
                  </a:lnTo>
                  <a:lnTo>
                    <a:pt y="6820" x="1"/>
                  </a:lnTo>
                  <a:lnTo>
                    <a:pt y="8071" x="1"/>
                  </a:lnTo>
                  <a:lnTo>
                    <a:pt y="9072" x="1"/>
                  </a:lnTo>
                  <a:lnTo>
                    <a:pt y="9823" x="1"/>
                  </a:lnTo>
                  <a:lnTo>
                    <a:pt y="10074" x="1"/>
                  </a:lnTo>
                  <a:lnTo>
                    <a:pt y="10074" x="347"/>
                  </a:lnTo>
                  <a:lnTo>
                    <a:pt y="10136" x="1178"/>
                  </a:lnTo>
                  <a:lnTo>
                    <a:pt y="10136" x="2355"/>
                  </a:lnTo>
                  <a:lnTo>
                    <a:pt y="10199" x="3740"/>
                  </a:lnTo>
                  <a:lnTo>
                    <a:pt y="10199" x="5263"/>
                  </a:lnTo>
                  <a:lnTo>
                    <a:pt y="10136" x="6787"/>
                  </a:lnTo>
                  <a:lnTo>
                    <a:pt y="10136" x="8102"/>
                  </a:lnTo>
                  <a:lnTo>
                    <a:pt y="10011" x="9210"/>
                  </a:lnTo>
                  <a:lnTo>
                    <a:pt y="8447" x="9487"/>
                  </a:lnTo>
                  <a:lnTo>
                    <a:pt y="5068" x="9626"/>
                  </a:lnTo>
                  <a:lnTo>
                    <a:pt y="1690" x="9626"/>
                  </a:lnTo>
                  <a:lnTo>
                    <a:pt y="126" x="934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5" name="Shape 75"/>
            <p:cNvSpPr/>
            <p:nvPr/>
          </p:nvSpPr>
          <p:spPr>
            <a:xfrm>
              <a:off y="2510425" x="2049625"/>
              <a:ext cy="254975" cx="242375"/>
            </a:xfrm>
            <a:custGeom>
              <a:pathLst>
                <a:path w="9695" extrusionOk="0" h="10199">
                  <a:moveTo>
                    <a:pt y="125" x="9417"/>
                  </a:moveTo>
                  <a:lnTo>
                    <a:pt y="63" x="8379"/>
                  </a:lnTo>
                  <a:lnTo>
                    <a:pt y="0" x="6994"/>
                  </a:lnTo>
                  <a:lnTo>
                    <a:pt y="0" x="5470"/>
                  </a:lnTo>
                  <a:lnTo>
                    <a:pt y="0" x="3878"/>
                  </a:lnTo>
                  <a:lnTo>
                    <a:pt y="0" x="2424"/>
                  </a:lnTo>
                  <a:lnTo>
                    <a:pt y="0" x="1246"/>
                  </a:lnTo>
                  <a:lnTo>
                    <a:pt y="0" x="415"/>
                  </a:lnTo>
                  <a:lnTo>
                    <a:pt y="0" x="138"/>
                  </a:lnTo>
                  <a:lnTo>
                    <a:pt y="1377" x="69"/>
                  </a:lnTo>
                  <a:lnTo>
                    <a:pt y="3128" x="0"/>
                  </a:lnTo>
                  <a:lnTo>
                    <a:pt y="5005" x="0"/>
                  </a:lnTo>
                  <a:lnTo>
                    <a:pt y="6882" x="0"/>
                  </a:lnTo>
                  <a:lnTo>
                    <a:pt y="6882" x="2077"/>
                  </a:lnTo>
                  <a:lnTo>
                    <a:pt y="5318" x="2008"/>
                  </a:lnTo>
                  <a:lnTo>
                    <a:pt y="3629" x="1939"/>
                  </a:lnTo>
                  <a:lnTo>
                    <a:pt y="2315" x="1870"/>
                  </a:lnTo>
                  <a:lnTo>
                    <a:pt y="1814" x="1870"/>
                  </a:lnTo>
                  <a:lnTo>
                    <a:pt y="1752" x="2008"/>
                  </a:lnTo>
                  <a:lnTo>
                    <a:pt y="1752" x="2493"/>
                  </a:lnTo>
                  <a:lnTo>
                    <a:pt y="1752" x="3116"/>
                  </a:lnTo>
                  <a:lnTo>
                    <a:pt y="1752" x="4016"/>
                  </a:lnTo>
                  <a:lnTo>
                    <a:pt y="1752" x="4986"/>
                  </a:lnTo>
                  <a:lnTo>
                    <a:pt y="1814" x="5955"/>
                  </a:lnTo>
                  <a:lnTo>
                    <a:pt y="1814" x="6994"/>
                  </a:lnTo>
                  <a:lnTo>
                    <a:pt y="1877" x="7894"/>
                  </a:lnTo>
                  <a:lnTo>
                    <a:pt y="3691" x="7617"/>
                  </a:lnTo>
                  <a:lnTo>
                    <a:pt y="5819" x="7478"/>
                  </a:lnTo>
                  <a:lnTo>
                    <a:pt y="7570" x="7409"/>
                  </a:lnTo>
                  <a:lnTo>
                    <a:pt y="8321" x="7409"/>
                  </a:lnTo>
                  <a:lnTo>
                    <a:pt y="8259" x="6786"/>
                  </a:lnTo>
                  <a:lnTo>
                    <a:pt y="8259" x="6093"/>
                  </a:lnTo>
                  <a:lnTo>
                    <a:pt y="8259" x="5401"/>
                  </a:lnTo>
                  <a:lnTo>
                    <a:pt y="8259" x="4778"/>
                  </a:lnTo>
                  <a:lnTo>
                    <a:pt y="8259" x="4085"/>
                  </a:lnTo>
                  <a:lnTo>
                    <a:pt y="8259" x="3393"/>
                  </a:lnTo>
                  <a:lnTo>
                    <a:pt y="8259" x="2701"/>
                  </a:lnTo>
                  <a:lnTo>
                    <a:pt y="8196" x="2077"/>
                  </a:lnTo>
                  <a:lnTo>
                    <a:pt y="8071" x="2077"/>
                  </a:lnTo>
                  <a:lnTo>
                    <a:pt y="7758" x="2077"/>
                  </a:lnTo>
                  <a:lnTo>
                    <a:pt y="7320" x="2077"/>
                  </a:lnTo>
                  <a:lnTo>
                    <a:pt y="6882" x="2077"/>
                  </a:lnTo>
                  <a:lnTo>
                    <a:pt y="6882" x="0"/>
                  </a:lnTo>
                  <a:lnTo>
                    <a:pt y="8071" x="0"/>
                  </a:lnTo>
                  <a:lnTo>
                    <a:pt y="9072" x="0"/>
                  </a:lnTo>
                  <a:lnTo>
                    <a:pt y="9823" x="0"/>
                  </a:lnTo>
                  <a:lnTo>
                    <a:pt y="10073" x="0"/>
                  </a:lnTo>
                  <a:lnTo>
                    <a:pt y="10073" x="346"/>
                  </a:lnTo>
                  <a:lnTo>
                    <a:pt y="10136" x="1177"/>
                  </a:lnTo>
                  <a:lnTo>
                    <a:pt y="10136" x="2354"/>
                  </a:lnTo>
                  <a:lnTo>
                    <a:pt y="10198" x="3808"/>
                  </a:lnTo>
                  <a:lnTo>
                    <a:pt y="10198" x="5332"/>
                  </a:lnTo>
                  <a:lnTo>
                    <a:pt y="10136" x="6855"/>
                  </a:lnTo>
                  <a:lnTo>
                    <a:pt y="10136" x="8171"/>
                  </a:lnTo>
                  <a:lnTo>
                    <a:pt y="10011" x="9279"/>
                  </a:lnTo>
                  <a:lnTo>
                    <a:pt y="8446" x="9556"/>
                  </a:lnTo>
                  <a:lnTo>
                    <a:pt y="5068" x="9694"/>
                  </a:lnTo>
                  <a:lnTo>
                    <a:pt y="1689" x="9694"/>
                  </a:lnTo>
                  <a:lnTo>
                    <a:pt y="125" x="941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76" name="Shape 76"/>
            <p:cNvSpPr/>
            <p:nvPr/>
          </p:nvSpPr>
          <p:spPr>
            <a:xfrm>
              <a:off y="20325" x="347950"/>
              <a:ext cy="2976550" cx="2504925"/>
            </a:xfrm>
            <a:custGeom>
              <a:pathLst>
                <a:path w="100197" extrusionOk="0" h="119062">
                  <a:moveTo>
                    <a:pt y="24088" x="86832"/>
                  </a:moveTo>
                  <a:lnTo>
                    <a:pt y="23337" x="88356"/>
                  </a:lnTo>
                  <a:lnTo>
                    <a:pt y="22524" x="89879"/>
                  </a:lnTo>
                  <a:lnTo>
                    <a:pt y="21585" x="91333"/>
                  </a:lnTo>
                  <a:lnTo>
                    <a:pt y="20522" x="92649"/>
                  </a:lnTo>
                  <a:lnTo>
                    <a:pt y="19396" x="93687"/>
                  </a:lnTo>
                  <a:lnTo>
                    <a:pt y="18082" x="94518"/>
                  </a:lnTo>
                  <a:lnTo>
                    <a:pt y="16705" x="95003"/>
                  </a:lnTo>
                  <a:lnTo>
                    <a:pt y="15141" x="95003"/>
                  </a:lnTo>
                  <a:lnTo>
                    <a:pt y="12326" x="93687"/>
                  </a:lnTo>
                  <a:lnTo>
                    <a:pt y="12075" x="93480"/>
                  </a:lnTo>
                  <a:lnTo>
                    <a:pt y="11637" x="92995"/>
                  </a:lnTo>
                  <a:lnTo>
                    <a:pt y="11262" x="92510"/>
                  </a:lnTo>
                  <a:lnTo>
                    <a:pt y="11074" x="92233"/>
                  </a:lnTo>
                  <a:lnTo>
                    <a:pt y="10574" x="91125"/>
                  </a:lnTo>
                  <a:lnTo>
                    <a:pt y="10011" x="89671"/>
                  </a:lnTo>
                  <a:lnTo>
                    <a:pt y="9635" x="88148"/>
                  </a:lnTo>
                  <a:lnTo>
                    <a:pt y="9260" x="86624"/>
                  </a:lnTo>
                  <a:lnTo>
                    <a:pt y="9072" x="85032"/>
                  </a:lnTo>
                  <a:lnTo>
                    <a:pt y="8885" x="83439"/>
                  </a:lnTo>
                  <a:lnTo>
                    <a:pt y="8885" x="81847"/>
                  </a:lnTo>
                  <a:lnTo>
                    <a:pt y="8885" x="80323"/>
                  </a:lnTo>
                  <a:lnTo>
                    <a:pt y="9010" x="78731"/>
                  </a:lnTo>
                  <a:lnTo>
                    <a:pt y="9197" x="77138"/>
                  </a:lnTo>
                  <a:lnTo>
                    <a:pt y="9448" x="75545"/>
                  </a:lnTo>
                  <a:lnTo>
                    <a:pt y="9823" x="73953"/>
                  </a:lnTo>
                  <a:lnTo>
                    <a:pt y="10198" x="72429"/>
                  </a:lnTo>
                  <a:lnTo>
                    <a:pt y="10699" x="70906"/>
                  </a:lnTo>
                  <a:lnTo>
                    <a:pt y="11200" x="69452"/>
                  </a:lnTo>
                  <a:lnTo>
                    <a:pt y="11763" x="67998"/>
                  </a:lnTo>
                  <a:lnTo>
                    <a:pt y="12388" x="66544"/>
                  </a:lnTo>
                  <a:lnTo>
                    <a:pt y="10762" x="66613"/>
                  </a:lnTo>
                  <a:lnTo>
                    <a:pt y="9197" x="66544"/>
                  </a:lnTo>
                  <a:lnTo>
                    <a:pt y="7633" x="66267"/>
                  </a:lnTo>
                  <a:lnTo>
                    <a:pt y="6132" x="65643"/>
                  </a:lnTo>
                  <a:lnTo>
                    <a:pt y="5193" x="65090"/>
                  </a:lnTo>
                  <a:lnTo>
                    <a:pt y="4317" x="64466"/>
                  </a:lnTo>
                  <a:lnTo>
                    <a:pt y="3504" x="63705"/>
                  </a:lnTo>
                  <a:lnTo>
                    <a:pt y="2816" x="62943"/>
                  </a:lnTo>
                  <a:lnTo>
                    <a:pt y="2190" x="62112"/>
                  </a:lnTo>
                  <a:lnTo>
                    <a:pt y="1627" x="61212"/>
                  </a:lnTo>
                  <a:lnTo>
                    <a:pt y="1189" x="60242"/>
                  </a:lnTo>
                  <a:lnTo>
                    <a:pt y="751" x="59273"/>
                  </a:lnTo>
                  <a:lnTo>
                    <a:pt y="501" x="58234"/>
                  </a:lnTo>
                  <a:lnTo>
                    <a:pt y="251" x="57196"/>
                  </a:lnTo>
                  <a:lnTo>
                    <a:pt y="63" x="56157"/>
                  </a:lnTo>
                  <a:lnTo>
                    <a:pt y="0" x="55049"/>
                  </a:lnTo>
                  <a:lnTo>
                    <a:pt y="0" x="53941"/>
                  </a:lnTo>
                  <a:lnTo>
                    <a:pt y="0" x="52764"/>
                  </a:lnTo>
                  <a:lnTo>
                    <a:pt y="125" x="51656"/>
                  </a:lnTo>
                  <a:lnTo>
                    <a:pt y="313" x="50548"/>
                  </a:lnTo>
                  <a:lnTo>
                    <a:pt y="501" x="49579"/>
                  </a:lnTo>
                  <a:lnTo>
                    <a:pt y="814" x="48679"/>
                  </a:lnTo>
                  <a:lnTo>
                    <a:pt y="1189" x="47778"/>
                  </a:lnTo>
                  <a:lnTo>
                    <a:pt y="1627" x="46878"/>
                  </a:lnTo>
                  <a:lnTo>
                    <a:pt y="2065" x="45978"/>
                  </a:lnTo>
                  <a:lnTo>
                    <a:pt y="2628" x="45147"/>
                  </a:lnTo>
                  <a:lnTo>
                    <a:pt y="3191" x="44386"/>
                  </a:lnTo>
                  <a:lnTo>
                    <a:pt y="3817" x="43624"/>
                  </a:lnTo>
                  <a:lnTo>
                    <a:pt y="4505" x="42862"/>
                  </a:lnTo>
                  <a:lnTo>
                    <a:pt y="5193" x="42170"/>
                  </a:lnTo>
                  <a:lnTo>
                    <a:pt y="5944" x="41547"/>
                  </a:lnTo>
                  <a:lnTo>
                    <a:pt y="6695" x="40923"/>
                  </a:lnTo>
                  <a:lnTo>
                    <a:pt y="7508" x="40369"/>
                  </a:lnTo>
                  <a:lnTo>
                    <a:pt y="8259" x="39885"/>
                  </a:lnTo>
                  <a:lnTo>
                    <a:pt y="9072" x="39469"/>
                  </a:lnTo>
                  <a:lnTo>
                    <a:pt y="9886" x="39123"/>
                  </a:lnTo>
                  <a:lnTo>
                    <a:pt y="9260" x="38777"/>
                  </a:lnTo>
                  <a:lnTo>
                    <a:pt y="8634" x="38431"/>
                  </a:lnTo>
                  <a:lnTo>
                    <a:pt y="8009" x="38084"/>
                  </a:lnTo>
                  <a:lnTo>
                    <a:pt y="7383" x="37669"/>
                  </a:lnTo>
                  <a:lnTo>
                    <a:pt y="6820" x="37184"/>
                  </a:lnTo>
                  <a:lnTo>
                    <a:pt y="6319" x="36630"/>
                  </a:lnTo>
                  <a:lnTo>
                    <a:pt y="5756" x="36076"/>
                  </a:lnTo>
                  <a:lnTo>
                    <a:pt y="5318" x="35384"/>
                  </a:lnTo>
                  <a:lnTo>
                    <a:pt y="4818" x="34484"/>
                  </a:lnTo>
                  <a:lnTo>
                    <a:pt y="4380" x="33583"/>
                  </a:lnTo>
                  <a:lnTo>
                    <a:pt y="4005" x="32614"/>
                  </a:lnTo>
                  <a:lnTo>
                    <a:pt y="3629" x="31645"/>
                  </a:lnTo>
                  <a:lnTo>
                    <a:pt y="3379" x="30606"/>
                  </a:lnTo>
                  <a:lnTo>
                    <a:pt y="3191" x="29637"/>
                  </a:lnTo>
                  <a:lnTo>
                    <a:pt y="3066" x="28598"/>
                  </a:lnTo>
                  <a:lnTo>
                    <a:pt y="3003" x="27559"/>
                  </a:lnTo>
                  <a:lnTo>
                    <a:pt y="3003" x="26590"/>
                  </a:lnTo>
                  <a:lnTo>
                    <a:pt y="3066" x="25551"/>
                  </a:lnTo>
                  <a:lnTo>
                    <a:pt y="3191" x="24512"/>
                  </a:lnTo>
                  <a:lnTo>
                    <a:pt y="3316" x="23543"/>
                  </a:lnTo>
                  <a:lnTo>
                    <a:pt y="3504" x="22574"/>
                  </a:lnTo>
                  <a:lnTo>
                    <a:pt y="3754" x="21604"/>
                  </a:lnTo>
                  <a:lnTo>
                    <a:pt y="4067" x="20635"/>
                  </a:lnTo>
                  <a:lnTo>
                    <a:pt y="4442" x="19735"/>
                  </a:lnTo>
                  <a:lnTo>
                    <a:pt y="5131" x="18350"/>
                  </a:lnTo>
                  <a:lnTo>
                    <a:pt y="5944" x="17034"/>
                  </a:lnTo>
                  <a:lnTo>
                    <a:pt y="6883" x="15857"/>
                  </a:lnTo>
                  <a:lnTo>
                    <a:pt y="7884" x="14749"/>
                  </a:lnTo>
                  <a:lnTo>
                    <a:pt y="9010" x="13710"/>
                  </a:lnTo>
                  <a:lnTo>
                    <a:pt y="10198" x="12879"/>
                  </a:lnTo>
                  <a:lnTo>
                    <a:pt y="11450" x="12118"/>
                  </a:lnTo>
                  <a:lnTo>
                    <a:pt y="12826" x="11495"/>
                  </a:lnTo>
                  <a:lnTo>
                    <a:pt y="14203" x="11010"/>
                  </a:lnTo>
                  <a:lnTo>
                    <a:pt y="15579" x="10664"/>
                  </a:lnTo>
                  <a:lnTo>
                    <a:pt y="17018" x="10456"/>
                  </a:lnTo>
                  <a:lnTo>
                    <a:pt y="18457" x="10387"/>
                  </a:lnTo>
                  <a:lnTo>
                    <a:pt y="19896" x="10525"/>
                  </a:lnTo>
                  <a:lnTo>
                    <a:pt y="21335" x="10802"/>
                  </a:lnTo>
                  <a:lnTo>
                    <a:pt y="22712" x="11218"/>
                  </a:lnTo>
                  <a:lnTo>
                    <a:pt y="24088" x="11841"/>
                  </a:lnTo>
                  <a:lnTo>
                    <a:pt y="24151" x="10733"/>
                  </a:lnTo>
                  <a:lnTo>
                    <a:pt y="24276" x="9556"/>
                  </a:lnTo>
                  <a:lnTo>
                    <a:pt y="24526" x="8448"/>
                  </a:lnTo>
                  <a:lnTo>
                    <a:pt y="24839" x="7340"/>
                  </a:lnTo>
                  <a:lnTo>
                    <a:pt y="25277" x="6232"/>
                  </a:lnTo>
                  <a:lnTo>
                    <a:pt y="25777" x="5193"/>
                  </a:lnTo>
                  <a:lnTo>
                    <a:pt y="26340" x="4224"/>
                  </a:lnTo>
                  <a:lnTo>
                    <a:pt y="26966" x="3324"/>
                  </a:lnTo>
                  <a:lnTo>
                    <a:pt y="27654" x="2493"/>
                  </a:lnTo>
                  <a:lnTo>
                    <a:pt y="28468" x="1731"/>
                  </a:lnTo>
                  <a:lnTo>
                    <a:pt y="29281" x="1108"/>
                  </a:lnTo>
                  <a:lnTo>
                    <a:pt y="30157" x="623"/>
                  </a:lnTo>
                  <a:lnTo>
                    <a:pt y="31158" x="277"/>
                  </a:lnTo>
                  <a:lnTo>
                    <a:pt y="32159" x="69"/>
                  </a:lnTo>
                  <a:lnTo>
                    <a:pt y="33222" x="0"/>
                  </a:lnTo>
                  <a:lnTo>
                    <a:pt y="34286" x="139"/>
                  </a:lnTo>
                  <a:lnTo>
                    <a:pt y="35475" x="485"/>
                  </a:lnTo>
                  <a:lnTo>
                    <a:pt y="36538" x="1108"/>
                  </a:lnTo>
                  <a:lnTo>
                    <a:pt y="37539" x="1870"/>
                  </a:lnTo>
                  <a:lnTo>
                    <a:pt y="38415" x="2839"/>
                  </a:lnTo>
                  <a:lnTo>
                    <a:pt y="39229" x="3878"/>
                  </a:lnTo>
                  <a:lnTo>
                    <a:pt y="39917" x="4986"/>
                  </a:lnTo>
                  <a:lnTo>
                    <a:pt y="40480" x="6232"/>
                  </a:lnTo>
                  <a:lnTo>
                    <a:pt y="40981" x="7409"/>
                  </a:lnTo>
                  <a:lnTo>
                    <a:pt y="41231" x="8171"/>
                  </a:lnTo>
                  <a:lnTo>
                    <a:pt y="41418" x="8933"/>
                  </a:lnTo>
                  <a:lnTo>
                    <a:pt y="41481" x="9694"/>
                  </a:lnTo>
                  <a:lnTo>
                    <a:pt y="41544" x="10525"/>
                  </a:lnTo>
                  <a:lnTo>
                    <a:pt y="41544" x="11287"/>
                  </a:lnTo>
                  <a:lnTo>
                    <a:pt y="41544" x="12049"/>
                  </a:lnTo>
                  <a:lnTo>
                    <a:pt y="41481" x="12879"/>
                  </a:lnTo>
                  <a:lnTo>
                    <a:pt y="41418" x="13641"/>
                  </a:lnTo>
                  <a:lnTo>
                    <a:pt y="41356" x="13918"/>
                  </a:lnTo>
                  <a:lnTo>
                    <a:pt y="41356" x="14195"/>
                  </a:lnTo>
                  <a:lnTo>
                    <a:pt y="41356" x="14472"/>
                  </a:lnTo>
                  <a:lnTo>
                    <a:pt y="41293" x="14749"/>
                  </a:lnTo>
                  <a:lnTo>
                    <a:pt y="41669" x="14403"/>
                  </a:lnTo>
                  <a:lnTo>
                    <a:pt y="42107" x="13987"/>
                  </a:lnTo>
                  <a:lnTo>
                    <a:pt y="42670" x="13572"/>
                  </a:lnTo>
                  <a:lnTo>
                    <a:pt y="43233" x="13226"/>
                  </a:lnTo>
                  <a:lnTo>
                    <a:pt y="43233" x="15511"/>
                  </a:lnTo>
                  <a:lnTo>
                    <a:pt y="42607" x="15995"/>
                  </a:lnTo>
                  <a:lnTo>
                    <a:pt y="41982" x="16411"/>
                  </a:lnTo>
                  <a:lnTo>
                    <a:pt y="41481" x="16826"/>
                  </a:lnTo>
                  <a:lnTo>
                    <a:pt y="40981" x="17173"/>
                  </a:lnTo>
                  <a:lnTo>
                    <a:pt y="40605" x="17450"/>
                  </a:lnTo>
                  <a:lnTo>
                    <a:pt y="40292" x="17657"/>
                  </a:lnTo>
                  <a:lnTo>
                    <a:pt y="40105" x="17796"/>
                  </a:lnTo>
                  <a:lnTo>
                    <a:pt y="40042" x="17796"/>
                  </a:lnTo>
                  <a:lnTo>
                    <a:pt y="39979" x="17657"/>
                  </a:lnTo>
                  <a:lnTo>
                    <a:pt y="39917" x="17380"/>
                  </a:lnTo>
                  <a:lnTo>
                    <a:pt y="39917" x="17034"/>
                  </a:lnTo>
                  <a:lnTo>
                    <a:pt y="39979" x="16688"/>
                  </a:lnTo>
                  <a:lnTo>
                    <a:pt y="39979" x="16342"/>
                  </a:lnTo>
                  <a:lnTo>
                    <a:pt y="40042" x="16065"/>
                  </a:lnTo>
                  <a:lnTo>
                    <a:pt y="40105" x="15788"/>
                  </a:lnTo>
                  <a:lnTo>
                    <a:pt y="40105" x="15718"/>
                  </a:lnTo>
                  <a:lnTo>
                    <a:pt y="40292" x="14749"/>
                  </a:lnTo>
                  <a:lnTo>
                    <a:pt y="40355" x="13710"/>
                  </a:lnTo>
                  <a:lnTo>
                    <a:pt y="40417" x="12672"/>
                  </a:lnTo>
                  <a:lnTo>
                    <a:pt y="40355" x="11633"/>
                  </a:lnTo>
                  <a:lnTo>
                    <a:pt y="40167" x="10664"/>
                  </a:lnTo>
                  <a:lnTo>
                    <a:pt y="39979" x="9625"/>
                  </a:lnTo>
                  <a:lnTo>
                    <a:pt y="39667" x="8656"/>
                  </a:lnTo>
                  <a:lnTo>
                    <a:pt y="39291" x="7755"/>
                  </a:lnTo>
                  <a:lnTo>
                    <a:pt y="38791" x="6855"/>
                  </a:lnTo>
                  <a:lnTo>
                    <a:pt y="38290" x="6094"/>
                  </a:lnTo>
                  <a:lnTo>
                    <a:pt y="37665" x="5332"/>
                  </a:lnTo>
                  <a:lnTo>
                    <a:pt y="37039" x="4709"/>
                  </a:lnTo>
                  <a:lnTo>
                    <a:pt y="36288" x="4155"/>
                  </a:lnTo>
                  <a:lnTo>
                    <a:pt y="35475" x="3670"/>
                  </a:lnTo>
                  <a:lnTo>
                    <a:pt y="34599" x="3324"/>
                  </a:lnTo>
                  <a:lnTo>
                    <a:pt y="33660" x="3116"/>
                  </a:lnTo>
                  <a:lnTo>
                    <a:pt y="32409" x="3047"/>
                  </a:lnTo>
                  <a:lnTo>
                    <a:pt y="31283" x="3255"/>
                  </a:lnTo>
                  <a:lnTo>
                    <a:pt y="30282" x="3670"/>
                  </a:lnTo>
                  <a:lnTo>
                    <a:pt y="29406" x="4362"/>
                  </a:lnTo>
                  <a:lnTo>
                    <a:pt y="28593" x="5193"/>
                  </a:lnTo>
                  <a:lnTo>
                    <a:pt y="27904" x="6163"/>
                  </a:lnTo>
                  <a:lnTo>
                    <a:pt y="27279" x="7201"/>
                  </a:lnTo>
                  <a:lnTo>
                    <a:pt y="26778" x="8309"/>
                  </a:lnTo>
                  <a:lnTo>
                    <a:pt y="26340" x="9417"/>
                  </a:lnTo>
                  <a:lnTo>
                    <a:pt y="25965" x="10525"/>
                  </a:lnTo>
                  <a:lnTo>
                    <a:pt y="25652" x="11564"/>
                  </a:lnTo>
                  <a:lnTo>
                    <a:pt y="25464" x="12533"/>
                  </a:lnTo>
                  <a:lnTo>
                    <a:pt y="25277" x="13295"/>
                  </a:lnTo>
                  <a:lnTo>
                    <a:pt y="25152" x="13918"/>
                  </a:lnTo>
                  <a:lnTo>
                    <a:pt y="25089" x="14334"/>
                  </a:lnTo>
                  <a:lnTo>
                    <a:pt y="25089" x="14472"/>
                  </a:lnTo>
                  <a:lnTo>
                    <a:pt y="24839" x="14472"/>
                  </a:lnTo>
                  <a:lnTo>
                    <a:pt y="24651" x="14472"/>
                  </a:lnTo>
                  <a:lnTo>
                    <a:pt y="24463" x="14334"/>
                  </a:lnTo>
                  <a:lnTo>
                    <a:pt y="24276" x="14195"/>
                  </a:lnTo>
                  <a:lnTo>
                    <a:pt y="22336" x="13226"/>
                  </a:lnTo>
                  <a:lnTo>
                    <a:pt y="20397" x="12741"/>
                  </a:lnTo>
                  <a:lnTo>
                    <a:pt y="18395" x="12602"/>
                  </a:lnTo>
                  <a:lnTo>
                    <a:pt y="16392" x="12810"/>
                  </a:lnTo>
                  <a:lnTo>
                    <a:pt y="14453" x="13364"/>
                  </a:lnTo>
                  <a:lnTo>
                    <a:pt y="12639" x="14264"/>
                  </a:lnTo>
                  <a:lnTo>
                    <a:pt y="10887" x="15511"/>
                  </a:lnTo>
                  <a:lnTo>
                    <a:pt y="9323" x="16965"/>
                  </a:lnTo>
                  <a:lnTo>
                    <a:pt y="8572" x="17865"/>
                  </a:lnTo>
                  <a:lnTo>
                    <a:pt y="7884" x="18765"/>
                  </a:lnTo>
                  <a:lnTo>
                    <a:pt y="7258" x="19735"/>
                  </a:lnTo>
                  <a:lnTo>
                    <a:pt y="6695" x="20773"/>
                  </a:lnTo>
                  <a:lnTo>
                    <a:pt y="6194" x="21881"/>
                  </a:lnTo>
                  <a:lnTo>
                    <a:pt y="5756" x="22989"/>
                  </a:lnTo>
                  <a:lnTo>
                    <a:pt y="5381" x="24097"/>
                  </a:lnTo>
                  <a:lnTo>
                    <a:pt y="5131" x="25274"/>
                  </a:lnTo>
                  <a:lnTo>
                    <a:pt y="4943" x="26451"/>
                  </a:lnTo>
                  <a:lnTo>
                    <a:pt y="4880" x="27628"/>
                  </a:lnTo>
                  <a:lnTo>
                    <a:pt y="4880" x="28806"/>
                  </a:lnTo>
                  <a:lnTo>
                    <a:pt y="5006" x="29983"/>
                  </a:lnTo>
                  <a:lnTo>
                    <a:pt y="5256" x="31091"/>
                  </a:lnTo>
                  <a:lnTo>
                    <a:pt y="5631" x="32268"/>
                  </a:lnTo>
                  <a:lnTo>
                    <a:pt y="6132" x="33376"/>
                  </a:lnTo>
                  <a:lnTo>
                    <a:pt y="6757" x="34484"/>
                  </a:lnTo>
                  <a:lnTo>
                    <a:pt y="7446" x="35384"/>
                  </a:lnTo>
                  <a:lnTo>
                    <a:pt y="8259" x="36353"/>
                  </a:lnTo>
                  <a:lnTo>
                    <a:pt y="9260" x="37392"/>
                  </a:lnTo>
                  <a:lnTo>
                    <a:pt y="10261" x="38361"/>
                  </a:lnTo>
                  <a:lnTo>
                    <a:pt y="11137" x="39192"/>
                  </a:lnTo>
                  <a:lnTo>
                    <a:pt y="11950" x="39885"/>
                  </a:lnTo>
                  <a:lnTo>
                    <a:pt y="12451" x="40369"/>
                  </a:lnTo>
                  <a:lnTo>
                    <a:pt y="12639" x="40508"/>
                  </a:lnTo>
                  <a:lnTo>
                    <a:pt y="12639" x="40508"/>
                  </a:lnTo>
                  <a:lnTo>
                    <a:pt y="12639" x="40508"/>
                  </a:lnTo>
                  <a:lnTo>
                    <a:pt y="12639" x="40508"/>
                  </a:lnTo>
                  <a:lnTo>
                    <a:pt y="12639" x="40508"/>
                  </a:lnTo>
                  <a:lnTo>
                    <a:pt y="12576" x="40508"/>
                  </a:lnTo>
                  <a:lnTo>
                    <a:pt y="10887" x="40993"/>
                  </a:lnTo>
                  <a:lnTo>
                    <a:pt y="9260" x="41685"/>
                  </a:lnTo>
                  <a:lnTo>
                    <a:pt y="7758" x="42724"/>
                  </a:lnTo>
                  <a:lnTo>
                    <a:pt y="6445" x="43901"/>
                  </a:lnTo>
                  <a:lnTo>
                    <a:pt y="5256" x="45286"/>
                  </a:lnTo>
                  <a:lnTo>
                    <a:pt y="4317" x="46878"/>
                  </a:lnTo>
                  <a:lnTo>
                    <a:pt y="3504" x="48609"/>
                  </a:lnTo>
                  <a:lnTo>
                    <a:pt y="3003" x="50548"/>
                  </a:lnTo>
                  <a:lnTo>
                    <a:pt y="2816" x="51518"/>
                  </a:lnTo>
                  <a:lnTo>
                    <a:pt y="2691" x="52487"/>
                  </a:lnTo>
                  <a:lnTo>
                    <a:pt y="2628" x="53456"/>
                  </a:lnTo>
                  <a:lnTo>
                    <a:pt y="2566" x="54426"/>
                  </a:lnTo>
                  <a:lnTo>
                    <a:pt y="2566" x="55465"/>
                  </a:lnTo>
                  <a:lnTo>
                    <a:pt y="2628" x="56434"/>
                  </a:lnTo>
                  <a:lnTo>
                    <a:pt y="2691" x="57403"/>
                  </a:lnTo>
                  <a:lnTo>
                    <a:pt y="2878" x="58373"/>
                  </a:lnTo>
                  <a:lnTo>
                    <a:pt y="3129" x="59273"/>
                  </a:lnTo>
                  <a:lnTo>
                    <a:pt y="3441" x="60104"/>
                  </a:lnTo>
                  <a:lnTo>
                    <a:pt y="3817" x="60935"/>
                  </a:lnTo>
                  <a:lnTo>
                    <a:pt y="4255" x="61766"/>
                  </a:lnTo>
                  <a:lnTo>
                    <a:pt y="4755" x="62458"/>
                  </a:lnTo>
                  <a:lnTo>
                    <a:pt y="5381" x="63081"/>
                  </a:lnTo>
                  <a:lnTo>
                    <a:pt y="6132" x="63635"/>
                  </a:lnTo>
                  <a:lnTo>
                    <a:pt y="6945" x="64120"/>
                  </a:lnTo>
                  <a:lnTo>
                    <a:pt y="9072" x="64605"/>
                  </a:lnTo>
                  <a:lnTo>
                    <a:pt y="11763" x="64743"/>
                  </a:lnTo>
                  <a:lnTo>
                    <a:pt y="14078" x="64743"/>
                  </a:lnTo>
                  <a:lnTo>
                    <a:pt y="15141" x="64813"/>
                  </a:lnTo>
                  <a:lnTo>
                    <a:pt y="15141" x="65020"/>
                  </a:lnTo>
                  <a:lnTo>
                    <a:pt y="15079" x="65366"/>
                  </a:lnTo>
                  <a:lnTo>
                    <a:pt y="14891" x="65920"/>
                  </a:lnTo>
                  <a:lnTo>
                    <a:pt y="14703" x="66613"/>
                  </a:lnTo>
                  <a:lnTo>
                    <a:pt y="14390" x="67375"/>
                  </a:lnTo>
                  <a:lnTo>
                    <a:pt y="14078" x="68275"/>
                  </a:lnTo>
                  <a:lnTo>
                    <a:pt y="13765" x="69244"/>
                  </a:lnTo>
                  <a:lnTo>
                    <a:pt y="13389" x="70352"/>
                  </a:lnTo>
                  <a:lnTo>
                    <a:pt y="13014" x="71391"/>
                  </a:lnTo>
                  <a:lnTo>
                    <a:pt y="12576" x="72499"/>
                  </a:lnTo>
                  <a:lnTo>
                    <a:pt y="12201" x="73676"/>
                  </a:lnTo>
                  <a:lnTo>
                    <a:pt y="11888" x="74784"/>
                  </a:lnTo>
                  <a:lnTo>
                    <a:pt y="11575" x="75822"/>
                  </a:lnTo>
                  <a:lnTo>
                    <a:pt y="11262" x="76861"/>
                  </a:lnTo>
                  <a:lnTo>
                    <a:pt y="11074" x="77830"/>
                  </a:lnTo>
                  <a:lnTo>
                    <a:pt y="10887" x="78731"/>
                  </a:lnTo>
                  <a:lnTo>
                    <a:pt y="10762" x="79492"/>
                  </a:lnTo>
                  <a:lnTo>
                    <a:pt y="10699" x="80254"/>
                  </a:lnTo>
                  <a:lnTo>
                    <a:pt y="10636" x="81016"/>
                  </a:lnTo>
                  <a:lnTo>
                    <a:pt y="10574" x="81777"/>
                  </a:lnTo>
                  <a:lnTo>
                    <a:pt y="10511" x="82470"/>
                  </a:lnTo>
                  <a:lnTo>
                    <a:pt y="10511" x="83231"/>
                  </a:lnTo>
                  <a:lnTo>
                    <a:pt y="10511" x="83993"/>
                  </a:lnTo>
                  <a:lnTo>
                    <a:pt y="10574" x="84755"/>
                  </a:lnTo>
                  <a:lnTo>
                    <a:pt y="10636" x="85447"/>
                  </a:lnTo>
                  <a:lnTo>
                    <a:pt y="10699" x="86209"/>
                  </a:lnTo>
                  <a:lnTo>
                    <a:pt y="10824" x="86901"/>
                  </a:lnTo>
                  <a:lnTo>
                    <a:pt y="11012" x="87663"/>
                  </a:lnTo>
                  <a:lnTo>
                    <a:pt y="11200" x="88356"/>
                  </a:lnTo>
                  <a:lnTo>
                    <a:pt y="11387" x="89048"/>
                  </a:lnTo>
                  <a:lnTo>
                    <a:pt y="11637" x="89740"/>
                  </a:lnTo>
                  <a:lnTo>
                    <a:pt y="11950" x="90433"/>
                  </a:lnTo>
                  <a:lnTo>
                    <a:pt y="12263" x="91264"/>
                  </a:lnTo>
                  <a:lnTo>
                    <a:pt y="13577" x="92025"/>
                  </a:lnTo>
                  <a:lnTo>
                    <a:pt y="14515" x="92233"/>
                  </a:lnTo>
                  <a:lnTo>
                    <a:pt y="15454" x="92233"/>
                  </a:lnTo>
                  <a:lnTo>
                    <a:pt y="16455" x="91887"/>
                  </a:lnTo>
                  <a:lnTo>
                    <a:pt y="17331" x="91402"/>
                  </a:lnTo>
                  <a:lnTo>
                    <a:pt y="18269" x="90641"/>
                  </a:lnTo>
                  <a:lnTo>
                    <a:pt y="19145" x="89810"/>
                  </a:lnTo>
                  <a:lnTo>
                    <a:pt y="19959" x="88840"/>
                  </a:lnTo>
                  <a:lnTo>
                    <a:pt y="20772" x="87871"/>
                  </a:lnTo>
                  <a:lnTo>
                    <a:pt y="21460" x="86832"/>
                  </a:lnTo>
                  <a:lnTo>
                    <a:pt y="22148" x="85793"/>
                  </a:lnTo>
                  <a:lnTo>
                    <a:pt y="22774" x="84824"/>
                  </a:lnTo>
                  <a:lnTo>
                    <a:pt y="23275" x="83924"/>
                  </a:lnTo>
                  <a:lnTo>
                    <a:pt y="23713" x="83162"/>
                  </a:lnTo>
                  <a:lnTo>
                    <a:pt y="24088" x="82539"/>
                  </a:lnTo>
                  <a:lnTo>
                    <a:pt y="24338" x="82193"/>
                  </a:lnTo>
                  <a:lnTo>
                    <a:pt y="24463" x="82054"/>
                  </a:lnTo>
                  <a:lnTo>
                    <a:pt y="24588" x="82193"/>
                  </a:lnTo>
                  <a:lnTo>
                    <a:pt y="24714" x="82678"/>
                  </a:lnTo>
                  <a:lnTo>
                    <a:pt y="24964" x="83301"/>
                  </a:lnTo>
                  <a:lnTo>
                    <a:pt y="25214" x="84201"/>
                  </a:lnTo>
                  <a:lnTo>
                    <a:pt y="25590" x="85309"/>
                  </a:lnTo>
                  <a:lnTo>
                    <a:pt y="25965" x="86486"/>
                  </a:lnTo>
                  <a:lnTo>
                    <a:pt y="26465" x="87732"/>
                  </a:lnTo>
                  <a:lnTo>
                    <a:pt y="27091" x="89117"/>
                  </a:lnTo>
                  <a:lnTo>
                    <a:pt y="27779" x="90433"/>
                  </a:lnTo>
                  <a:lnTo>
                    <a:pt y="28530" x="91748"/>
                  </a:lnTo>
                  <a:lnTo>
                    <a:pt y="29469" x="93064"/>
                  </a:lnTo>
                  <a:lnTo>
                    <a:pt y="30470" x="94241"/>
                  </a:lnTo>
                  <a:lnTo>
                    <a:pt y="31596" x="95280"/>
                  </a:lnTo>
                  <a:lnTo>
                    <a:pt y="32910" x="96180"/>
                  </a:lnTo>
                  <a:lnTo>
                    <a:pt y="34286" x="96803"/>
                  </a:lnTo>
                  <a:lnTo>
                    <a:pt y="35850" x="97219"/>
                  </a:lnTo>
                  <a:lnTo>
                    <a:pt y="37227" x="96942"/>
                  </a:lnTo>
                  <a:lnTo>
                    <a:pt y="38540" x="96457"/>
                  </a:lnTo>
                  <a:lnTo>
                    <a:pt y="39729" x="95695"/>
                  </a:lnTo>
                  <a:lnTo>
                    <a:pt y="40793" x="94795"/>
                  </a:lnTo>
                  <a:lnTo>
                    <a:pt y="41731" x="93757"/>
                  </a:lnTo>
                  <a:lnTo>
                    <a:pt y="42482" x="92510"/>
                  </a:lnTo>
                  <a:lnTo>
                    <a:pt y="43108" x="91125"/>
                  </a:lnTo>
                  <a:lnTo>
                    <a:pt y="43546" x="89671"/>
                  </a:lnTo>
                  <a:lnTo>
                    <a:pt y="43671" x="88840"/>
                  </a:lnTo>
                  <a:lnTo>
                    <a:pt y="43671" x="88079"/>
                  </a:lnTo>
                  <a:lnTo>
                    <a:pt y="43608" x="87317"/>
                  </a:lnTo>
                  <a:lnTo>
                    <a:pt y="43421" x="86555"/>
                  </a:lnTo>
                  <a:lnTo>
                    <a:pt y="43233" x="85793"/>
                  </a:lnTo>
                  <a:lnTo>
                    <a:pt y="42920" x="85101"/>
                  </a:lnTo>
                  <a:lnTo>
                    <a:pt y="42607" x="84409"/>
                  </a:lnTo>
                  <a:lnTo>
                    <a:pt y="42232" x="83716"/>
                  </a:lnTo>
                  <a:lnTo>
                    <a:pt y="42420" x="83439"/>
                  </a:lnTo>
                  <a:lnTo>
                    <a:pt y="43108" x="83370"/>
                  </a:lnTo>
                  <a:lnTo>
                    <a:pt y="43859" x="83439"/>
                  </a:lnTo>
                  <a:lnTo>
                    <a:pt y="44296" x="83647"/>
                  </a:lnTo>
                  <a:lnTo>
                    <a:pt y="44296" x="82816"/>
                  </a:lnTo>
                  <a:lnTo>
                    <a:pt y="44359" x="81985"/>
                  </a:lnTo>
                  <a:lnTo>
                    <a:pt y="44484" x="81085"/>
                  </a:lnTo>
                  <a:lnTo>
                    <a:pt y="44609" x="80254"/>
                  </a:lnTo>
                  <a:lnTo>
                    <a:pt y="44797" x="79492"/>
                  </a:lnTo>
                  <a:lnTo>
                    <a:pt y="45047" x="78661"/>
                  </a:lnTo>
                  <a:lnTo>
                    <a:pt y="45360" x="77900"/>
                  </a:lnTo>
                  <a:lnTo>
                    <a:pt y="45673" x="77138"/>
                  </a:lnTo>
                  <a:lnTo>
                    <a:pt y="46111" x="76376"/>
                  </a:lnTo>
                  <a:lnTo>
                    <a:pt y="46549" x="75684"/>
                  </a:lnTo>
                  <a:lnTo>
                    <a:pt y="47049" x="75061"/>
                  </a:lnTo>
                  <a:lnTo>
                    <a:pt y="47550" x="74437"/>
                  </a:lnTo>
                  <a:lnTo>
                    <a:pt y="48113" x="73884"/>
                  </a:lnTo>
                  <a:lnTo>
                    <a:pt y="48739" x="73399"/>
                  </a:lnTo>
                  <a:lnTo>
                    <a:pt y="49427" x="72983"/>
                  </a:lnTo>
                  <a:lnTo>
                    <a:pt y="50115" x="72568"/>
                  </a:lnTo>
                  <a:lnTo>
                    <a:pt y="50115" x="72152"/>
                  </a:lnTo>
                  <a:lnTo>
                    <a:pt y="50052" x="71806"/>
                  </a:lnTo>
                  <a:lnTo>
                    <a:pt y="50052" x="71391"/>
                  </a:lnTo>
                  <a:lnTo>
                    <a:pt y="49990" x="70975"/>
                  </a:lnTo>
                  <a:lnTo>
                    <a:pt y="49990" x="70560"/>
                  </a:lnTo>
                  <a:lnTo>
                    <a:pt y="49990" x="70144"/>
                  </a:lnTo>
                  <a:lnTo>
                    <a:pt y="49927" x="69798"/>
                  </a:lnTo>
                  <a:lnTo>
                    <a:pt y="49927" x="69383"/>
                  </a:lnTo>
                  <a:lnTo>
                    <a:pt y="51304" x="69383"/>
                  </a:lnTo>
                  <a:lnTo>
                    <a:pt y="51304" x="70352"/>
                  </a:lnTo>
                  <a:lnTo>
                    <a:pt y="51304" x="71252"/>
                  </a:lnTo>
                  <a:lnTo>
                    <a:pt y="51304" x="72222"/>
                  </a:lnTo>
                  <a:lnTo>
                    <a:pt y="51304" x="73191"/>
                  </a:lnTo>
                  <a:lnTo>
                    <a:pt y="51304" x="74091"/>
                  </a:lnTo>
                  <a:lnTo>
                    <a:pt y="51241" x="75061"/>
                  </a:lnTo>
                  <a:lnTo>
                    <a:pt y="51179" x="75961"/>
                  </a:lnTo>
                  <a:lnTo>
                    <a:pt y="51116" x="76930"/>
                  </a:lnTo>
                  <a:lnTo>
                    <a:pt y="51116" x="76999"/>
                  </a:lnTo>
                  <a:lnTo>
                    <a:pt y="51116" x="76999"/>
                  </a:lnTo>
                  <a:lnTo>
                    <a:pt y="51116" x="77069"/>
                  </a:lnTo>
                  <a:lnTo>
                    <a:pt y="51116" x="77069"/>
                  </a:lnTo>
                  <a:lnTo>
                    <a:pt y="52305" x="77069"/>
                  </a:lnTo>
                  <a:lnTo>
                    <a:pt y="54933" x="77207"/>
                  </a:lnTo>
                  <a:lnTo>
                    <a:pt y="58624" x="77484"/>
                  </a:lnTo>
                  <a:lnTo>
                    <a:pt y="62878" x="77900"/>
                  </a:lnTo>
                  <a:lnTo>
                    <a:pt y="67383" x="78315"/>
                  </a:lnTo>
                  <a:lnTo>
                    <a:pt y="71512" x="78731"/>
                  </a:lnTo>
                  <a:lnTo>
                    <a:pt y="75016" x="79146"/>
                  </a:lnTo>
                  <a:lnTo>
                    <a:pt y="77331" x="79492"/>
                  </a:lnTo>
                  <a:lnTo>
                    <a:pt y="77331" x="78454"/>
                  </a:lnTo>
                  <a:lnTo>
                    <a:pt y="77331" x="77415"/>
                  </a:lnTo>
                  <a:lnTo>
                    <a:pt y="77331" x="76307"/>
                  </a:lnTo>
                  <a:lnTo>
                    <a:pt y="77331" x="75268"/>
                  </a:lnTo>
                  <a:lnTo>
                    <a:pt y="77331" x="74230"/>
                  </a:lnTo>
                  <a:lnTo>
                    <a:pt y="77393" x="73191"/>
                  </a:lnTo>
                  <a:lnTo>
                    <a:pt y="77393" x="72083"/>
                  </a:lnTo>
                  <a:lnTo>
                    <a:pt y="77393" x="71044"/>
                  </a:lnTo>
                  <a:lnTo>
                    <a:pt y="77393" x="70006"/>
                  </a:lnTo>
                  <a:lnTo>
                    <a:pt y="77393" x="68898"/>
                  </a:lnTo>
                  <a:lnTo>
                    <a:pt y="77456" x="67859"/>
                  </a:lnTo>
                  <a:lnTo>
                    <a:pt y="77456" x="66821"/>
                  </a:lnTo>
                  <a:lnTo>
                    <a:pt y="77456" x="65782"/>
                  </a:lnTo>
                  <a:lnTo>
                    <a:pt y="77456" x="64674"/>
                  </a:lnTo>
                  <a:lnTo>
                    <a:pt y="77456" x="63635"/>
                  </a:lnTo>
                  <a:lnTo>
                    <a:pt y="77456" x="62597"/>
                  </a:lnTo>
                  <a:lnTo>
                    <a:pt y="76580" x="62735"/>
                  </a:lnTo>
                  <a:lnTo>
                    <a:pt y="75079" x="62943"/>
                  </a:lnTo>
                  <a:lnTo>
                    <a:pt y="73202" x="63151"/>
                  </a:lnTo>
                  <a:lnTo>
                    <a:pt y="71012" x="63358"/>
                  </a:lnTo>
                  <a:lnTo>
                    <a:pt y="71012" x="61350"/>
                  </a:lnTo>
                  <a:lnTo>
                    <a:pt y="72576" x="61073"/>
                  </a:lnTo>
                  <a:lnTo>
                    <a:pt y="74203" x="60796"/>
                  </a:lnTo>
                  <a:lnTo>
                    <a:pt y="75829" x="60450"/>
                  </a:lnTo>
                  <a:lnTo>
                    <a:pt y="77393" x="60173"/>
                  </a:lnTo>
                  <a:lnTo>
                    <a:pt y="77393" x="59688"/>
                  </a:lnTo>
                  <a:lnTo>
                    <a:pt y="77393" x="59204"/>
                  </a:lnTo>
                  <a:lnTo>
                    <a:pt y="77393" x="58719"/>
                  </a:lnTo>
                  <a:lnTo>
                    <a:pt y="77393" x="58304"/>
                  </a:lnTo>
                  <a:lnTo>
                    <a:pt y="77393" x="57819"/>
                  </a:lnTo>
                  <a:lnTo>
                    <a:pt y="77393" x="57334"/>
                  </a:lnTo>
                  <a:lnTo>
                    <a:pt y="77331" x="56849"/>
                  </a:lnTo>
                  <a:lnTo>
                    <a:pt y="77331" x="56365"/>
                  </a:lnTo>
                  <a:lnTo>
                    <a:pt y="77331" x="55880"/>
                  </a:lnTo>
                  <a:lnTo>
                    <a:pt y="77331" x="55395"/>
                  </a:lnTo>
                  <a:lnTo>
                    <a:pt y="77331" x="54911"/>
                  </a:lnTo>
                  <a:lnTo>
                    <a:pt y="77331" x="54426"/>
                  </a:lnTo>
                  <a:lnTo>
                    <a:pt y="73577" x="53733"/>
                  </a:lnTo>
                  <a:lnTo>
                    <a:pt y="69260" x="53041"/>
                  </a:lnTo>
                  <a:lnTo>
                    <a:pt y="64693" x="52487"/>
                  </a:lnTo>
                  <a:lnTo>
                    <a:pt y="60188" x="51933"/>
                  </a:lnTo>
                  <a:lnTo>
                    <a:pt y="56184" x="51518"/>
                  </a:lnTo>
                  <a:lnTo>
                    <a:pt y="52868" x="51241"/>
                  </a:lnTo>
                  <a:lnTo>
                    <a:pt y="50678" x="51033"/>
                  </a:lnTo>
                  <a:lnTo>
                    <a:pt y="49865" x="50894"/>
                  </a:lnTo>
                  <a:lnTo>
                    <a:pt y="49865" x="50756"/>
                  </a:lnTo>
                  <a:lnTo>
                    <a:pt y="49865" x="50341"/>
                  </a:lnTo>
                  <a:lnTo>
                    <a:pt y="49865" x="49856"/>
                  </a:lnTo>
                  <a:lnTo>
                    <a:pt y="49865" x="49233"/>
                  </a:lnTo>
                  <a:lnTo>
                    <a:pt y="49865" x="48540"/>
                  </a:lnTo>
                  <a:lnTo>
                    <a:pt y="49865" x="47848"/>
                  </a:lnTo>
                  <a:lnTo>
                    <a:pt y="49865" x="47225"/>
                  </a:lnTo>
                  <a:lnTo>
                    <a:pt y="49865" x="46740"/>
                  </a:lnTo>
                  <a:lnTo>
                    <a:pt y="48801" x="47709"/>
                  </a:lnTo>
                  <a:lnTo>
                    <a:pt y="47925" x="48748"/>
                  </a:lnTo>
                  <a:lnTo>
                    <a:pt y="47237" x="49994"/>
                  </a:lnTo>
                  <a:lnTo>
                    <a:pt y="46611" x="51310"/>
                  </a:lnTo>
                  <a:lnTo>
                    <a:pt y="46111" x="52695"/>
                  </a:lnTo>
                  <a:lnTo>
                    <a:pt y="45735" x="54149"/>
                  </a:lnTo>
                  <a:lnTo>
                    <a:pt y="45360" x="55603"/>
                  </a:lnTo>
                  <a:lnTo>
                    <a:pt y="45047" x="57057"/>
                  </a:lnTo>
                  <a:lnTo>
                    <a:pt y="45047" x="57057"/>
                  </a:lnTo>
                  <a:lnTo>
                    <a:pt y="45047" x="57057"/>
                  </a:lnTo>
                  <a:lnTo>
                    <a:pt y="45047" x="57057"/>
                  </a:lnTo>
                  <a:lnTo>
                    <a:pt y="45047" x="57057"/>
                  </a:lnTo>
                  <a:lnTo>
                    <a:pt y="45360" x="56988"/>
                  </a:lnTo>
                  <a:lnTo>
                    <a:pt y="45423" x="56988"/>
                  </a:lnTo>
                  <a:lnTo>
                    <a:pt y="45423" x="57057"/>
                  </a:lnTo>
                  <a:lnTo>
                    <a:pt y="45423" x="57057"/>
                  </a:lnTo>
                  <a:lnTo>
                    <a:pt y="45485" x="57057"/>
                  </a:lnTo>
                  <a:lnTo>
                    <a:pt y="46299" x="57680"/>
                  </a:lnTo>
                  <a:lnTo>
                    <a:pt y="46674" x="57888"/>
                  </a:lnTo>
                  <a:lnTo>
                    <a:pt y="46987" x="58165"/>
                  </a:lnTo>
                  <a:lnTo>
                    <a:pt y="47237" x="58442"/>
                  </a:lnTo>
                  <a:lnTo>
                    <a:pt y="47425" x="58788"/>
                  </a:lnTo>
                  <a:lnTo>
                    <a:pt y="47612" x="59827"/>
                  </a:lnTo>
                  <a:lnTo>
                    <a:pt y="47675" x="60935"/>
                  </a:lnTo>
                  <a:lnTo>
                    <a:pt y="47612" x="61974"/>
                  </a:lnTo>
                  <a:lnTo>
                    <a:pt y="47487" x="63012"/>
                  </a:lnTo>
                  <a:lnTo>
                    <a:pt y="47174" x="64051"/>
                  </a:lnTo>
                  <a:lnTo>
                    <a:pt y="46862" x="65090"/>
                  </a:lnTo>
                  <a:lnTo>
                    <a:pt y="46361" x="66059"/>
                  </a:lnTo>
                  <a:lnTo>
                    <a:pt y="45861" x="66959"/>
                  </a:lnTo>
                  <a:lnTo>
                    <a:pt y="46862" x="66613"/>
                  </a:lnTo>
                  <a:lnTo>
                    <a:pt y="48113" x="66267"/>
                  </a:lnTo>
                  <a:lnTo>
                    <a:pt y="49239" x="65990"/>
                  </a:lnTo>
                  <a:lnTo>
                    <a:pt y="49802" x="65920"/>
                  </a:lnTo>
                  <a:lnTo>
                    <a:pt y="49865" x="65505"/>
                  </a:lnTo>
                  <a:lnTo>
                    <a:pt y="49927" x="64882"/>
                  </a:lnTo>
                  <a:lnTo>
                    <a:pt y="49990" x="64259"/>
                  </a:lnTo>
                  <a:lnTo>
                    <a:pt y="50052" x="63982"/>
                  </a:lnTo>
                  <a:lnTo>
                    <a:pt y="51241" x="63635"/>
                  </a:lnTo>
                  <a:lnTo>
                    <a:pt y="53181" x="63289"/>
                  </a:lnTo>
                  <a:lnTo>
                    <a:pt y="55621" x="62943"/>
                  </a:lnTo>
                  <a:lnTo>
                    <a:pt y="58436" x="62597"/>
                  </a:lnTo>
                  <a:lnTo>
                    <a:pt y="61314" x="62320"/>
                  </a:lnTo>
                  <a:lnTo>
                    <a:pt y="64067" x="62043"/>
                  </a:lnTo>
                  <a:lnTo>
                    <a:pt y="66445" x="61835"/>
                  </a:lnTo>
                  <a:lnTo>
                    <a:pt y="68322" x="61697"/>
                  </a:lnTo>
                  <a:lnTo>
                    <a:pt y="69010" x="61627"/>
                  </a:lnTo>
                  <a:lnTo>
                    <a:pt y="69698" x="61558"/>
                  </a:lnTo>
                  <a:lnTo>
                    <a:pt y="70324" x="61420"/>
                  </a:lnTo>
                  <a:lnTo>
                    <a:pt y="71012" x="61350"/>
                  </a:lnTo>
                  <a:lnTo>
                    <a:pt y="71012" x="63358"/>
                  </a:lnTo>
                  <a:lnTo>
                    <a:pt y="64693" x="63982"/>
                  </a:lnTo>
                  <a:lnTo>
                    <a:pt y="58311" x="64605"/>
                  </a:lnTo>
                  <a:lnTo>
                    <a:pt y="53368" x="65020"/>
                  </a:lnTo>
                  <a:lnTo>
                    <a:pt y="51429" x="65228"/>
                  </a:lnTo>
                  <a:lnTo>
                    <a:pt y="51429" x="65713"/>
                  </a:lnTo>
                  <a:lnTo>
                    <a:pt y="51366" x="66197"/>
                  </a:lnTo>
                  <a:lnTo>
                    <a:pt y="51366" x="66751"/>
                  </a:lnTo>
                  <a:lnTo>
                    <a:pt y="51366" x="67305"/>
                  </a:lnTo>
                  <a:lnTo>
                    <a:pt y="51366" x="67859"/>
                  </a:lnTo>
                  <a:lnTo>
                    <a:pt y="51366" x="68413"/>
                  </a:lnTo>
                  <a:lnTo>
                    <a:pt y="51304" x="68898"/>
                  </a:lnTo>
                  <a:lnTo>
                    <a:pt y="51304" x="69383"/>
                  </a:lnTo>
                  <a:lnTo>
                    <a:pt y="49927" x="69383"/>
                  </a:lnTo>
                  <a:lnTo>
                    <a:pt y="49927" x="69106"/>
                  </a:lnTo>
                  <a:lnTo>
                    <a:pt y="49927" x="68829"/>
                  </a:lnTo>
                  <a:lnTo>
                    <a:pt y="49927" x="68552"/>
                  </a:lnTo>
                  <a:lnTo>
                    <a:pt y="49865" x="68275"/>
                  </a:lnTo>
                  <a:lnTo>
                    <a:pt y="49865" x="67998"/>
                  </a:lnTo>
                  <a:lnTo>
                    <a:pt y="49865" x="67721"/>
                  </a:lnTo>
                  <a:lnTo>
                    <a:pt y="49865" x="67444"/>
                  </a:lnTo>
                  <a:lnTo>
                    <a:pt y="49865" x="67167"/>
                  </a:lnTo>
                  <a:lnTo>
                    <a:pt y="49302" x="67305"/>
                  </a:lnTo>
                  <a:lnTo>
                    <a:pt y="48676" x="67513"/>
                  </a:lnTo>
                  <a:lnTo>
                    <a:pt y="48050" x="67859"/>
                  </a:lnTo>
                  <a:lnTo>
                    <a:pt y="47362" x="68205"/>
                  </a:lnTo>
                  <a:lnTo>
                    <a:pt y="46737" x="68552"/>
                  </a:lnTo>
                  <a:lnTo>
                    <a:pt y="46048" x="68967"/>
                  </a:lnTo>
                  <a:lnTo>
                    <a:pt y="45360" x="69452"/>
                  </a:lnTo>
                  <a:lnTo>
                    <a:pt y="44734" x="69867"/>
                  </a:lnTo>
                  <a:lnTo>
                    <a:pt y="44046" x="70352"/>
                  </a:lnTo>
                  <a:lnTo>
                    <a:pt y="43421" x="70906"/>
                  </a:lnTo>
                  <a:lnTo>
                    <a:pt y="42795" x="71321"/>
                  </a:lnTo>
                  <a:lnTo>
                    <a:pt y="42294" x="71737"/>
                  </a:lnTo>
                  <a:lnTo>
                    <a:pt y="41856" x="72014"/>
                  </a:lnTo>
                  <a:lnTo>
                    <a:pt y="41544" x="72291"/>
                  </a:lnTo>
                  <a:lnTo>
                    <a:pt y="41293" x="72429"/>
                  </a:lnTo>
                  <a:lnTo>
                    <a:pt y="41168" x="72429"/>
                  </a:lnTo>
                  <a:lnTo>
                    <a:pt y="41231" x="72291"/>
                  </a:lnTo>
                  <a:lnTo>
                    <a:pt y="41356" x="72014"/>
                  </a:lnTo>
                  <a:lnTo>
                    <a:pt y="41669" x="71460"/>
                  </a:lnTo>
                  <a:lnTo>
                    <a:pt y="42044" x="70837"/>
                  </a:lnTo>
                  <a:lnTo>
                    <a:pt y="42545" x="70075"/>
                  </a:lnTo>
                  <a:lnTo>
                    <a:pt y="43045" x="69175"/>
                  </a:lnTo>
                  <a:lnTo>
                    <a:pt y="43608" x="68205"/>
                  </a:lnTo>
                  <a:lnTo>
                    <a:pt y="44109" x="67167"/>
                  </a:lnTo>
                  <a:lnTo>
                    <a:pt y="44672" x="66128"/>
                  </a:lnTo>
                  <a:lnTo>
                    <a:pt y="45172" x="64951"/>
                  </a:lnTo>
                  <a:lnTo>
                    <a:pt y="45610" x="63843"/>
                  </a:lnTo>
                  <a:lnTo>
                    <a:pt y="45986" x="62735"/>
                  </a:lnTo>
                  <a:lnTo>
                    <a:pt y="46299" x="61627"/>
                  </a:lnTo>
                  <a:lnTo>
                    <a:pt y="46424" x="60589"/>
                  </a:lnTo>
                  <a:lnTo>
                    <a:pt y="46424" x="59688"/>
                  </a:lnTo>
                  <a:lnTo>
                    <a:pt y="46299" x="58788"/>
                  </a:lnTo>
                  <a:lnTo>
                    <a:pt y="46048" x="58719"/>
                  </a:lnTo>
                  <a:lnTo>
                    <a:pt y="45423" x="58442"/>
                  </a:lnTo>
                  <a:lnTo>
                    <a:pt y="44797" x="58234"/>
                  </a:lnTo>
                  <a:lnTo>
                    <a:pt y="44359" x="58096"/>
                  </a:lnTo>
                  <a:lnTo>
                    <a:pt y="44296" x="57957"/>
                  </a:lnTo>
                  <a:lnTo>
                    <a:pt y="44234" x="57680"/>
                  </a:lnTo>
                  <a:lnTo>
                    <a:pt y="44171" x="57196"/>
                  </a:lnTo>
                  <a:lnTo>
                    <a:pt y="44171" x="56503"/>
                  </a:lnTo>
                  <a:lnTo>
                    <a:pt y="44171" x="55742"/>
                  </a:lnTo>
                  <a:lnTo>
                    <a:pt y="44234" x="54841"/>
                  </a:lnTo>
                  <a:lnTo>
                    <a:pt y="44296" x="53872"/>
                  </a:lnTo>
                  <a:lnTo>
                    <a:pt y="44484" x="52903"/>
                  </a:lnTo>
                  <a:lnTo>
                    <a:pt y="44734" x="51864"/>
                  </a:lnTo>
                  <a:lnTo>
                    <a:pt y="45110" x="50756"/>
                  </a:lnTo>
                  <a:lnTo>
                    <a:pt y="45548" x="49787"/>
                  </a:lnTo>
                  <a:lnTo>
                    <a:pt y="46111" x="48748"/>
                  </a:lnTo>
                  <a:lnTo>
                    <a:pt y="46799" x="47848"/>
                  </a:lnTo>
                  <a:lnTo>
                    <a:pt y="47675" x="47086"/>
                  </a:lnTo>
                  <a:lnTo>
                    <a:pt y="48676" x="46394"/>
                  </a:lnTo>
                  <a:lnTo>
                    <a:pt y="49802" x="45840"/>
                  </a:lnTo>
                  <a:lnTo>
                    <a:pt y="49802" x="45493"/>
                  </a:lnTo>
                  <a:lnTo>
                    <a:pt y="49740" x="45078"/>
                  </a:lnTo>
                  <a:lnTo>
                    <a:pt y="49740" x="44732"/>
                  </a:lnTo>
                  <a:lnTo>
                    <a:pt y="49740" x="44316"/>
                  </a:lnTo>
                  <a:lnTo>
                    <a:pt y="49677" x="43901"/>
                  </a:lnTo>
                  <a:lnTo>
                    <a:pt y="49677" x="43555"/>
                  </a:lnTo>
                  <a:lnTo>
                    <a:pt y="49677" x="43208"/>
                  </a:lnTo>
                  <a:lnTo>
                    <a:pt y="49677" x="42862"/>
                  </a:lnTo>
                  <a:lnTo>
                    <a:pt y="50991" x="42862"/>
                  </a:lnTo>
                  <a:lnTo>
                    <a:pt y="50991" x="43693"/>
                  </a:lnTo>
                  <a:lnTo>
                    <a:pt y="50991" x="44593"/>
                  </a:lnTo>
                  <a:lnTo>
                    <a:pt y="50991" x="45493"/>
                  </a:lnTo>
                  <a:lnTo>
                    <a:pt y="50991" x="46324"/>
                  </a:lnTo>
                  <a:lnTo>
                    <a:pt y="50928" x="47225"/>
                  </a:lnTo>
                  <a:lnTo>
                    <a:pt y="50928" x="48125"/>
                  </a:lnTo>
                  <a:lnTo>
                    <a:pt y="50866" x="48956"/>
                  </a:lnTo>
                  <a:lnTo>
                    <a:pt y="50803" x="49787"/>
                  </a:lnTo>
                  <a:lnTo>
                    <a:pt y="50803" x="49856"/>
                  </a:lnTo>
                  <a:lnTo>
                    <a:pt y="50803" x="49856"/>
                  </a:lnTo>
                  <a:lnTo>
                    <a:pt y="50803" x="49856"/>
                  </a:lnTo>
                  <a:lnTo>
                    <a:pt y="50803" x="49925"/>
                  </a:lnTo>
                  <a:lnTo>
                    <a:pt y="51992" x="49925"/>
                  </a:lnTo>
                  <a:lnTo>
                    <a:pt y="54682" x="50064"/>
                  </a:lnTo>
                  <a:lnTo>
                    <a:pt y="58374" x="50341"/>
                  </a:lnTo>
                  <a:lnTo>
                    <a:pt y="62691" x="50756"/>
                  </a:lnTo>
                  <a:lnTo>
                    <a:pt y="67195" x="51171"/>
                  </a:lnTo>
                  <a:lnTo>
                    <a:pt y="71387" x="51587"/>
                  </a:lnTo>
                  <a:lnTo>
                    <a:pt y="74891" x="52002"/>
                  </a:lnTo>
                  <a:lnTo>
                    <a:pt y="77268" x="52349"/>
                  </a:lnTo>
                  <a:lnTo>
                    <a:pt y="77268" x="51310"/>
                  </a:lnTo>
                  <a:lnTo>
                    <a:pt y="77206" x="50271"/>
                  </a:lnTo>
                  <a:lnTo>
                    <a:pt y="77206" x="49233"/>
                  </a:lnTo>
                  <a:lnTo>
                    <a:pt y="77143" x="48194"/>
                  </a:lnTo>
                  <a:lnTo>
                    <a:pt y="77143" x="47155"/>
                  </a:lnTo>
                  <a:lnTo>
                    <a:pt y="77143" x="46117"/>
                  </a:lnTo>
                  <a:lnTo>
                    <a:pt y="77081" x="45009"/>
                  </a:lnTo>
                  <a:lnTo>
                    <a:pt y="77081" x="43970"/>
                  </a:lnTo>
                  <a:lnTo>
                    <a:pt y="77081" x="42931"/>
                  </a:lnTo>
                  <a:lnTo>
                    <a:pt y="77018" x="41893"/>
                  </a:lnTo>
                  <a:lnTo>
                    <a:pt y="77018" x="40854"/>
                  </a:lnTo>
                  <a:lnTo>
                    <a:pt y="76956" x="39746"/>
                  </a:lnTo>
                  <a:lnTo>
                    <a:pt y="76956" x="38708"/>
                  </a:lnTo>
                  <a:lnTo>
                    <a:pt y="76956" x="37669"/>
                  </a:lnTo>
                  <a:lnTo>
                    <a:pt y="76893" x="36561"/>
                  </a:lnTo>
                  <a:lnTo>
                    <a:pt y="76893" x="35522"/>
                  </a:lnTo>
                  <a:lnTo>
                    <a:pt y="75954" x="35730"/>
                  </a:lnTo>
                  <a:lnTo>
                    <a:pt y="74328" x="35938"/>
                  </a:lnTo>
                  <a:lnTo>
                    <a:pt y="72326" x="36145"/>
                  </a:lnTo>
                  <a:lnTo>
                    <a:pt y="69948" x="36353"/>
                  </a:lnTo>
                  <a:lnTo>
                    <a:pt y="69948" x="34345"/>
                  </a:lnTo>
                  <a:lnTo>
                    <a:pt y="71637" x="34068"/>
                  </a:lnTo>
                  <a:lnTo>
                    <a:pt y="73389" x="33791"/>
                  </a:lnTo>
                  <a:lnTo>
                    <a:pt y="75141" x="33445"/>
                  </a:lnTo>
                  <a:lnTo>
                    <a:pt y="76830" x="33168"/>
                  </a:lnTo>
                  <a:lnTo>
                    <a:pt y="76830" x="32406"/>
                  </a:lnTo>
                  <a:lnTo>
                    <a:pt y="76830" x="31645"/>
                  </a:lnTo>
                  <a:lnTo>
                    <a:pt y="76830" x="30883"/>
                  </a:lnTo>
                  <a:lnTo>
                    <a:pt y="76768" x="30121"/>
                  </a:lnTo>
                  <a:lnTo>
                    <a:pt y="76768" x="29290"/>
                  </a:lnTo>
                  <a:lnTo>
                    <a:pt y="76768" x="28529"/>
                  </a:lnTo>
                  <a:lnTo>
                    <a:pt y="76705" x="27767"/>
                  </a:lnTo>
                  <a:lnTo>
                    <a:pt y="76705" x="27005"/>
                  </a:lnTo>
                  <a:lnTo>
                    <a:pt y="73014" x="26313"/>
                  </a:lnTo>
                  <a:lnTo>
                    <a:pt y="68697" x="25620"/>
                  </a:lnTo>
                  <a:lnTo>
                    <a:pt y="64192" x="25066"/>
                  </a:lnTo>
                  <a:lnTo>
                    <a:pt y="59750" x="24512"/>
                  </a:lnTo>
                  <a:lnTo>
                    <a:pt y="55746" x="24097"/>
                  </a:lnTo>
                  <a:lnTo>
                    <a:pt y="52430" x="23751"/>
                  </a:lnTo>
                  <a:lnTo>
                    <a:pt y="50240" x="23543"/>
                  </a:lnTo>
                  <a:lnTo>
                    <a:pt y="49427" x="23405"/>
                  </a:lnTo>
                  <a:lnTo>
                    <a:pt y="49427" x="23197"/>
                  </a:lnTo>
                  <a:lnTo>
                    <a:pt y="49427" x="22781"/>
                  </a:lnTo>
                  <a:lnTo>
                    <a:pt y="49489" x="22158"/>
                  </a:lnTo>
                  <a:lnTo>
                    <a:pt y="49489" x="21466"/>
                  </a:lnTo>
                  <a:lnTo>
                    <a:pt y="49489" x="20635"/>
                  </a:lnTo>
                  <a:lnTo>
                    <a:pt y="49489" x="19873"/>
                  </a:lnTo>
                  <a:lnTo>
                    <a:pt y="49489" x="19111"/>
                  </a:lnTo>
                  <a:lnTo>
                    <a:pt y="49489" x="18488"/>
                  </a:lnTo>
                  <a:lnTo>
                    <a:pt y="48301" x="19388"/>
                  </a:lnTo>
                  <a:lnTo>
                    <a:pt y="47362" x="20496"/>
                  </a:lnTo>
                  <a:lnTo>
                    <a:pt y="46549" x="21743"/>
                  </a:lnTo>
                  <a:lnTo>
                    <a:pt y="45923" x="23058"/>
                  </a:lnTo>
                  <a:lnTo>
                    <a:pt y="45360" x="24512"/>
                  </a:lnTo>
                  <a:lnTo>
                    <a:pt y="44922" x="25967"/>
                  </a:lnTo>
                  <a:lnTo>
                    <a:pt y="44547" x="27490"/>
                  </a:lnTo>
                  <a:lnTo>
                    <a:pt y="44234" x="29013"/>
                  </a:lnTo>
                  <a:lnTo>
                    <a:pt y="44672" x="28944"/>
                  </a:lnTo>
                  <a:lnTo>
                    <a:pt y="45047" x="28944"/>
                  </a:lnTo>
                  <a:lnTo>
                    <a:pt y="45485" x="29083"/>
                  </a:lnTo>
                  <a:lnTo>
                    <a:pt y="45923" x="29221"/>
                  </a:lnTo>
                  <a:lnTo>
                    <a:pt y="46611" x="29706"/>
                  </a:lnTo>
                  <a:lnTo>
                    <a:pt y="46674" x="29775"/>
                  </a:lnTo>
                  <a:lnTo>
                    <a:pt y="46737" x="29844"/>
                  </a:lnTo>
                  <a:lnTo>
                    <a:pt y="46799" x="29983"/>
                  </a:lnTo>
                  <a:lnTo>
                    <a:pt y="46862" x="30052"/>
                  </a:lnTo>
                  <a:lnTo>
                    <a:pt y="47174" x="31437"/>
                  </a:lnTo>
                  <a:lnTo>
                    <a:pt y="47425" x="32614"/>
                  </a:lnTo>
                  <a:lnTo>
                    <a:pt y="47487" x="33791"/>
                  </a:lnTo>
                  <a:lnTo>
                    <a:pt y="47362" x="34899"/>
                  </a:lnTo>
                  <a:lnTo>
                    <a:pt y="47049" x="36007"/>
                  </a:lnTo>
                  <a:lnTo>
                    <a:pt y="46674" x="37115"/>
                  </a:lnTo>
                  <a:lnTo>
                    <a:pt y="46236" x="38223"/>
                  </a:lnTo>
                  <a:lnTo>
                    <a:pt y="45798" x="39261"/>
                  </a:lnTo>
                  <a:lnTo>
                    <a:pt y="45298" x="40300"/>
                  </a:lnTo>
                  <a:lnTo>
                    <a:pt y="45298" x="40300"/>
                  </a:lnTo>
                  <a:lnTo>
                    <a:pt y="45298" x="40300"/>
                  </a:lnTo>
                  <a:lnTo>
                    <a:pt y="45298" x="40300"/>
                  </a:lnTo>
                  <a:lnTo>
                    <a:pt y="45298" x="40300"/>
                  </a:lnTo>
                  <a:lnTo>
                    <a:pt y="46361" x="39885"/>
                  </a:lnTo>
                  <a:lnTo>
                    <a:pt y="47675" x="39538"/>
                  </a:lnTo>
                  <a:lnTo>
                    <a:pt y="48864" x="39261"/>
                  </a:lnTo>
                  <a:lnTo>
                    <a:pt y="49489" x="39192"/>
                  </a:lnTo>
                  <a:lnTo>
                    <a:pt y="49489" x="38984"/>
                  </a:lnTo>
                  <a:lnTo>
                    <a:pt y="49552" x="38708"/>
                  </a:lnTo>
                  <a:lnTo>
                    <a:pt y="49552" x="38292"/>
                  </a:lnTo>
                  <a:lnTo>
                    <a:pt y="49615" x="37946"/>
                  </a:lnTo>
                  <a:lnTo>
                    <a:pt y="49677" x="37530"/>
                  </a:lnTo>
                  <a:lnTo>
                    <a:pt y="49677" x="37184"/>
                  </a:lnTo>
                  <a:lnTo>
                    <a:pt y="49740" x="36976"/>
                  </a:lnTo>
                  <a:lnTo>
                    <a:pt y="49740" x="36907"/>
                  </a:lnTo>
                  <a:lnTo>
                    <a:pt y="50928" x="36561"/>
                  </a:lnTo>
                  <a:lnTo>
                    <a:pt y="52868" x="36215"/>
                  </a:lnTo>
                  <a:lnTo>
                    <a:pt y="55308" x="35868"/>
                  </a:lnTo>
                  <a:lnTo>
                    <a:pt y="58123" x="35522"/>
                  </a:lnTo>
                  <a:lnTo>
                    <a:pt y="61001" x="35245"/>
                  </a:lnTo>
                  <a:lnTo>
                    <a:pt y="63754" x="34968"/>
                  </a:lnTo>
                  <a:lnTo>
                    <a:pt y="66132" x="34761"/>
                  </a:lnTo>
                  <a:lnTo>
                    <a:pt y="68009" x="34622"/>
                  </a:lnTo>
                  <a:lnTo>
                    <a:pt y="68509" x="34553"/>
                  </a:lnTo>
                  <a:lnTo>
                    <a:pt y="68947" x="34484"/>
                  </a:lnTo>
                  <a:lnTo>
                    <a:pt y="69448" x="34414"/>
                  </a:lnTo>
                  <a:lnTo>
                    <a:pt y="69948" x="34345"/>
                  </a:lnTo>
                  <a:lnTo>
                    <a:pt y="69948" x="36353"/>
                  </a:lnTo>
                  <a:lnTo>
                    <a:pt y="63754" x="36976"/>
                  </a:lnTo>
                  <a:lnTo>
                    <a:pt y="57623" x="37600"/>
                  </a:lnTo>
                  <a:lnTo>
                    <a:pt y="52993" x="38015"/>
                  </a:lnTo>
                  <a:lnTo>
                    <a:pt y="51116" x="38154"/>
                  </a:lnTo>
                  <a:lnTo>
                    <a:pt y="51116" x="38777"/>
                  </a:lnTo>
                  <a:lnTo>
                    <a:pt y="51054" x="39331"/>
                  </a:lnTo>
                  <a:lnTo>
                    <a:pt y="51054" x="39954"/>
                  </a:lnTo>
                  <a:lnTo>
                    <a:pt y="51054" x="40508"/>
                  </a:lnTo>
                  <a:lnTo>
                    <a:pt y="50991" x="41062"/>
                  </a:lnTo>
                  <a:lnTo>
                    <a:pt y="50991" x="41685"/>
                  </a:lnTo>
                  <a:lnTo>
                    <a:pt y="50991" x="42239"/>
                  </a:lnTo>
                  <a:lnTo>
                    <a:pt y="50991" x="42862"/>
                  </a:lnTo>
                  <a:lnTo>
                    <a:pt y="49677" x="42862"/>
                  </a:lnTo>
                  <a:lnTo>
                    <a:pt y="49677" x="42585"/>
                  </a:lnTo>
                  <a:lnTo>
                    <a:pt y="49615" x="42239"/>
                  </a:lnTo>
                  <a:lnTo>
                    <a:pt y="49615" x="41962"/>
                  </a:lnTo>
                  <a:lnTo>
                    <a:pt y="49615" x="41685"/>
                  </a:lnTo>
                  <a:lnTo>
                    <a:pt y="49552" x="41339"/>
                  </a:lnTo>
                  <a:lnTo>
                    <a:pt y="49552" x="41062"/>
                  </a:lnTo>
                  <a:lnTo>
                    <a:pt y="49552" x="40716"/>
                  </a:lnTo>
                  <a:lnTo>
                    <a:pt y="49552" x="40439"/>
                  </a:lnTo>
                  <a:lnTo>
                    <a:pt y="48301" x="40785"/>
                  </a:lnTo>
                  <a:lnTo>
                    <a:pt y="46862" x="41408"/>
                  </a:lnTo>
                  <a:lnTo>
                    <a:pt y="45360" x="42170"/>
                  </a:lnTo>
                  <a:lnTo>
                    <a:pt y="43921" x="43001"/>
                  </a:lnTo>
                  <a:lnTo>
                    <a:pt y="42607" x="43762"/>
                  </a:lnTo>
                  <a:lnTo>
                    <a:pt y="41606" x="44455"/>
                  </a:lnTo>
                  <a:lnTo>
                    <a:pt y="40918" x="44870"/>
                  </a:lnTo>
                  <a:lnTo>
                    <a:pt y="40730" x="44939"/>
                  </a:lnTo>
                  <a:lnTo>
                    <a:pt y="40855" x="44662"/>
                  </a:lnTo>
                  <a:lnTo>
                    <a:pt y="41043" x="44178"/>
                  </a:lnTo>
                  <a:lnTo>
                    <a:pt y="41356" x="43624"/>
                  </a:lnTo>
                  <a:lnTo>
                    <a:pt y="41669" x="43001"/>
                  </a:lnTo>
                  <a:lnTo>
                    <a:pt y="42107" x="42239"/>
                  </a:lnTo>
                  <a:lnTo>
                    <a:pt y="42482" x="41408"/>
                  </a:lnTo>
                  <a:lnTo>
                    <a:pt y="42920" x="40508"/>
                  </a:lnTo>
                  <a:lnTo>
                    <a:pt y="43421" x="39608"/>
                  </a:lnTo>
                  <a:lnTo>
                    <a:pt y="43859" x="38638"/>
                  </a:lnTo>
                  <a:lnTo>
                    <a:pt y="44296" x="37669"/>
                  </a:lnTo>
                  <a:lnTo>
                    <a:pt y="44734" x="36769"/>
                  </a:lnTo>
                  <a:lnTo>
                    <a:pt y="45110" x="35868"/>
                  </a:lnTo>
                  <a:lnTo>
                    <a:pt y="45423" x="35038"/>
                  </a:lnTo>
                  <a:lnTo>
                    <a:pt y="45673" x="34207"/>
                  </a:lnTo>
                  <a:lnTo>
                    <a:pt y="45861" x="33514"/>
                  </a:lnTo>
                  <a:lnTo>
                    <a:pt y="45986" x="32891"/>
                  </a:lnTo>
                  <a:lnTo>
                    <a:pt y="45610" x="30675"/>
                  </a:lnTo>
                  <a:lnTo>
                    <a:pt y="44985" x="30121"/>
                  </a:lnTo>
                  <a:lnTo>
                    <a:pt y="44672" x="30052"/>
                  </a:lnTo>
                  <a:lnTo>
                    <a:pt y="44234" x="30121"/>
                  </a:lnTo>
                  <a:lnTo>
                    <a:pt y="43859" x="30190"/>
                  </a:lnTo>
                  <a:lnTo>
                    <a:pt y="43546" x="30260"/>
                  </a:lnTo>
                  <a:lnTo>
                    <a:pt y="43483" x="30121"/>
                  </a:lnTo>
                  <a:lnTo>
                    <a:pt y="43483" x="29775"/>
                  </a:lnTo>
                  <a:lnTo>
                    <a:pt y="43483" x="29221"/>
                  </a:lnTo>
                  <a:lnTo>
                    <a:pt y="43483" x="28529"/>
                  </a:lnTo>
                  <a:lnTo>
                    <a:pt y="43546" x="27628"/>
                  </a:lnTo>
                  <a:lnTo>
                    <a:pt y="43608" x="26659"/>
                  </a:lnTo>
                  <a:lnTo>
                    <a:pt y="43796" x="25620"/>
                  </a:lnTo>
                  <a:lnTo>
                    <a:pt y="43984" x="24582"/>
                  </a:lnTo>
                  <a:lnTo>
                    <a:pt y="44296" x="23474"/>
                  </a:lnTo>
                  <a:lnTo>
                    <a:pt y="44672" x="22366"/>
                  </a:lnTo>
                  <a:lnTo>
                    <a:pt y="45172" x="21327"/>
                  </a:lnTo>
                  <a:lnTo>
                    <a:pt y="45735" x="20358"/>
                  </a:lnTo>
                  <a:lnTo>
                    <a:pt y="46424" x="19527"/>
                  </a:lnTo>
                  <a:lnTo>
                    <a:pt y="47174" x="18765"/>
                  </a:lnTo>
                  <a:lnTo>
                    <a:pt y="48113" x="18211"/>
                  </a:lnTo>
                  <a:lnTo>
                    <a:pt y="49177" x="17796"/>
                  </a:lnTo>
                  <a:lnTo>
                    <a:pt y="49239" x="17796"/>
                  </a:lnTo>
                  <a:lnTo>
                    <a:pt y="49302" x="17796"/>
                  </a:lnTo>
                  <a:lnTo>
                    <a:pt y="49427" x="17796"/>
                  </a:lnTo>
                  <a:lnTo>
                    <a:pt y="49489" x="17796"/>
                  </a:lnTo>
                  <a:lnTo>
                    <a:pt y="49489" x="17380"/>
                  </a:lnTo>
                  <a:lnTo>
                    <a:pt y="49427" x="16965"/>
                  </a:lnTo>
                  <a:lnTo>
                    <a:pt y="49427" x="16549"/>
                  </a:lnTo>
                  <a:lnTo>
                    <a:pt y="49364" x="16134"/>
                  </a:lnTo>
                  <a:lnTo>
                    <a:pt y="49364" x="15718"/>
                  </a:lnTo>
                  <a:lnTo>
                    <a:pt y="49364" x="15303"/>
                  </a:lnTo>
                  <a:lnTo>
                    <a:pt y="49302" x="14888"/>
                  </a:lnTo>
                  <a:lnTo>
                    <a:pt y="49302" x="14472"/>
                  </a:lnTo>
                  <a:lnTo>
                    <a:pt y="50741" x="14472"/>
                  </a:lnTo>
                  <a:lnTo>
                    <a:pt y="50741" x="15441"/>
                  </a:lnTo>
                  <a:lnTo>
                    <a:pt y="50741" x="16480"/>
                  </a:lnTo>
                  <a:lnTo>
                    <a:pt y="50678" x="17450"/>
                  </a:lnTo>
                  <a:lnTo>
                    <a:pt y="50678" x="18488"/>
                  </a:lnTo>
                  <a:lnTo>
                    <a:pt y="50678" x="19458"/>
                  </a:lnTo>
                  <a:lnTo>
                    <a:pt y="50616" x="20427"/>
                  </a:lnTo>
                  <a:lnTo>
                    <a:pt y="50553" x="21466"/>
                  </a:lnTo>
                  <a:lnTo>
                    <a:pt y="50490" x="22435"/>
                  </a:lnTo>
                  <a:lnTo>
                    <a:pt y="50490" x="22504"/>
                  </a:lnTo>
                  <a:lnTo>
                    <a:pt y="50490" x="22504"/>
                  </a:lnTo>
                  <a:lnTo>
                    <a:pt y="50490" x="22574"/>
                  </a:lnTo>
                  <a:lnTo>
                    <a:pt y="50490" x="22574"/>
                  </a:lnTo>
                  <a:lnTo>
                    <a:pt y="51679" x="22574"/>
                  </a:lnTo>
                  <a:lnTo>
                    <a:pt y="54307" x="22712"/>
                  </a:lnTo>
                  <a:lnTo>
                    <a:pt y="57998" x="22989"/>
                  </a:lnTo>
                  <a:lnTo>
                    <a:pt y="62253" x="23405"/>
                  </a:lnTo>
                  <a:lnTo>
                    <a:pt y="66757" x="23820"/>
                  </a:lnTo>
                  <a:lnTo>
                    <a:pt y="70887" x="24235"/>
                  </a:lnTo>
                  <a:lnTo>
                    <a:pt y="74390" x="24651"/>
                  </a:lnTo>
                  <a:lnTo>
                    <a:pt y="76705" x="24997"/>
                  </a:lnTo>
                  <a:lnTo>
                    <a:pt y="76705" x="24374"/>
                  </a:lnTo>
                  <a:lnTo>
                    <a:pt y="76643" x="23820"/>
                  </a:lnTo>
                  <a:lnTo>
                    <a:pt y="76643" x="23197"/>
                  </a:lnTo>
                  <a:lnTo>
                    <a:pt y="76643" x="22643"/>
                  </a:lnTo>
                  <a:lnTo>
                    <a:pt y="76643" x="22089"/>
                  </a:lnTo>
                  <a:lnTo>
                    <a:pt y="76643" x="21466"/>
                  </a:lnTo>
                  <a:lnTo>
                    <a:pt y="76580" x="20912"/>
                  </a:lnTo>
                  <a:lnTo>
                    <a:pt y="76580" x="20289"/>
                  </a:lnTo>
                  <a:lnTo>
                    <a:pt y="76643" x="19042"/>
                  </a:lnTo>
                  <a:lnTo>
                    <a:pt y="76705" x="17727"/>
                  </a:lnTo>
                  <a:lnTo>
                    <a:pt y="76705" x="16480"/>
                  </a:lnTo>
                  <a:lnTo>
                    <a:pt y="76705" x="15165"/>
                  </a:lnTo>
                  <a:lnTo>
                    <a:pt y="76643" x="13849"/>
                  </a:lnTo>
                  <a:lnTo>
                    <a:pt y="76643" x="12602"/>
                  </a:lnTo>
                  <a:lnTo>
                    <a:pt y="76580" x="11287"/>
                  </a:lnTo>
                  <a:lnTo>
                    <a:pt y="76518" x="10040"/>
                  </a:lnTo>
                  <a:lnTo>
                    <a:pt y="78520" x="10040"/>
                  </a:lnTo>
                  <a:lnTo>
                    <a:pt y="78520" x="10456"/>
                  </a:lnTo>
                  <a:lnTo>
                    <a:pt y="78520" x="10871"/>
                  </a:lnTo>
                  <a:lnTo>
                    <a:pt y="78520" x="11287"/>
                  </a:lnTo>
                  <a:lnTo>
                    <a:pt y="78520" x="11702"/>
                  </a:lnTo>
                  <a:lnTo>
                    <a:pt y="78582" x="12118"/>
                  </a:lnTo>
                  <a:lnTo>
                    <a:pt y="78582" x="12533"/>
                  </a:lnTo>
                  <a:lnTo>
                    <a:pt y="78582" x="12879"/>
                  </a:lnTo>
                  <a:lnTo>
                    <a:pt y="78582" x="13226"/>
                  </a:lnTo>
                  <a:lnTo>
                    <a:pt y="78645" x="14126"/>
                  </a:lnTo>
                  <a:lnTo>
                    <a:pt y="78645" x="15026"/>
                  </a:lnTo>
                  <a:lnTo>
                    <a:pt y="78645" x="15857"/>
                  </a:lnTo>
                  <a:lnTo>
                    <a:pt y="78645" x="16757"/>
                  </a:lnTo>
                  <a:lnTo>
                    <a:pt y="78645" x="17657"/>
                  </a:lnTo>
                  <a:lnTo>
                    <a:pt y="78582" x="18557"/>
                  </a:lnTo>
                  <a:lnTo>
                    <a:pt y="78582" x="19388"/>
                  </a:lnTo>
                  <a:lnTo>
                    <a:pt y="78582" x="20289"/>
                  </a:lnTo>
                  <a:lnTo>
                    <a:pt y="78645" x="22574"/>
                  </a:lnTo>
                  <a:lnTo>
                    <a:pt y="78645" x="24789"/>
                  </a:lnTo>
                  <a:lnTo>
                    <a:pt y="78707" x="27075"/>
                  </a:lnTo>
                  <a:lnTo>
                    <a:pt y="78707" x="29290"/>
                  </a:lnTo>
                  <a:lnTo>
                    <a:pt y="78770" x="31575"/>
                  </a:lnTo>
                  <a:lnTo>
                    <a:pt y="78770" x="33860"/>
                  </a:lnTo>
                  <a:lnTo>
                    <a:pt y="78832" x="36076"/>
                  </a:lnTo>
                  <a:lnTo>
                    <a:pt y="78832" x="38361"/>
                  </a:lnTo>
                  <a:lnTo>
                    <a:pt y="78895" x="40577"/>
                  </a:lnTo>
                  <a:lnTo>
                    <a:pt y="78895" x="42862"/>
                  </a:lnTo>
                  <a:lnTo>
                    <a:pt y="78958" x="45147"/>
                  </a:lnTo>
                  <a:lnTo>
                    <a:pt y="79020" x="47363"/>
                  </a:lnTo>
                  <a:lnTo>
                    <a:pt y="79083" x="49648"/>
                  </a:lnTo>
                  <a:lnTo>
                    <a:pt y="79145" x="51864"/>
                  </a:lnTo>
                  <a:lnTo>
                    <a:pt y="79270" x="54149"/>
                  </a:lnTo>
                  <a:lnTo>
                    <a:pt y="79333" x="56365"/>
                  </a:lnTo>
                  <a:lnTo>
                    <a:pt y="79270" x="57957"/>
                  </a:lnTo>
                  <a:lnTo>
                    <a:pt y="79270" x="59688"/>
                  </a:lnTo>
                  <a:lnTo>
                    <a:pt y="79208" x="61697"/>
                  </a:lnTo>
                  <a:lnTo>
                    <a:pt y="79208" x="63774"/>
                  </a:lnTo>
                  <a:lnTo>
                    <a:pt y="79145" x="65920"/>
                  </a:lnTo>
                  <a:lnTo>
                    <a:pt y="79145" x="68136"/>
                  </a:lnTo>
                  <a:lnTo>
                    <a:pt y="79145" x="70283"/>
                  </a:lnTo>
                  <a:lnTo>
                    <a:pt y="79145" x="72499"/>
                  </a:lnTo>
                  <a:lnTo>
                    <a:pt y="79145" x="74507"/>
                  </a:lnTo>
                  <a:lnTo>
                    <a:pt y="79083" x="76515"/>
                  </a:lnTo>
                  <a:lnTo>
                    <a:pt y="79083" x="78246"/>
                  </a:lnTo>
                  <a:lnTo>
                    <a:pt y="79083" x="79838"/>
                  </a:lnTo>
                  <a:lnTo>
                    <a:pt y="79083" x="81154"/>
                  </a:lnTo>
                  <a:lnTo>
                    <a:pt y="79083" x="82193"/>
                  </a:lnTo>
                  <a:lnTo>
                    <a:pt y="79020" x="82885"/>
                  </a:lnTo>
                  <a:lnTo>
                    <a:pt y="79020" x="83162"/>
                  </a:lnTo>
                  <a:lnTo>
                    <a:pt y="80709" x="82885"/>
                  </a:lnTo>
                  <a:lnTo>
                    <a:pt y="82211" x="82816"/>
                  </a:lnTo>
                  <a:lnTo>
                    <a:pt y="83650" x="82816"/>
                  </a:lnTo>
                  <a:lnTo>
                    <a:pt y="85339" x="82816"/>
                  </a:lnTo>
                  <a:lnTo>
                    <a:pt y="88405" x="82816"/>
                  </a:lnTo>
                  <a:lnTo>
                    <a:pt y="91533" x="82816"/>
                  </a:lnTo>
                  <a:lnTo>
                    <a:pt y="94599" x="82816"/>
                  </a:lnTo>
                  <a:lnTo>
                    <a:pt y="97727" x="82747"/>
                  </a:lnTo>
                  <a:lnTo>
                    <a:pt y="103483" x="82608"/>
                  </a:lnTo>
                  <a:lnTo>
                    <a:pt y="109802" x="82470"/>
                  </a:lnTo>
                  <a:lnTo>
                    <a:pt y="114933" x="82401"/>
                  </a:lnTo>
                  <a:lnTo>
                    <a:pt y="117060" x="82401"/>
                  </a:lnTo>
                  <a:lnTo>
                    <a:pt y="116997" x="81777"/>
                  </a:lnTo>
                  <a:lnTo>
                    <a:pt y="116997" x="80600"/>
                  </a:lnTo>
                  <a:lnTo>
                    <a:pt y="116997" x="78938"/>
                  </a:lnTo>
                  <a:lnTo>
                    <a:pt y="116935" x="76792"/>
                  </a:lnTo>
                  <a:lnTo>
                    <a:pt y="116935" x="74368"/>
                  </a:lnTo>
                  <a:lnTo>
                    <a:pt y="116935" x="71598"/>
                  </a:lnTo>
                  <a:lnTo>
                    <a:pt y="116935" x="68621"/>
                  </a:lnTo>
                  <a:lnTo>
                    <a:pt y="116872" x="65436"/>
                  </a:lnTo>
                  <a:lnTo>
                    <a:pt y="116872" x="62250"/>
                  </a:lnTo>
                  <a:lnTo>
                    <a:pt y="116872" x="58996"/>
                  </a:lnTo>
                  <a:lnTo>
                    <a:pt y="116872" x="55811"/>
                  </a:lnTo>
                  <a:lnTo>
                    <a:pt y="116872" x="52764"/>
                  </a:lnTo>
                  <a:lnTo>
                    <a:pt y="116872" x="49856"/>
                  </a:lnTo>
                  <a:lnTo>
                    <a:pt y="116872" x="47294"/>
                  </a:lnTo>
                  <a:lnTo>
                    <a:pt y="116872" x="45009"/>
                  </a:lnTo>
                  <a:lnTo>
                    <a:pt y="116872" x="43139"/>
                  </a:lnTo>
                  <a:lnTo>
                    <a:pt y="116872" x="41893"/>
                  </a:lnTo>
                  <a:lnTo>
                    <a:pt y="116872" x="40646"/>
                  </a:lnTo>
                  <a:lnTo>
                    <a:pt y="116872" x="39331"/>
                  </a:lnTo>
                  <a:lnTo>
                    <a:pt y="116872" x="38084"/>
                  </a:lnTo>
                  <a:lnTo>
                    <a:pt y="116872" x="36838"/>
                  </a:lnTo>
                  <a:lnTo>
                    <a:pt y="116872" x="35592"/>
                  </a:lnTo>
                  <a:lnTo>
                    <a:pt y="116872" x="34345"/>
                  </a:lnTo>
                  <a:lnTo>
                    <a:pt y="116872" x="33099"/>
                  </a:lnTo>
                  <a:lnTo>
                    <a:pt y="116872" x="31783"/>
                  </a:lnTo>
                  <a:lnTo>
                    <a:pt y="116872" x="30537"/>
                  </a:lnTo>
                  <a:lnTo>
                    <a:pt y="116810" x="29290"/>
                  </a:lnTo>
                  <a:lnTo>
                    <a:pt y="116810" x="28044"/>
                  </a:lnTo>
                  <a:lnTo>
                    <a:pt y="116810" x="26798"/>
                  </a:lnTo>
                  <a:lnTo>
                    <a:pt y="116810" x="25482"/>
                  </a:lnTo>
                  <a:lnTo>
                    <a:pt y="116747" x="24235"/>
                  </a:lnTo>
                  <a:lnTo>
                    <a:pt y="116747" x="22989"/>
                  </a:lnTo>
                  <a:lnTo>
                    <a:pt y="116747" x="21950"/>
                  </a:lnTo>
                  <a:lnTo>
                    <a:pt y="116684" x="20912"/>
                  </a:lnTo>
                  <a:lnTo>
                    <a:pt y="116684" x="19804"/>
                  </a:lnTo>
                  <a:lnTo>
                    <a:pt y="116684" x="18765"/>
                  </a:lnTo>
                  <a:lnTo>
                    <a:pt y="116622" x="17727"/>
                  </a:lnTo>
                  <a:lnTo>
                    <a:pt y="116622" x="16688"/>
                  </a:lnTo>
                  <a:lnTo>
                    <a:pt y="116559" x="15649"/>
                  </a:lnTo>
                  <a:lnTo>
                    <a:pt y="116559" x="14611"/>
                  </a:lnTo>
                  <a:lnTo>
                    <a:pt y="116559" x="13503"/>
                  </a:lnTo>
                  <a:lnTo>
                    <a:pt y="116497" x="12464"/>
                  </a:lnTo>
                  <a:lnTo>
                    <a:pt y="116497" x="11425"/>
                  </a:lnTo>
                  <a:lnTo>
                    <a:pt y="116497" x="10387"/>
                  </a:lnTo>
                  <a:lnTo>
                    <a:pt y="116497" x="9348"/>
                  </a:lnTo>
                  <a:lnTo>
                    <a:pt y="116434" x="8240"/>
                  </a:lnTo>
                  <a:lnTo>
                    <a:pt y="116434" x="7201"/>
                  </a:lnTo>
                  <a:lnTo>
                    <a:pt y="116434" x="6163"/>
                  </a:lnTo>
                  <a:lnTo>
                    <a:pt y="113619" x="5886"/>
                  </a:lnTo>
                  <a:lnTo>
                    <a:pt y="110741" x="5817"/>
                  </a:lnTo>
                  <a:lnTo>
                    <a:pt y="107925" x="5747"/>
                  </a:lnTo>
                  <a:lnTo>
                    <a:pt y="105047" x="5678"/>
                  </a:lnTo>
                  <a:lnTo>
                    <a:pt y="103358" x="5678"/>
                  </a:lnTo>
                  <a:lnTo>
                    <a:pt y="101669" x="5678"/>
                  </a:lnTo>
                  <a:lnTo>
                    <a:pt y="99979" x="5678"/>
                  </a:lnTo>
                  <a:lnTo>
                    <a:pt y="98290" x="5747"/>
                  </a:lnTo>
                  <a:lnTo>
                    <a:pt y="92347" x="5678"/>
                  </a:lnTo>
                  <a:lnTo>
                    <a:pt y="85840" x="5470"/>
                  </a:lnTo>
                  <a:lnTo>
                    <a:pt y="80584" x="5263"/>
                  </a:lnTo>
                  <a:lnTo>
                    <a:pt y="78457" x="5124"/>
                  </a:lnTo>
                  <a:lnTo>
                    <a:pt y="78457" x="5263"/>
                  </a:lnTo>
                  <a:lnTo>
                    <a:pt y="78457" x="5540"/>
                  </a:lnTo>
                  <a:lnTo>
                    <a:pt y="78457" x="6094"/>
                  </a:lnTo>
                  <a:lnTo>
                    <a:pt y="78457" x="6717"/>
                  </a:lnTo>
                  <a:lnTo>
                    <a:pt y="78457" x="7478"/>
                  </a:lnTo>
                  <a:lnTo>
                    <a:pt y="78457" x="8309"/>
                  </a:lnTo>
                  <a:lnTo>
                    <a:pt y="78520" x="9140"/>
                  </a:lnTo>
                  <a:lnTo>
                    <a:pt y="78520" x="10040"/>
                  </a:lnTo>
                  <a:lnTo>
                    <a:pt y="76518" x="10040"/>
                  </a:lnTo>
                  <a:lnTo>
                    <a:pt y="76455" x="9625"/>
                  </a:lnTo>
                  <a:lnTo>
                    <a:pt y="76455" x="9140"/>
                  </a:lnTo>
                  <a:lnTo>
                    <a:pt y="76392" x="8586"/>
                  </a:lnTo>
                  <a:lnTo>
                    <a:pt y="76392" x="8171"/>
                  </a:lnTo>
                  <a:lnTo>
                    <a:pt y="74578" x="8448"/>
                  </a:lnTo>
                  <a:lnTo>
                    <a:pt y="71325" x="8794"/>
                  </a:lnTo>
                  <a:lnTo>
                    <a:pt y="67195" x="9210"/>
                  </a:lnTo>
                  <a:lnTo>
                    <a:pt y="62691" x="9694"/>
                  </a:lnTo>
                  <a:lnTo>
                    <a:pt y="58311" x="10040"/>
                  </a:lnTo>
                  <a:lnTo>
                    <a:pt y="54495" x="10387"/>
                  </a:lnTo>
                  <a:lnTo>
                    <a:pt y="51867" x="10664"/>
                  </a:lnTo>
                  <a:lnTo>
                    <a:pt y="50866" x="10733"/>
                  </a:lnTo>
                  <a:lnTo>
                    <a:pt y="50803" x="11148"/>
                  </a:lnTo>
                  <a:lnTo>
                    <a:pt y="50803" x="11633"/>
                  </a:lnTo>
                  <a:lnTo>
                    <a:pt y="50741" x="12118"/>
                  </a:lnTo>
                  <a:lnTo>
                    <a:pt y="50741" x="12602"/>
                  </a:lnTo>
                  <a:lnTo>
                    <a:pt y="50741" x="13087"/>
                  </a:lnTo>
                  <a:lnTo>
                    <a:pt y="50741" x="13572"/>
                  </a:lnTo>
                  <a:lnTo>
                    <a:pt y="50741" x="14057"/>
                  </a:lnTo>
                  <a:lnTo>
                    <a:pt y="50741" x="14472"/>
                  </a:lnTo>
                  <a:lnTo>
                    <a:pt y="49302" x="14472"/>
                  </a:lnTo>
                  <a:lnTo>
                    <a:pt y="49302" x="14057"/>
                  </a:lnTo>
                  <a:lnTo>
                    <a:pt y="49239" x="13503"/>
                  </a:lnTo>
                  <a:lnTo>
                    <a:pt y="49239" x="12949"/>
                  </a:lnTo>
                  <a:lnTo>
                    <a:pt y="49239" x="12464"/>
                  </a:lnTo>
                  <a:lnTo>
                    <a:pt y="48613" x="12602"/>
                  </a:lnTo>
                  <a:lnTo>
                    <a:pt y="47863" x="12810"/>
                  </a:lnTo>
                  <a:lnTo>
                    <a:pt y="47112" x="13156"/>
                  </a:lnTo>
                  <a:lnTo>
                    <a:pt y="46299" x="13572"/>
                  </a:lnTo>
                  <a:lnTo>
                    <a:pt y="45548" x="13987"/>
                  </a:lnTo>
                  <a:lnTo>
                    <a:pt y="44734" x="14472"/>
                  </a:lnTo>
                  <a:lnTo>
                    <a:pt y="43984" x="15026"/>
                  </a:lnTo>
                  <a:lnTo>
                    <a:pt y="43233" x="15511"/>
                  </a:lnTo>
                  <a:lnTo>
                    <a:pt y="43233" x="13226"/>
                  </a:lnTo>
                  <a:lnTo>
                    <a:pt y="44171" x="12741"/>
                  </a:lnTo>
                  <a:lnTo>
                    <a:pt y="45110" x="12326"/>
                  </a:lnTo>
                  <a:lnTo>
                    <a:pt y="46048" x="11910"/>
                  </a:lnTo>
                  <a:lnTo>
                    <a:pt y="46987" x="11564"/>
                  </a:lnTo>
                  <a:lnTo>
                    <a:pt y="47800" x="11287"/>
                  </a:lnTo>
                  <a:lnTo>
                    <a:pt y="48426" x="11148"/>
                  </a:lnTo>
                  <a:lnTo>
                    <a:pt y="48926" x="11010"/>
                  </a:lnTo>
                  <a:lnTo>
                    <a:pt y="49177" x="11079"/>
                  </a:lnTo>
                  <a:lnTo>
                    <a:pt y="49177" x="10664"/>
                  </a:lnTo>
                  <a:lnTo>
                    <a:pt y="49239" x="10040"/>
                  </a:lnTo>
                  <a:lnTo>
                    <a:pt y="49364" x="9487"/>
                  </a:lnTo>
                  <a:lnTo>
                    <a:pt y="49489" x="9210"/>
                  </a:lnTo>
                  <a:lnTo>
                    <a:pt y="51742" x="8933"/>
                  </a:lnTo>
                  <a:lnTo>
                    <a:pt y="57060" x="8309"/>
                  </a:lnTo>
                  <a:lnTo>
                    <a:pt y="63191" x="7686"/>
                  </a:lnTo>
                  <a:lnTo>
                    <a:pt y="67696" x="7201"/>
                  </a:lnTo>
                  <a:lnTo>
                    <a:pt y="69886" x="6924"/>
                  </a:lnTo>
                  <a:lnTo>
                    <a:pt y="72075" x="6578"/>
                  </a:lnTo>
                  <a:lnTo>
                    <a:pt y="74328" x="6163"/>
                  </a:lnTo>
                  <a:lnTo>
                    <a:pt y="76455" x="5817"/>
                  </a:lnTo>
                  <a:lnTo>
                    <a:pt y="76455" x="5609"/>
                  </a:lnTo>
                  <a:lnTo>
                    <a:pt y="76455" x="5193"/>
                  </a:lnTo>
                  <a:lnTo>
                    <a:pt y="76518" x="4778"/>
                  </a:lnTo>
                  <a:lnTo>
                    <a:pt y="76518" x="4293"/>
                  </a:lnTo>
                  <a:lnTo>
                    <a:pt y="76580" x="3808"/>
                  </a:lnTo>
                  <a:lnTo>
                    <a:pt y="76580" x="3393"/>
                  </a:lnTo>
                  <a:lnTo>
                    <a:pt y="76643" x="3116"/>
                  </a:lnTo>
                  <a:lnTo>
                    <a:pt y="76643" x="3047"/>
                  </a:lnTo>
                  <a:lnTo>
                    <a:pt y="79521" x="2978"/>
                  </a:lnTo>
                  <a:lnTo>
                    <a:pt y="85464" x="3047"/>
                  </a:lnTo>
                  <a:lnTo>
                    <a:pt y="92409" x="3047"/>
                  </a:lnTo>
                  <a:lnTo>
                    <a:pt y="98290" x="2978"/>
                  </a:lnTo>
                  <a:lnTo>
                    <a:pt y="103233" x="2908"/>
                  </a:lnTo>
                  <a:lnTo>
                    <a:pt y="108426" x="3047"/>
                  </a:lnTo>
                  <a:lnTo>
                    <a:pt y="113681" x="3185"/>
                  </a:lnTo>
                  <a:lnTo>
                    <a:pt y="118624" x="3185"/>
                  </a:lnTo>
                  <a:lnTo>
                    <a:pt y="118624" x="3255"/>
                  </a:lnTo>
                  <a:lnTo>
                    <a:pt y="118624" x="3532"/>
                  </a:lnTo>
                  <a:lnTo>
                    <a:pt y="118624" x="3947"/>
                  </a:lnTo>
                  <a:lnTo>
                    <a:pt y="118624" x="4570"/>
                  </a:lnTo>
                  <a:lnTo>
                    <a:pt y="118624" x="5263"/>
                  </a:lnTo>
                  <a:lnTo>
                    <a:pt y="118624" x="6163"/>
                  </a:lnTo>
                  <a:lnTo>
                    <a:pt y="118686" x="7201"/>
                  </a:lnTo>
                  <a:lnTo>
                    <a:pt y="118686" x="8309"/>
                  </a:lnTo>
                  <a:lnTo>
                    <a:pt y="118686" x="9556"/>
                  </a:lnTo>
                  <a:lnTo>
                    <a:pt y="118686" x="10871"/>
                  </a:lnTo>
                  <a:lnTo>
                    <a:pt y="118686" x="12326"/>
                  </a:lnTo>
                  <a:lnTo>
                    <a:pt y="118686" x="13849"/>
                  </a:lnTo>
                  <a:lnTo>
                    <a:pt y="118749" x="15441"/>
                  </a:lnTo>
                  <a:lnTo>
                    <a:pt y="118749" x="17103"/>
                  </a:lnTo>
                  <a:lnTo>
                    <a:pt y="118749" x="18834"/>
                  </a:lnTo>
                  <a:lnTo>
                    <a:pt y="118749" x="20635"/>
                  </a:lnTo>
                  <a:lnTo>
                    <a:pt y="118749" x="22435"/>
                  </a:lnTo>
                  <a:lnTo>
                    <a:pt y="118812" x="24305"/>
                  </a:lnTo>
                  <a:lnTo>
                    <a:pt y="118812" x="26174"/>
                  </a:lnTo>
                  <a:lnTo>
                    <a:pt y="118812" x="28113"/>
                  </a:lnTo>
                  <a:lnTo>
                    <a:pt y="118812" x="29983"/>
                  </a:lnTo>
                  <a:lnTo>
                    <a:pt y="118874" x="31852"/>
                  </a:lnTo>
                  <a:lnTo>
                    <a:pt y="118874" x="33791"/>
                  </a:lnTo>
                  <a:lnTo>
                    <a:pt y="118874" x="35661"/>
                  </a:lnTo>
                  <a:lnTo>
                    <a:pt y="118874" x="37461"/>
                  </a:lnTo>
                  <a:lnTo>
                    <a:pt y="118937" x="39261"/>
                  </a:lnTo>
                  <a:lnTo>
                    <a:pt y="118937" x="41062"/>
                  </a:lnTo>
                  <a:lnTo>
                    <a:pt y="118937" x="42724"/>
                  </a:lnTo>
                  <a:lnTo>
                    <a:pt y="118937" x="44386"/>
                  </a:lnTo>
                  <a:lnTo>
                    <a:pt y="118999" x="45909"/>
                  </a:lnTo>
                  <a:lnTo>
                    <a:pt y="118999" x="47432"/>
                  </a:lnTo>
                  <a:lnTo>
                    <a:pt y="118999" x="48817"/>
                  </a:lnTo>
                  <a:lnTo>
                    <a:pt y="118999" x="50133"/>
                  </a:lnTo>
                  <a:lnTo>
                    <a:pt y="118999" x="51379"/>
                  </a:lnTo>
                  <a:lnTo>
                    <a:pt y="119062" x="52695"/>
                  </a:lnTo>
                  <a:lnTo>
                    <a:pt y="119062" x="53941"/>
                  </a:lnTo>
                  <a:lnTo>
                    <a:pt y="119062" x="55257"/>
                  </a:lnTo>
                  <a:lnTo>
                    <a:pt y="119062" x="56572"/>
                  </a:lnTo>
                  <a:lnTo>
                    <a:pt y="119062" x="57819"/>
                  </a:lnTo>
                  <a:lnTo>
                    <a:pt y="119062" x="59135"/>
                  </a:lnTo>
                  <a:lnTo>
                    <a:pt y="119062" x="60450"/>
                  </a:lnTo>
                  <a:lnTo>
                    <a:pt y="119062" x="61766"/>
                  </a:lnTo>
                  <a:lnTo>
                    <a:pt y="119062" x="63012"/>
                  </a:lnTo>
                  <a:lnTo>
                    <a:pt y="119062" x="64328"/>
                  </a:lnTo>
                  <a:lnTo>
                    <a:pt y="118999" x="65643"/>
                  </a:lnTo>
                  <a:lnTo>
                    <a:pt y="118999" x="66959"/>
                  </a:lnTo>
                  <a:lnTo>
                    <a:pt y="118937" x="68205"/>
                  </a:lnTo>
                  <a:lnTo>
                    <a:pt y="118874" x="69521"/>
                  </a:lnTo>
                  <a:lnTo>
                    <a:pt y="118874" x="70491"/>
                  </a:lnTo>
                  <a:lnTo>
                    <a:pt y="118812" x="71598"/>
                  </a:lnTo>
                  <a:lnTo>
                    <a:pt y="118812" x="72706"/>
                  </a:lnTo>
                  <a:lnTo>
                    <a:pt y="118812" x="73953"/>
                  </a:lnTo>
                  <a:lnTo>
                    <a:pt y="118812" x="75130"/>
                  </a:lnTo>
                  <a:lnTo>
                    <a:pt y="118812" x="76376"/>
                  </a:lnTo>
                  <a:lnTo>
                    <a:pt y="118874" x="77623"/>
                  </a:lnTo>
                  <a:lnTo>
                    <a:pt y="118874" x="78800"/>
                  </a:lnTo>
                  <a:lnTo>
                    <a:pt y="118874" x="79908"/>
                  </a:lnTo>
                  <a:lnTo>
                    <a:pt y="118874" x="81016"/>
                  </a:lnTo>
                  <a:lnTo>
                    <a:pt y="118874" x="81916"/>
                  </a:lnTo>
                  <a:lnTo>
                    <a:pt y="118937" x="82747"/>
                  </a:lnTo>
                  <a:lnTo>
                    <a:pt y="118937" x="83439"/>
                  </a:lnTo>
                  <a:lnTo>
                    <a:pt y="118937" x="83993"/>
                  </a:lnTo>
                  <a:lnTo>
                    <a:pt y="118937" x="84270"/>
                  </a:lnTo>
                  <a:lnTo>
                    <a:pt y="118937" x="84409"/>
                  </a:lnTo>
                  <a:lnTo>
                    <a:pt y="116559" x="84547"/>
                  </a:lnTo>
                  <a:lnTo>
                    <a:pt y="110928" x="84616"/>
                  </a:lnTo>
                  <a:lnTo>
                    <a:pt y="104109" x="84755"/>
                  </a:lnTo>
                  <a:lnTo>
                    <a:pt y="98165" x="84893"/>
                  </a:lnTo>
                  <a:lnTo>
                    <a:pt y="94912" x="84963"/>
                  </a:lnTo>
                  <a:lnTo>
                    <a:pt y="89156" x="85032"/>
                  </a:lnTo>
                  <a:lnTo>
                    <a:pt y="82649" x="85101"/>
                  </a:lnTo>
                  <a:lnTo>
                    <a:pt y="77393" x="85101"/>
                  </a:lnTo>
                  <a:lnTo>
                    <a:pt y="77393" x="84963"/>
                  </a:lnTo>
                  <a:lnTo>
                    <a:pt y="77393" x="84616"/>
                  </a:lnTo>
                  <a:lnTo>
                    <a:pt y="77393" x="84132"/>
                  </a:lnTo>
                  <a:lnTo>
                    <a:pt y="77331" x="83578"/>
                  </a:lnTo>
                  <a:lnTo>
                    <a:pt y="77331" x="82954"/>
                  </a:lnTo>
                  <a:lnTo>
                    <a:pt y="77331" x="82331"/>
                  </a:lnTo>
                  <a:lnTo>
                    <a:pt y="77331" x="81847"/>
                  </a:lnTo>
                  <a:lnTo>
                    <a:pt y="77331" x="81570"/>
                  </a:lnTo>
                  <a:lnTo>
                    <a:pt y="73640" x="80877"/>
                  </a:lnTo>
                  <a:lnTo>
                    <a:pt y="69323" x="80185"/>
                  </a:lnTo>
                  <a:lnTo>
                    <a:pt y="64818" x="79631"/>
                  </a:lnTo>
                  <a:lnTo>
                    <a:pt y="60313" x="79146"/>
                  </a:lnTo>
                  <a:lnTo>
                    <a:pt y="56309" x="78731"/>
                  </a:lnTo>
                  <a:lnTo>
                    <a:pt y="52993" x="78384"/>
                  </a:lnTo>
                  <a:lnTo>
                    <a:pt y="50803" x="78177"/>
                  </a:lnTo>
                  <a:lnTo>
                    <a:pt y="49990" x="78107"/>
                  </a:lnTo>
                  <a:lnTo>
                    <a:pt y="49990" x="77969"/>
                  </a:lnTo>
                  <a:lnTo>
                    <a:pt y="50052" x="77553"/>
                  </a:lnTo>
                  <a:lnTo>
                    <a:pt y="50052" x="76999"/>
                  </a:lnTo>
                  <a:lnTo>
                    <a:pt y="50115" x="76307"/>
                  </a:lnTo>
                  <a:lnTo>
                    <a:pt y="50115" x="75545"/>
                  </a:lnTo>
                  <a:lnTo>
                    <a:pt y="50178" x="74784"/>
                  </a:lnTo>
                  <a:lnTo>
                    <a:pt y="50178" x="74091"/>
                  </a:lnTo>
                  <a:lnTo>
                    <a:pt y="50178" x="73537"/>
                  </a:lnTo>
                  <a:lnTo>
                    <a:pt y="49051" x="74507"/>
                  </a:lnTo>
                  <a:lnTo>
                    <a:pt y="48176" x="75684"/>
                  </a:lnTo>
                  <a:lnTo>
                    <a:pt y="47425" x="76999"/>
                  </a:lnTo>
                  <a:lnTo>
                    <a:pt y="46799" x="78384"/>
                  </a:lnTo>
                  <a:lnTo>
                    <a:pt y="46299" x="79908"/>
                  </a:lnTo>
                  <a:lnTo>
                    <a:pt y="45923" x="81431"/>
                  </a:lnTo>
                  <a:lnTo>
                    <a:pt y="45548" x="82954"/>
                  </a:lnTo>
                  <a:lnTo>
                    <a:pt y="45235" x="84478"/>
                  </a:lnTo>
                  <a:lnTo>
                    <a:pt y="45172" x="84616"/>
                  </a:lnTo>
                  <a:lnTo>
                    <a:pt y="45110" x="84755"/>
                  </a:lnTo>
                  <a:lnTo>
                    <a:pt y="44985" x="84824"/>
                  </a:lnTo>
                  <a:lnTo>
                    <a:pt y="44860" x="84893"/>
                  </a:lnTo>
                  <a:lnTo>
                    <a:pt y="45110" x="85724"/>
                  </a:lnTo>
                  <a:lnTo>
                    <a:pt y="45298" x="86555"/>
                  </a:lnTo>
                  <a:lnTo>
                    <a:pt y="45423" x="87455"/>
                  </a:lnTo>
                  <a:lnTo>
                    <a:pt y="45423" x="88356"/>
                  </a:lnTo>
                  <a:lnTo>
                    <a:pt y="45423" x="89256"/>
                  </a:lnTo>
                  <a:lnTo>
                    <a:pt y="45235" x="90156"/>
                  </a:lnTo>
                  <a:lnTo>
                    <a:pt y="45047" x="90987"/>
                  </a:lnTo>
                  <a:lnTo>
                    <a:pt y="44734" x="91818"/>
                  </a:lnTo>
                  <a:lnTo>
                    <a:pt y="43984" x="93341"/>
                  </a:lnTo>
                  <a:lnTo>
                    <a:pt y="43108" x="94795"/>
                  </a:lnTo>
                  <a:lnTo>
                    <a:pt y="41982" x="96180"/>
                  </a:lnTo>
                  <a:lnTo>
                    <a:pt y="40730" x="97426"/>
                  </a:lnTo>
                  <a:lnTo>
                    <a:pt y="39354" x="98534"/>
                  </a:lnTo>
                  <a:lnTo>
                    <a:pt y="37915" x="99365"/>
                  </a:lnTo>
                  <a:lnTo>
                    <a:pt y="36413" x="99919"/>
                  </a:lnTo>
                  <a:lnTo>
                    <a:pt y="34849" x="100196"/>
                  </a:lnTo>
                  <a:lnTo>
                    <a:pt y="33848" x="99919"/>
                  </a:lnTo>
                  <a:lnTo>
                    <a:pt y="32910" x="99504"/>
                  </a:lnTo>
                  <a:lnTo>
                    <a:pt y="31971" x="99019"/>
                  </a:lnTo>
                  <a:lnTo>
                    <a:pt y="31095" x="98465"/>
                  </a:lnTo>
                  <a:lnTo>
                    <a:pt y="30282" x="97773"/>
                  </a:lnTo>
                  <a:lnTo>
                    <a:pt y="29531" x="97011"/>
                  </a:lnTo>
                  <a:lnTo>
                    <a:pt y="28780" x="96180"/>
                  </a:lnTo>
                  <a:lnTo>
                    <a:pt y="28030" x="95280"/>
                  </a:lnTo>
                  <a:lnTo>
                    <a:pt y="27404" x="94311"/>
                  </a:lnTo>
                  <a:lnTo>
                    <a:pt y="26778" x="93341"/>
                  </a:lnTo>
                  <a:lnTo>
                    <a:pt y="26215" x="92302"/>
                  </a:lnTo>
                  <a:lnTo>
                    <a:pt y="25715" x="91264"/>
                  </a:lnTo>
                  <a:lnTo>
                    <a:pt y="25214" x="90156"/>
                  </a:lnTo>
                  <a:lnTo>
                    <a:pt y="24776" x="89048"/>
                  </a:lnTo>
                  <a:lnTo>
                    <a:pt y="24401" x="87940"/>
                  </a:lnTo>
                  <a:lnTo>
                    <a:pt y="24088" x="8683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77" name="Shape 77"/>
          <p:cNvPicPr preferRelativeResize="0"/>
          <p:nvPr/>
        </p:nvPicPr>
        <p:blipFill>
          <a:blip r:embed="rId4"/>
          <a:stretch>
            <a:fillRect/>
          </a:stretch>
        </p:blipFill>
        <p:spPr>
          <a:xfrm>
            <a:off y="1412875" x="3779837"/>
            <a:ext cy="1905000" cx="1524000"/>
          </a:xfrm>
          <a:prstGeom prst="rect">
            <a:avLst/>
          </a:prstGeom>
        </p:spPr>
      </p:pic>
      <p:grpSp>
        <p:nvGrpSpPr>
          <p:cNvPr id="78" name="Shape 78"/>
          <p:cNvGrpSpPr/>
          <p:nvPr/>
        </p:nvGrpSpPr>
        <p:grpSpPr>
          <a:xfrm>
            <a:off y="1414123" x="7596186"/>
            <a:ext cy="1237001" cx="1052520"/>
            <a:chOff y="3025" x="0"/>
            <a:chExt cy="2996975" cx="3000025"/>
          </a:xfrm>
        </p:grpSpPr>
        <p:sp>
          <p:nvSpPr>
            <p:cNvPr id="79" name="Shape 79"/>
            <p:cNvSpPr/>
            <p:nvPr/>
          </p:nvSpPr>
          <p:spPr>
            <a:xfrm>
              <a:off y="820375" x="1957275"/>
              <a:ext cy="417775" cx="551625"/>
            </a:xfrm>
            <a:custGeom>
              <a:pathLst>
                <a:path w="22065" extrusionOk="0" h="16711">
                  <a:moveTo>
                    <a:pt y="16287" x="22065"/>
                  </a:moveTo>
                  <a:lnTo>
                    <a:pt y="0" x="22065"/>
                  </a:lnTo>
                  <a:lnTo>
                    <a:pt y="3875" x="1"/>
                  </a:lnTo>
                  <a:lnTo>
                    <a:pt y="16711" x="1"/>
                  </a:lnTo>
                  <a:lnTo>
                    <a:pt y="16287" x="2206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0" name="Shape 80"/>
            <p:cNvSpPr/>
            <p:nvPr/>
          </p:nvSpPr>
          <p:spPr>
            <a:xfrm>
              <a:off y="932375" x="2026675"/>
              <a:ext cy="316375" cx="393275"/>
            </a:xfrm>
            <a:custGeom>
              <a:pathLst>
                <a:path w="15731" extrusionOk="0" h="12655">
                  <a:moveTo>
                    <a:pt y="1" x="15730"/>
                  </a:moveTo>
                  <a:lnTo>
                    <a:pt y="1" x="1"/>
                  </a:lnTo>
                  <a:lnTo>
                    <a:pt y="9809" x="1"/>
                  </a:lnTo>
                  <a:lnTo>
                    <a:pt y="9930" x="72"/>
                  </a:lnTo>
                  <a:lnTo>
                    <a:pt y="10233" x="356"/>
                  </a:lnTo>
                  <a:lnTo>
                    <a:pt y="10717" x="855"/>
                  </a:lnTo>
                  <a:lnTo>
                    <a:pt y="11201" x="1638"/>
                  </a:lnTo>
                  <a:lnTo>
                    <a:pt y="11746" x="2634"/>
                  </a:lnTo>
                  <a:lnTo>
                    <a:pt y="12231" x="3844"/>
                  </a:lnTo>
                  <a:lnTo>
                    <a:pt y="12533" x="5339"/>
                  </a:lnTo>
                  <a:lnTo>
                    <a:pt y="12655" x="7189"/>
                  </a:lnTo>
                  <a:lnTo>
                    <a:pt y="12533" x="9040"/>
                  </a:lnTo>
                  <a:lnTo>
                    <a:pt y="12231" x="10748"/>
                  </a:lnTo>
                  <a:lnTo>
                    <a:pt y="11746" x="12171"/>
                  </a:lnTo>
                  <a:lnTo>
                    <a:pt y="11201" x="13453"/>
                  </a:lnTo>
                  <a:lnTo>
                    <a:pt y="10717" x="14449"/>
                  </a:lnTo>
                  <a:lnTo>
                    <a:pt y="10233" x="15161"/>
                  </a:lnTo>
                  <a:lnTo>
                    <a:pt y="9930" x="15588"/>
                  </a:lnTo>
                  <a:lnTo>
                    <a:pt y="9809" x="15730"/>
                  </a:lnTo>
                  <a:lnTo>
                    <a:pt y="1" x="15730"/>
                  </a:lnTo>
                  <a:close/>
                </a:path>
              </a:pathLst>
            </a:custGeom>
            <a:solidFill>
              <a:srgbClr val="AFAA75"/>
            </a:solidFill>
            <a:ln>
              <a:noFill/>
            </a:ln>
          </p:spPr>
          <p:txBody>
            <a:bodyPr bIns="91425" rIns="91425" lIns="91425" tIns="91425" anchor="ctr" anchorCtr="0">
              <a:noAutofit/>
            </a:bodyPr>
            <a:lstStyle/>
            <a:p>
              <a:pPr>
                <a:spcBef>
                  <a:spcPts val="0"/>
                </a:spcBef>
                <a:buNone/>
              </a:pPr>
              <a:r>
                <a:t/>
              </a:r>
              <a:endParaRPr/>
            </a:p>
          </p:txBody>
        </p:sp>
        <p:sp>
          <p:nvSpPr>
            <p:cNvPr id="81" name="Shape 81"/>
            <p:cNvSpPr/>
            <p:nvPr/>
          </p:nvSpPr>
          <p:spPr>
            <a:xfrm>
              <a:off y="1085250" x="969750"/>
              <a:ext cy="1914750" cx="2030275"/>
            </a:xfrm>
            <a:custGeom>
              <a:pathLst>
                <a:path w="81211" extrusionOk="0" h="76590">
                  <a:moveTo>
                    <a:pt y="61575" x="70961"/>
                  </a:moveTo>
                  <a:lnTo>
                    <a:pt y="61454" x="81210"/>
                  </a:lnTo>
                  <a:lnTo>
                    <a:pt y="25974" x="72029"/>
                  </a:lnTo>
                  <a:lnTo>
                    <a:pt y="25066" x="72954"/>
                  </a:lnTo>
                  <a:lnTo>
                    <a:pt y="24037" x="73808"/>
                  </a:lnTo>
                  <a:lnTo>
                    <a:pt y="22947" x="74520"/>
                  </a:lnTo>
                  <a:lnTo>
                    <a:pt y="21857" x="75089"/>
                  </a:lnTo>
                  <a:lnTo>
                    <a:pt y="20828" x="75587"/>
                  </a:lnTo>
                  <a:lnTo>
                    <a:pt y="19799" x="76014"/>
                  </a:lnTo>
                  <a:lnTo>
                    <a:pt y="18891" x="76299"/>
                  </a:lnTo>
                  <a:lnTo>
                    <a:pt y="18164" x="76512"/>
                  </a:lnTo>
                  <a:lnTo>
                    <a:pt y="15803" x="76797"/>
                  </a:lnTo>
                  <a:lnTo>
                    <a:pt y="13321" x="76512"/>
                  </a:lnTo>
                  <a:lnTo>
                    <a:pt y="10778" x="75801"/>
                  </a:lnTo>
                  <a:lnTo>
                    <a:pt y="8356" x="74733"/>
                  </a:lnTo>
                  <a:lnTo>
                    <a:pt y="6116" x="73452"/>
                  </a:lnTo>
                  <a:lnTo>
                    <a:pt y="4178" x="71957"/>
                  </a:lnTo>
                  <a:lnTo>
                    <a:pt y="2604" x="70463"/>
                  </a:lnTo>
                  <a:lnTo>
                    <a:pt y="1575" x="68968"/>
                  </a:lnTo>
                  <a:lnTo>
                    <a:pt y="1393" x="68541"/>
                  </a:lnTo>
                  <a:lnTo>
                    <a:pt y="1151" x="67829"/>
                  </a:lnTo>
                  <a:lnTo>
                    <a:pt y="909" x="67046"/>
                  </a:lnTo>
                  <a:lnTo>
                    <a:pt y="667" x="66192"/>
                  </a:lnTo>
                  <a:lnTo>
                    <a:pt y="425" x="65196"/>
                  </a:lnTo>
                  <a:lnTo>
                    <a:pt y="243" x="64199"/>
                  </a:lnTo>
                  <a:lnTo>
                    <a:pt y="122" x="63274"/>
                  </a:lnTo>
                  <a:lnTo>
                    <a:pt y="1" x="62349"/>
                  </a:lnTo>
                  <a:lnTo>
                    <a:pt y="1" x="62064"/>
                  </a:lnTo>
                  <a:lnTo>
                    <a:pt y="1" x="61352"/>
                  </a:lnTo>
                  <a:lnTo>
                    <a:pt y="1" x="60214"/>
                  </a:lnTo>
                  <a:lnTo>
                    <a:pt y="1" x="58648"/>
                  </a:lnTo>
                  <a:lnTo>
                    <a:pt y="1" x="56868"/>
                  </a:lnTo>
                  <a:lnTo>
                    <a:pt y="1" x="54947"/>
                  </a:lnTo>
                  <a:lnTo>
                    <a:pt y="1" x="52811"/>
                  </a:lnTo>
                  <a:lnTo>
                    <a:pt y="1" x="50605"/>
                  </a:lnTo>
                  <a:lnTo>
                    <a:pt y="1" x="48399"/>
                  </a:lnTo>
                  <a:lnTo>
                    <a:pt y="1" x="46263"/>
                  </a:lnTo>
                  <a:lnTo>
                    <a:pt y="1" x="44271"/>
                  </a:lnTo>
                  <a:lnTo>
                    <a:pt y="1" x="42491"/>
                  </a:lnTo>
                  <a:lnTo>
                    <a:pt y="1" x="40996"/>
                  </a:lnTo>
                  <a:lnTo>
                    <a:pt y="1" x="39858"/>
                  </a:lnTo>
                  <a:lnTo>
                    <a:pt y="1" x="39075"/>
                  </a:lnTo>
                  <a:lnTo>
                    <a:pt y="1" x="38790"/>
                  </a:lnTo>
                  <a:lnTo>
                    <a:pt y="61" x="37936"/>
                  </a:lnTo>
                  <a:lnTo>
                    <a:pt y="182" x="37082"/>
                  </a:lnTo>
                  <a:lnTo>
                    <a:pt y="425" x="36299"/>
                  </a:lnTo>
                  <a:lnTo>
                    <a:pt y="667" x="35516"/>
                  </a:lnTo>
                  <a:lnTo>
                    <a:pt y="909" x="34875"/>
                  </a:lnTo>
                  <a:lnTo>
                    <a:pt y="1091" x="34306"/>
                  </a:lnTo>
                  <a:lnTo>
                    <a:pt y="1272" x="34021"/>
                  </a:lnTo>
                  <a:lnTo>
                    <a:pt y="1333" x="33879"/>
                  </a:lnTo>
                  <a:lnTo>
                    <a:pt y="2967" x="31815"/>
                  </a:lnTo>
                  <a:lnTo>
                    <a:pt y="4723" x="29964"/>
                  </a:lnTo>
                  <a:lnTo>
                    <a:pt y="6600" x="28399"/>
                  </a:lnTo>
                  <a:lnTo>
                    <a:pt y="8477" x="27046"/>
                  </a:lnTo>
                  <a:lnTo>
                    <a:pt y="10172" x="25979"/>
                  </a:lnTo>
                  <a:lnTo>
                    <a:pt y="11625" x="25196"/>
                  </a:lnTo>
                  <a:lnTo>
                    <a:pt y="12655" x="24626"/>
                  </a:lnTo>
                  <a:lnTo>
                    <a:pt y="13260" x="24271"/>
                  </a:lnTo>
                  <a:lnTo>
                    <a:pt y="11565" x="12598"/>
                  </a:lnTo>
                  <a:lnTo>
                    <a:pt y="10838" x="11886"/>
                  </a:lnTo>
                  <a:lnTo>
                    <a:pt y="10112" x="11174"/>
                  </a:lnTo>
                  <a:lnTo>
                    <a:pt y="9385" x="10463"/>
                  </a:lnTo>
                  <a:lnTo>
                    <a:pt y="8719" x="9751"/>
                  </a:lnTo>
                  <a:lnTo>
                    <a:pt y="8114" x="9110"/>
                  </a:lnTo>
                  <a:lnTo>
                    <a:pt y="7690" x="8541"/>
                  </a:lnTo>
                  <a:lnTo>
                    <a:pt y="7387" x="8256"/>
                  </a:lnTo>
                  <a:lnTo>
                    <a:pt y="7266" x="8114"/>
                  </a:lnTo>
                  <a:lnTo>
                    <a:pt y="6963" x="7758"/>
                  </a:lnTo>
                  <a:lnTo>
                    <a:pt y="6782" x="7189"/>
                  </a:lnTo>
                  <a:lnTo>
                    <a:pt y="6721" x="6619"/>
                  </a:lnTo>
                  <a:lnTo>
                    <a:pt y="6842" x="6121"/>
                  </a:lnTo>
                  <a:lnTo>
                    <a:pt y="7811" x="5480"/>
                  </a:lnTo>
                  <a:lnTo>
                    <a:pt y="9022" x="5409"/>
                  </a:lnTo>
                  <a:lnTo>
                    <a:pt y="10112" x="5552"/>
                  </a:lnTo>
                  <a:lnTo>
                    <a:pt y="10536" x="5694"/>
                  </a:lnTo>
                  <a:lnTo>
                    <a:pt y="10475" x="0"/>
                  </a:lnTo>
                  <a:lnTo>
                    <a:pt y="18527" x="2633"/>
                  </a:lnTo>
                  <a:lnTo>
                    <a:pt y="18527" x="2989"/>
                  </a:lnTo>
                  <a:lnTo>
                    <a:pt y="18527" x="3915"/>
                  </a:lnTo>
                  <a:lnTo>
                    <a:pt y="18527" x="5196"/>
                  </a:lnTo>
                  <a:lnTo>
                    <a:pt y="18527" x="6762"/>
                  </a:lnTo>
                  <a:lnTo>
                    <a:pt y="18527" x="8327"/>
                  </a:lnTo>
                  <a:lnTo>
                    <a:pt y="18527" x="9822"/>
                  </a:lnTo>
                  <a:lnTo>
                    <a:pt y="18588" x="11032"/>
                  </a:lnTo>
                  <a:lnTo>
                    <a:pt y="18588" x="11815"/>
                  </a:lnTo>
                  <a:lnTo>
                    <a:pt y="19072" x="12384"/>
                  </a:lnTo>
                  <a:lnTo>
                    <a:pt y="19557" x="12954"/>
                  </a:lnTo>
                  <a:lnTo>
                    <a:pt y="20102" x="13594"/>
                  </a:lnTo>
                  <a:lnTo>
                    <a:pt y="20647" x="14377"/>
                  </a:lnTo>
                  <a:lnTo>
                    <a:pt y="21191" x="15303"/>
                  </a:lnTo>
                  <a:lnTo>
                    <a:pt y="21736" x="16441"/>
                  </a:lnTo>
                  <a:lnTo>
                    <a:pt y="22281" x="17865"/>
                  </a:lnTo>
                  <a:lnTo>
                    <a:pt y="22887" x="19644"/>
                  </a:lnTo>
                  <a:lnTo>
                    <a:pt y="23129" x="20569"/>
                  </a:lnTo>
                  <a:lnTo>
                    <a:pt y="23371" x="21424"/>
                  </a:lnTo>
                  <a:lnTo>
                    <a:pt y="23492" x="22278"/>
                  </a:lnTo>
                  <a:lnTo>
                    <a:pt y="23613" x="23203"/>
                  </a:lnTo>
                  <a:lnTo>
                    <a:pt y="23613" x="24128"/>
                  </a:lnTo>
                  <a:lnTo>
                    <a:pt y="23553" x="25125"/>
                  </a:lnTo>
                  <a:lnTo>
                    <a:pt y="23371" x="26192"/>
                  </a:lnTo>
                  <a:lnTo>
                    <a:pt y="23068" x="27331"/>
                  </a:lnTo>
                  <a:lnTo>
                    <a:pt y="61696" x="18577"/>
                  </a:lnTo>
                  <a:lnTo>
                    <a:pt y="61575" x="28185"/>
                  </a:lnTo>
                  <a:lnTo>
                    <a:pt y="72352" x="28043"/>
                  </a:lnTo>
                  <a:lnTo>
                    <a:pt y="72352" x="37936"/>
                  </a:lnTo>
                  <a:lnTo>
                    <a:pt y="72473" x="36299"/>
                  </a:lnTo>
                  <a:lnTo>
                    <a:pt y="72715" x="34804"/>
                  </a:lnTo>
                  <a:lnTo>
                    <a:pt y="73078" x="33452"/>
                  </a:lnTo>
                  <a:lnTo>
                    <a:pt y="73502" x="32313"/>
                  </a:lnTo>
                  <a:lnTo>
                    <a:pt y="74108" x="31388"/>
                  </a:lnTo>
                  <a:lnTo>
                    <a:pt y="74774" x="30605"/>
                  </a:lnTo>
                  <a:lnTo>
                    <a:pt y="75621" x="30178"/>
                  </a:lnTo>
                  <a:lnTo>
                    <a:pt y="76590" x="30036"/>
                  </a:lnTo>
                  <a:lnTo>
                    <a:pt y="76590" x="48399"/>
                  </a:lnTo>
                  <a:lnTo>
                    <a:pt y="75803" x="48541"/>
                  </a:lnTo>
                  <a:lnTo>
                    <a:pt y="75137" x="48256"/>
                  </a:lnTo>
                  <a:lnTo>
                    <a:pt y="74531" x="47687"/>
                  </a:lnTo>
                  <a:lnTo>
                    <a:pt y="74047" x="46975"/>
                  </a:lnTo>
                  <a:lnTo>
                    <a:pt y="73139" x="46548"/>
                  </a:lnTo>
                  <a:lnTo>
                    <a:pt y="71989" x="46050"/>
                  </a:lnTo>
                  <a:lnTo>
                    <a:pt y="70536" x="45552"/>
                  </a:lnTo>
                  <a:lnTo>
                    <a:pt y="68961" x="45125"/>
                  </a:lnTo>
                  <a:lnTo>
                    <a:pt y="67206" x="44698"/>
                  </a:lnTo>
                  <a:lnTo>
                    <a:pt y="65389" x="44342"/>
                  </a:lnTo>
                  <a:lnTo>
                    <a:pt y="63512" x="44057"/>
                  </a:lnTo>
                  <a:lnTo>
                    <a:pt y="61575" x="43915"/>
                  </a:lnTo>
                  <a:lnTo>
                    <a:pt y="61575" x="54662"/>
                  </a:lnTo>
                  <a:lnTo>
                    <a:pt y="63633" x="54448"/>
                  </a:lnTo>
                  <a:lnTo>
                    <a:pt y="65571" x="54164"/>
                  </a:lnTo>
                  <a:lnTo>
                    <a:pt y="67448" x="53808"/>
                  </a:lnTo>
                  <a:lnTo>
                    <a:pt y="69143" x="53452"/>
                  </a:lnTo>
                  <a:lnTo>
                    <a:pt y="70717" x="52954"/>
                  </a:lnTo>
                  <a:lnTo>
                    <a:pt y="72049" x="52527"/>
                  </a:lnTo>
                  <a:lnTo>
                    <a:pt y="73139" x="52029"/>
                  </a:lnTo>
                  <a:lnTo>
                    <a:pt y="74047" x="51601"/>
                  </a:lnTo>
                  <a:lnTo>
                    <a:pt y="74592" x="50890"/>
                  </a:lnTo>
                  <a:lnTo>
                    <a:pt y="75197" x="50320"/>
                  </a:lnTo>
                  <a:lnTo>
                    <a:pt y="75863" x="50036"/>
                  </a:lnTo>
                  <a:lnTo>
                    <a:pt y="76590" x="50178"/>
                  </a:lnTo>
                  <a:lnTo>
                    <a:pt y="76590" x="68612"/>
                  </a:lnTo>
                  <a:lnTo>
                    <a:pt y="75621" x="68470"/>
                  </a:lnTo>
                  <a:lnTo>
                    <a:pt y="74774" x="67972"/>
                  </a:lnTo>
                  <a:lnTo>
                    <a:pt y="74108" x="67260"/>
                  </a:lnTo>
                  <a:lnTo>
                    <a:pt y="73502" x="66335"/>
                  </a:lnTo>
                  <a:lnTo>
                    <a:pt y="73078" x="65125"/>
                  </a:lnTo>
                  <a:lnTo>
                    <a:pt y="72715" x="63772"/>
                  </a:lnTo>
                  <a:lnTo>
                    <a:pt y="72473" x="62278"/>
                  </a:lnTo>
                  <a:lnTo>
                    <a:pt y="72352" x="60641"/>
                  </a:lnTo>
                  <a:lnTo>
                    <a:pt y="72352" x="70890"/>
                  </a:lnTo>
                  <a:lnTo>
                    <a:pt y="61575" x="709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2" name="Shape 82"/>
            <p:cNvSpPr/>
            <p:nvPr/>
          </p:nvSpPr>
          <p:spPr>
            <a:xfrm>
              <a:off y="1120075" x="1288250"/>
              <a:ext cy="1462175" cx="1644150"/>
            </a:xfrm>
            <a:custGeom>
              <a:pathLst>
                <a:path w="65766" extrusionOk="0" h="58487">
                  <a:moveTo>
                    <a:pt y="58487" x="8897"/>
                  </a:moveTo>
                  <a:lnTo>
                    <a:pt y="58487" x="65765"/>
                  </a:lnTo>
                  <a:lnTo>
                    <a:pt y="24158" x="57224"/>
                  </a:lnTo>
                  <a:lnTo>
                    <a:pt y="23915" x="57438"/>
                  </a:lnTo>
                  <a:lnTo>
                    <a:pt y="23249" x="58007"/>
                  </a:lnTo>
                  <a:lnTo>
                    <a:pt y="22281" x="58719"/>
                  </a:lnTo>
                  <a:lnTo>
                    <a:pt y="21009" x="59644"/>
                  </a:lnTo>
                  <a:lnTo>
                    <a:pt y="19556" x="60570"/>
                  </a:lnTo>
                  <a:lnTo>
                    <a:pt y="18043" x="61353"/>
                  </a:lnTo>
                  <a:lnTo>
                    <a:pt y="16529" x="61993"/>
                  </a:lnTo>
                  <a:lnTo>
                    <a:pt y="15015" x="62278"/>
                  </a:lnTo>
                  <a:lnTo>
                    <a:pt y="14531" x="62278"/>
                  </a:lnTo>
                  <a:lnTo>
                    <a:pt y="13562" x="62135"/>
                  </a:lnTo>
                  <a:lnTo>
                    <a:pt y="12170" x="61780"/>
                  </a:lnTo>
                  <a:lnTo>
                    <a:pt y="10474" x="61281"/>
                  </a:lnTo>
                  <a:lnTo>
                    <a:pt y="8598" x="60498"/>
                  </a:lnTo>
                  <a:lnTo>
                    <a:pt y="6479" x="59431"/>
                  </a:lnTo>
                  <a:lnTo>
                    <a:pt y="4299" x="57865"/>
                  </a:lnTo>
                  <a:lnTo>
                    <a:pt y="2119" x="55943"/>
                  </a:lnTo>
                  <a:lnTo>
                    <a:pt y="1453" x="54947"/>
                  </a:lnTo>
                  <a:lnTo>
                    <a:pt y="969" x="53523"/>
                  </a:lnTo>
                  <a:lnTo>
                    <a:pt y="545" x="51886"/>
                  </a:lnTo>
                  <a:lnTo>
                    <a:pt y="303" x="50178"/>
                  </a:lnTo>
                  <a:lnTo>
                    <a:pt y="121" x="48541"/>
                  </a:lnTo>
                  <a:lnTo>
                    <a:pt y="61" x="47189"/>
                  </a:lnTo>
                  <a:lnTo>
                    <a:pt y="0" x="46264"/>
                  </a:lnTo>
                  <a:lnTo>
                    <a:pt y="0" x="45908"/>
                  </a:lnTo>
                  <a:lnTo>
                    <a:pt y="0" x="29466"/>
                  </a:lnTo>
                  <a:lnTo>
                    <a:pt y="0" x="29324"/>
                  </a:lnTo>
                  <a:lnTo>
                    <a:pt y="0" x="28897"/>
                  </a:lnTo>
                  <a:lnTo>
                    <a:pt y="61" x="28185"/>
                  </a:lnTo>
                  <a:lnTo>
                    <a:pt y="121" x="27331"/>
                  </a:lnTo>
                  <a:lnTo>
                    <a:pt y="182" x="26406"/>
                  </a:lnTo>
                  <a:lnTo>
                    <a:pt y="364" x="25338"/>
                  </a:lnTo>
                  <a:lnTo>
                    <a:pt y="606" x="24271"/>
                  </a:lnTo>
                  <a:lnTo>
                    <a:pt y="969" x="23274"/>
                  </a:lnTo>
                  <a:lnTo>
                    <a:pt y="1938" x="21780"/>
                  </a:lnTo>
                  <a:lnTo>
                    <a:pt y="3633" x="20071"/>
                  </a:lnTo>
                  <a:lnTo>
                    <a:pt y="5752" x="18292"/>
                  </a:lnTo>
                  <a:lnTo>
                    <a:pt y="8113" x="16584"/>
                  </a:lnTo>
                  <a:lnTo>
                    <a:pt y="10414" x="15018"/>
                  </a:lnTo>
                  <a:lnTo>
                    <a:pt y="12351" x="13737"/>
                  </a:lnTo>
                  <a:lnTo>
                    <a:pt y="13744" x="12883"/>
                  </a:lnTo>
                  <a:lnTo>
                    <a:pt y="14228" x="12598"/>
                  </a:lnTo>
                  <a:lnTo>
                    <a:pt y="12291" x="854"/>
                  </a:lnTo>
                  <a:lnTo>
                    <a:pt y="15439" x="0"/>
                  </a:lnTo>
                  <a:lnTo>
                    <a:pt y="15560" x="143"/>
                  </a:lnTo>
                  <a:lnTo>
                    <a:pt y="15984" x="641"/>
                  </a:lnTo>
                  <a:lnTo>
                    <a:pt y="16529" x="1353"/>
                  </a:lnTo>
                  <a:lnTo>
                    <a:pt y="17195" x="2278"/>
                  </a:lnTo>
                  <a:lnTo>
                    <a:pt y="17922" x="3488"/>
                  </a:lnTo>
                  <a:lnTo>
                    <a:pt y="18648" x="4840"/>
                  </a:lnTo>
                  <a:lnTo>
                    <a:pt y="19314" x="6335"/>
                  </a:lnTo>
                  <a:lnTo>
                    <a:pt y="19798" x="8043"/>
                  </a:lnTo>
                  <a:lnTo>
                    <a:pt y="20041" x="9893"/>
                  </a:lnTo>
                  <a:lnTo>
                    <a:pt y="20041" x="11673"/>
                  </a:lnTo>
                  <a:lnTo>
                    <a:pt y="19738" x="13310"/>
                  </a:lnTo>
                  <a:lnTo>
                    <a:pt y="19314" x="14733"/>
                  </a:lnTo>
                  <a:lnTo>
                    <a:pt y="18830" x="15872"/>
                  </a:lnTo>
                  <a:lnTo>
                    <a:pt y="18406" x="16797"/>
                  </a:lnTo>
                  <a:lnTo>
                    <a:pt y="18043" x="17367"/>
                  </a:lnTo>
                  <a:lnTo>
                    <a:pt y="17922" x="17580"/>
                  </a:lnTo>
                  <a:lnTo>
                    <a:pt y="58487" x="8897"/>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83" name="Shape 83"/>
            <p:cNvSpPr/>
            <p:nvPr/>
          </p:nvSpPr>
          <p:spPr>
            <a:xfrm>
              <a:off y="3025" x="1695725"/>
              <a:ext cy="555525" cx="1008925"/>
            </a:xfrm>
            <a:custGeom>
              <a:pathLst>
                <a:path w="40357" extrusionOk="0" h="22221">
                  <a:moveTo>
                    <a:pt y="15136" x="0"/>
                  </a:moveTo>
                  <a:lnTo>
                    <a:pt y="16105" x="427"/>
                  </a:lnTo>
                  <a:lnTo>
                    <a:pt y="17013" x="1708"/>
                  </a:lnTo>
                  <a:lnTo>
                    <a:pt y="17921" x="3701"/>
                  </a:lnTo>
                  <a:lnTo>
                    <a:pt y="18769" x="6335"/>
                  </a:lnTo>
                  <a:lnTo>
                    <a:pt y="19556" x="9395"/>
                  </a:lnTo>
                  <a:lnTo>
                    <a:pt y="20283" x="12740"/>
                  </a:lnTo>
                  <a:lnTo>
                    <a:pt y="20888" x="16441"/>
                  </a:lnTo>
                  <a:lnTo>
                    <a:pt y="21433" x="20214"/>
                  </a:lnTo>
                  <a:lnTo>
                    <a:pt y="21857" x="23915"/>
                  </a:lnTo>
                  <a:lnTo>
                    <a:pt y="22099" x="27616"/>
                  </a:lnTo>
                  <a:lnTo>
                    <a:pt y="22220" x="30961"/>
                  </a:lnTo>
                  <a:lnTo>
                    <a:pt y="22220" x="34022"/>
                  </a:lnTo>
                  <a:lnTo>
                    <a:pt y="21978" x="36655"/>
                  </a:lnTo>
                  <a:lnTo>
                    <a:pt y="21615" x="38648"/>
                  </a:lnTo>
                  <a:lnTo>
                    <a:pt y="21009" x="39929"/>
                  </a:lnTo>
                  <a:lnTo>
                    <a:pt y="20162" x="40356"/>
                  </a:lnTo>
                  <a:lnTo>
                    <a:pt y="18769" x="40285"/>
                  </a:lnTo>
                  <a:lnTo>
                    <a:pt y="16953" x="40071"/>
                  </a:lnTo>
                  <a:lnTo>
                    <a:pt y="14713" x="39715"/>
                  </a:lnTo>
                  <a:lnTo>
                    <a:pt y="12412" x="39217"/>
                  </a:lnTo>
                  <a:lnTo>
                    <a:pt y="10051" x="38506"/>
                  </a:lnTo>
                  <a:lnTo>
                    <a:pt y="7871" x="37651"/>
                  </a:lnTo>
                  <a:lnTo>
                    <a:pt y="5994" x="36513"/>
                  </a:lnTo>
                  <a:lnTo>
                    <a:pt y="4662" x="35160"/>
                  </a:lnTo>
                  <a:lnTo>
                    <a:pt y="4299" x="34662"/>
                  </a:lnTo>
                  <a:lnTo>
                    <a:pt y="3996" x="34235"/>
                  </a:lnTo>
                  <a:lnTo>
                    <a:pt y="3693" x="33737"/>
                  </a:lnTo>
                  <a:lnTo>
                    <a:pt y="3391" x="33310"/>
                  </a:lnTo>
                  <a:lnTo>
                    <a:pt y="3088" x="32812"/>
                  </a:lnTo>
                  <a:lnTo>
                    <a:pt y="2846" x="32313"/>
                  </a:lnTo>
                  <a:lnTo>
                    <a:pt y="2604" x="31815"/>
                  </a:lnTo>
                  <a:lnTo>
                    <a:pt y="2361" x="31246"/>
                  </a:lnTo>
                  <a:lnTo>
                    <a:pt y="1998" x="30178"/>
                  </a:lnTo>
                  <a:lnTo>
                    <a:pt y="1635" x="29111"/>
                  </a:lnTo>
                  <a:lnTo>
                    <a:pt y="1272" x="28043"/>
                  </a:lnTo>
                  <a:lnTo>
                    <a:pt y="908" x="26904"/>
                  </a:lnTo>
                  <a:lnTo>
                    <a:pt y="666" x="25694"/>
                  </a:lnTo>
                  <a:lnTo>
                    <a:pt y="424" x="24271"/>
                  </a:lnTo>
                  <a:lnTo>
                    <a:pt y="182" x="22634"/>
                  </a:lnTo>
                  <a:lnTo>
                    <a:pt y="61" x="20783"/>
                  </a:lnTo>
                  <a:lnTo>
                    <a:pt y="0" x="19502"/>
                  </a:lnTo>
                  <a:lnTo>
                    <a:pt y="61" x="18221"/>
                  </a:lnTo>
                  <a:lnTo>
                    <a:pt y="182" x="16940"/>
                  </a:lnTo>
                  <a:lnTo>
                    <a:pt y="303" x="15587"/>
                  </a:lnTo>
                  <a:lnTo>
                    <a:pt y="545" x="14235"/>
                  </a:lnTo>
                  <a:lnTo>
                    <a:pt y="848" x="12883"/>
                  </a:lnTo>
                  <a:lnTo>
                    <a:pt y="1150" x="11459"/>
                  </a:lnTo>
                  <a:lnTo>
                    <a:pt y="1574" x="9965"/>
                  </a:lnTo>
                  <a:lnTo>
                    <a:pt y="1877" x="9111"/>
                  </a:lnTo>
                  <a:lnTo>
                    <a:pt y="2180" x="8185"/>
                  </a:lnTo>
                  <a:lnTo>
                    <a:pt y="2482" x="7331"/>
                  </a:lnTo>
                  <a:lnTo>
                    <a:pt y="2846" x="6548"/>
                  </a:lnTo>
                  <a:lnTo>
                    <a:pt y="3270" x="5836"/>
                  </a:lnTo>
                  <a:lnTo>
                    <a:pt y="3633" x="5125"/>
                  </a:lnTo>
                  <a:lnTo>
                    <a:pt y="3936" x="4555"/>
                  </a:lnTo>
                  <a:lnTo>
                    <a:pt y="4299" x="4057"/>
                  </a:lnTo>
                  <a:lnTo>
                    <a:pt y="15136"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4" name="Shape 84"/>
            <p:cNvSpPr/>
            <p:nvPr/>
          </p:nvSpPr>
          <p:spPr>
            <a:xfrm>
              <a:off y="49925" x="1763325"/>
              <a:ext cy="488925" cx="873700"/>
            </a:xfrm>
            <a:custGeom>
              <a:pathLst>
                <a:path w="34948" extrusionOk="0" h="19557">
                  <a:moveTo>
                    <a:pt y="13381" x="1"/>
                  </a:moveTo>
                  <a:lnTo>
                    <a:pt y="14229" x="428"/>
                  </a:lnTo>
                  <a:lnTo>
                    <a:pt y="15016" x="1495"/>
                  </a:lnTo>
                  <a:lnTo>
                    <a:pt y="15803" x="3204"/>
                  </a:lnTo>
                  <a:lnTo>
                    <a:pt y="16530" x="5481"/>
                  </a:lnTo>
                  <a:lnTo>
                    <a:pt y="17256" x="8115"/>
                  </a:lnTo>
                  <a:lnTo>
                    <a:pt y="17862" x="11033"/>
                  </a:lnTo>
                  <a:lnTo>
                    <a:pt y="18407" x="14236"/>
                  </a:lnTo>
                  <a:lnTo>
                    <a:pt y="18830" x="17510"/>
                  </a:lnTo>
                  <a:lnTo>
                    <a:pt y="19194" x="20713"/>
                  </a:lnTo>
                  <a:lnTo>
                    <a:pt y="19436" x="23915"/>
                  </a:lnTo>
                  <a:lnTo>
                    <a:pt y="19557" x="26834"/>
                  </a:lnTo>
                  <a:lnTo>
                    <a:pt y="19496" x="29467"/>
                  </a:lnTo>
                  <a:lnTo>
                    <a:pt y="19315" x="31745"/>
                  </a:lnTo>
                  <a:lnTo>
                    <a:pt y="18952" x="33453"/>
                  </a:lnTo>
                  <a:lnTo>
                    <a:pt y="18407" x="34520"/>
                  </a:lnTo>
                  <a:lnTo>
                    <a:pt y="17680" x="34947"/>
                  </a:lnTo>
                  <a:lnTo>
                    <a:pt y="16469" x="34947"/>
                  </a:lnTo>
                  <a:lnTo>
                    <a:pt y="14774" x="34805"/>
                  </a:lnTo>
                  <a:lnTo>
                    <a:pt y="12837" x="34592"/>
                  </a:lnTo>
                  <a:lnTo>
                    <a:pt y="10717" x="34165"/>
                  </a:lnTo>
                  <a:lnTo>
                    <a:pt y="8659" x="33595"/>
                  </a:lnTo>
                  <a:lnTo>
                    <a:pt y="6782" x="32812"/>
                  </a:lnTo>
                  <a:lnTo>
                    <a:pt y="5268" x="31745"/>
                  </a:lnTo>
                  <a:lnTo>
                    <a:pt y="4179" x="30392"/>
                  </a:lnTo>
                  <a:lnTo>
                    <a:pt y="3876" x="29823"/>
                  </a:lnTo>
                  <a:lnTo>
                    <a:pt y="3573" x="29253"/>
                  </a:lnTo>
                  <a:lnTo>
                    <a:pt y="3210" x="28755"/>
                  </a:lnTo>
                  <a:lnTo>
                    <a:pt y="2907" x="28257"/>
                  </a:lnTo>
                  <a:lnTo>
                    <a:pt y="2604" x="27688"/>
                  </a:lnTo>
                  <a:lnTo>
                    <a:pt y="2302" x="27189"/>
                  </a:lnTo>
                  <a:lnTo>
                    <a:pt y="2060" x="26620"/>
                  </a:lnTo>
                  <a:lnTo>
                    <a:pt y="1757" x="26051"/>
                  </a:lnTo>
                  <a:lnTo>
                    <a:pt y="1515" x="25410"/>
                  </a:lnTo>
                  <a:lnTo>
                    <a:pt y="1212" x="24698"/>
                  </a:lnTo>
                  <a:lnTo>
                    <a:pt y="970" x="23915"/>
                  </a:lnTo>
                  <a:lnTo>
                    <a:pt y="788" x="23061"/>
                  </a:lnTo>
                  <a:lnTo>
                    <a:pt y="546" x="22065"/>
                  </a:lnTo>
                  <a:lnTo>
                    <a:pt y="364" x="20926"/>
                  </a:lnTo>
                  <a:lnTo>
                    <a:pt y="183" x="19716"/>
                  </a:lnTo>
                  <a:lnTo>
                    <a:pt y="62" x="18293"/>
                  </a:lnTo>
                  <a:lnTo>
                    <a:pt y="1" x="17296"/>
                  </a:lnTo>
                  <a:lnTo>
                    <a:pt y="1" x="16300"/>
                  </a:lnTo>
                  <a:lnTo>
                    <a:pt y="62" x="15232"/>
                  </a:lnTo>
                  <a:lnTo>
                    <a:pt y="122" x="14165"/>
                  </a:lnTo>
                  <a:lnTo>
                    <a:pt y="304" x="13168"/>
                  </a:lnTo>
                  <a:lnTo>
                    <a:pt y="485" x="12100"/>
                  </a:lnTo>
                  <a:lnTo>
                    <a:pt y="667" x="11033"/>
                  </a:lnTo>
                  <a:lnTo>
                    <a:pt y="909" x="9965"/>
                  </a:lnTo>
                  <a:lnTo>
                    <a:pt y="1212" x="8969"/>
                  </a:lnTo>
                  <a:lnTo>
                    <a:pt y="1515" x="8044"/>
                  </a:lnTo>
                  <a:lnTo>
                    <a:pt y="1878" x="7118"/>
                  </a:lnTo>
                  <a:lnTo>
                    <a:pt y="2241" x="6264"/>
                  </a:lnTo>
                  <a:lnTo>
                    <a:pt y="2604" x="5481"/>
                  </a:lnTo>
                  <a:lnTo>
                    <a:pt y="3028" x="4769"/>
                  </a:lnTo>
                  <a:lnTo>
                    <a:pt y="3391" x="4129"/>
                  </a:lnTo>
                  <a:lnTo>
                    <a:pt y="3815" x="3560"/>
                  </a:lnTo>
                  <a:lnTo>
                    <a:pt y="13381" x="1"/>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85" name="Shape 85"/>
            <p:cNvSpPr/>
            <p:nvPr/>
          </p:nvSpPr>
          <p:spPr>
            <a:xfrm>
              <a:off y="186175" x="1613875"/>
              <a:ext cy="846125" cx="1117450"/>
            </a:xfrm>
            <a:custGeom>
              <a:pathLst>
                <a:path w="44698" extrusionOk="0" h="33845">
                  <a:moveTo>
                    <a:pt y="10172" x="38221"/>
                  </a:moveTo>
                  <a:lnTo>
                    <a:pt y="10172" x="38150"/>
                  </a:lnTo>
                  <a:lnTo>
                    <a:pt y="10172" x="38150"/>
                  </a:lnTo>
                  <a:lnTo>
                    <a:pt y="10232" x="38078"/>
                  </a:lnTo>
                  <a:lnTo>
                    <a:pt y="10232" x="38078"/>
                  </a:lnTo>
                  <a:lnTo>
                    <a:pt y="9142" x="37438"/>
                  </a:lnTo>
                  <a:lnTo>
                    <a:pt y="8052" x="36726"/>
                  </a:lnTo>
                  <a:lnTo>
                    <a:pt y="7023" x="35943"/>
                  </a:lnTo>
                  <a:lnTo>
                    <a:pt y="6055" x="35089"/>
                  </a:lnTo>
                  <a:lnTo>
                    <a:pt y="5146" x="34164"/>
                  </a:lnTo>
                  <a:lnTo>
                    <a:pt y="4359" x="33096"/>
                  </a:lnTo>
                  <a:lnTo>
                    <a:pt y="3572" x="32029"/>
                  </a:lnTo>
                  <a:lnTo>
                    <a:pt y="2846" x="30890"/>
                  </a:lnTo>
                  <a:lnTo>
                    <a:pt y="2180" x="29609"/>
                  </a:lnTo>
                  <a:lnTo>
                    <a:pt y="1635" x="28399"/>
                  </a:lnTo>
                  <a:lnTo>
                    <a:pt y="1150" x="27046"/>
                  </a:lnTo>
                  <a:lnTo>
                    <a:pt y="727" x="25694"/>
                  </a:lnTo>
                  <a:lnTo>
                    <a:pt y="424" x="24271"/>
                  </a:lnTo>
                  <a:lnTo>
                    <a:pt y="182" x="22776"/>
                  </a:lnTo>
                  <a:lnTo>
                    <a:pt y="61" x="21281"/>
                  </a:lnTo>
                  <a:lnTo>
                    <a:pt y="0" x="19787"/>
                  </a:lnTo>
                  <a:lnTo>
                    <a:pt y="61" x="17794"/>
                  </a:lnTo>
                  <a:lnTo>
                    <a:pt y="363" x="15801"/>
                  </a:lnTo>
                  <a:lnTo>
                    <a:pt y="787" x="13950"/>
                  </a:lnTo>
                  <a:lnTo>
                    <a:pt y="1332" x="12100"/>
                  </a:lnTo>
                  <a:lnTo>
                    <a:pt y="2059" x="10392"/>
                  </a:lnTo>
                  <a:lnTo>
                    <a:pt y="2906" x="8755"/>
                  </a:lnTo>
                  <a:lnTo>
                    <a:pt y="3875" x="7189"/>
                  </a:lnTo>
                  <a:lnTo>
                    <a:pt y="4965" x="5836"/>
                  </a:lnTo>
                  <a:lnTo>
                    <a:pt y="6176" x="4555"/>
                  </a:lnTo>
                  <a:lnTo>
                    <a:pt y="7447" x="3417"/>
                  </a:lnTo>
                  <a:lnTo>
                    <a:pt y="8840" x="2420"/>
                  </a:lnTo>
                  <a:lnTo>
                    <a:pt y="10293" x="1566"/>
                  </a:lnTo>
                  <a:lnTo>
                    <a:pt y="11867" x="925"/>
                  </a:lnTo>
                  <a:lnTo>
                    <a:pt y="13502" x="427"/>
                  </a:lnTo>
                  <a:lnTo>
                    <a:pt y="15136" x="71"/>
                  </a:lnTo>
                  <a:lnTo>
                    <a:pt y="16892" x="0"/>
                  </a:lnTo>
                  <a:lnTo>
                    <a:pt y="18648" x="71"/>
                  </a:lnTo>
                  <a:lnTo>
                    <a:pt y="20343" x="427"/>
                  </a:lnTo>
                  <a:lnTo>
                    <a:pt y="21917" x="925"/>
                  </a:lnTo>
                  <a:lnTo>
                    <a:pt y="23491" x="1566"/>
                  </a:lnTo>
                  <a:lnTo>
                    <a:pt y="25005" x="2420"/>
                  </a:lnTo>
                  <a:lnTo>
                    <a:pt y="26398" x="3417"/>
                  </a:lnTo>
                  <a:lnTo>
                    <a:pt y="27669" x="4555"/>
                  </a:lnTo>
                  <a:lnTo>
                    <a:pt y="28880" x="5836"/>
                  </a:lnTo>
                  <a:lnTo>
                    <a:pt y="29970" x="7189"/>
                  </a:lnTo>
                  <a:lnTo>
                    <a:pt y="30938" x="8755"/>
                  </a:lnTo>
                  <a:lnTo>
                    <a:pt y="31786" x="10392"/>
                  </a:lnTo>
                  <a:lnTo>
                    <a:pt y="32513" x="12100"/>
                  </a:lnTo>
                  <a:lnTo>
                    <a:pt y="33058" x="13950"/>
                  </a:lnTo>
                  <a:lnTo>
                    <a:pt y="33481" x="15801"/>
                  </a:lnTo>
                  <a:lnTo>
                    <a:pt y="33784" x="17794"/>
                  </a:lnTo>
                  <a:lnTo>
                    <a:pt y="33845" x="19787"/>
                  </a:lnTo>
                  <a:lnTo>
                    <a:pt y="33784" x="21210"/>
                  </a:lnTo>
                  <a:lnTo>
                    <a:pt y="33724" x="22634"/>
                  </a:lnTo>
                  <a:lnTo>
                    <a:pt y="33542" x="24057"/>
                  </a:lnTo>
                  <a:lnTo>
                    <a:pt y="33300" x="25338"/>
                  </a:lnTo>
                  <a:lnTo>
                    <a:pt y="32997" x="26691"/>
                  </a:lnTo>
                  <a:lnTo>
                    <a:pt y="32634" x="27901"/>
                  </a:lnTo>
                  <a:lnTo>
                    <a:pt y="32149" x="29110"/>
                  </a:lnTo>
                  <a:lnTo>
                    <a:pt y="31665" x="30249"/>
                  </a:lnTo>
                  <a:lnTo>
                    <a:pt y="31060" x="31317"/>
                  </a:lnTo>
                  <a:lnTo>
                    <a:pt y="30394" x="32313"/>
                  </a:lnTo>
                  <a:lnTo>
                    <a:pt y="29606" x="33239"/>
                  </a:lnTo>
                  <a:lnTo>
                    <a:pt y="28759" x="34164"/>
                  </a:lnTo>
                  <a:lnTo>
                    <a:pt y="27851" x="34947"/>
                  </a:lnTo>
                  <a:lnTo>
                    <a:pt y="26882" x="35659"/>
                  </a:lnTo>
                  <a:lnTo>
                    <a:pt y="25792" x="36299"/>
                  </a:lnTo>
                  <a:lnTo>
                    <a:pt y="24642" x="36868"/>
                  </a:lnTo>
                  <a:lnTo>
                    <a:pt y="24642" x="37082"/>
                  </a:lnTo>
                  <a:lnTo>
                    <a:pt y="24521" x="37509"/>
                  </a:lnTo>
                  <a:lnTo>
                    <a:pt y="24460" x="37936"/>
                  </a:lnTo>
                  <a:lnTo>
                    <a:pt y="24460" x="38221"/>
                  </a:lnTo>
                  <a:lnTo>
                    <a:pt y="24339" x="39502"/>
                  </a:lnTo>
                  <a:lnTo>
                    <a:pt y="23915" x="40712"/>
                  </a:lnTo>
                  <a:lnTo>
                    <a:pt y="23249" x="41851"/>
                  </a:lnTo>
                  <a:lnTo>
                    <a:pt y="22341" x="42776"/>
                  </a:lnTo>
                  <a:lnTo>
                    <a:pt y="21312" x="43559"/>
                  </a:lnTo>
                  <a:lnTo>
                    <a:pt y="20101" x="44199"/>
                  </a:lnTo>
                  <a:lnTo>
                    <a:pt y="18769" x="44555"/>
                  </a:lnTo>
                  <a:lnTo>
                    <a:pt y="17316" x="44698"/>
                  </a:lnTo>
                  <a:lnTo>
                    <a:pt y="15863" x="44555"/>
                  </a:lnTo>
                  <a:lnTo>
                    <a:pt y="14531" x="44199"/>
                  </a:lnTo>
                  <a:lnTo>
                    <a:pt y="13320" x="43559"/>
                  </a:lnTo>
                  <a:lnTo>
                    <a:pt y="12291" x="42776"/>
                  </a:lnTo>
                  <a:lnTo>
                    <a:pt y="11382" x="41851"/>
                  </a:lnTo>
                  <a:lnTo>
                    <a:pt y="10716" x="40712"/>
                  </a:lnTo>
                  <a:lnTo>
                    <a:pt y="10293" x="39502"/>
                  </a:lnTo>
                  <a:lnTo>
                    <a:pt y="10172" x="3822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6" name="Shape 86"/>
            <p:cNvSpPr/>
            <p:nvPr/>
          </p:nvSpPr>
          <p:spPr>
            <a:xfrm>
              <a:off y="252750" x="1688600"/>
              <a:ext cy="712950" cx="982225"/>
            </a:xfrm>
            <a:custGeom>
              <a:pathLst>
                <a:path w="39289" extrusionOk="0" h="28518">
                  <a:moveTo>
                    <a:pt y="10839" x="35517"/>
                  </a:moveTo>
                  <a:lnTo>
                    <a:pt y="10839" x="35161"/>
                  </a:lnTo>
                  <a:lnTo>
                    <a:pt y="10899" x="34876"/>
                  </a:lnTo>
                  <a:lnTo>
                    <a:pt y="10960" x="34520"/>
                  </a:lnTo>
                  <a:lnTo>
                    <a:pt y="11081" x="34235"/>
                  </a:lnTo>
                  <a:lnTo>
                    <a:pt y="11202" x="33951"/>
                  </a:lnTo>
                  <a:lnTo>
                    <a:pt y="11383" x="33666"/>
                  </a:lnTo>
                  <a:lnTo>
                    <a:pt y="11565" x="33381"/>
                  </a:lnTo>
                  <a:lnTo>
                    <a:pt y="11747" x="33168"/>
                  </a:lnTo>
                  <a:lnTo>
                    <a:pt y="10536" x="32812"/>
                  </a:lnTo>
                  <a:lnTo>
                    <a:pt y="9325" x="32385"/>
                  </a:lnTo>
                  <a:lnTo>
                    <a:pt y="8175" x="31815"/>
                  </a:lnTo>
                  <a:lnTo>
                    <a:pt y="7085" x="31175"/>
                  </a:lnTo>
                  <a:lnTo>
                    <a:pt y="6055" x="30392"/>
                  </a:lnTo>
                  <a:lnTo>
                    <a:pt y="5087" x="29467"/>
                  </a:lnTo>
                  <a:lnTo>
                    <a:pt y="4179" x="28541"/>
                  </a:lnTo>
                  <a:lnTo>
                    <a:pt y="3392" x="27474"/>
                  </a:lnTo>
                  <a:lnTo>
                    <a:pt y="2604" x="26335"/>
                  </a:lnTo>
                  <a:lnTo>
                    <a:pt y="1938" x="25125"/>
                  </a:lnTo>
                  <a:lnTo>
                    <a:pt y="1394" x="23844"/>
                  </a:lnTo>
                  <a:lnTo>
                    <a:pt y="909" x="22492"/>
                  </a:lnTo>
                  <a:lnTo>
                    <a:pt y="485" x="21139"/>
                  </a:lnTo>
                  <a:lnTo>
                    <a:pt y="243" x="19645"/>
                  </a:lnTo>
                  <a:lnTo>
                    <a:pt y="62" x="18221"/>
                  </a:lnTo>
                  <a:lnTo>
                    <a:pt y="1" x="16655"/>
                  </a:lnTo>
                  <a:lnTo>
                    <a:pt y="62" x="14947"/>
                  </a:lnTo>
                  <a:lnTo>
                    <a:pt y="304" x="13310"/>
                  </a:lnTo>
                  <a:lnTo>
                    <a:pt y="667" x="11744"/>
                  </a:lnTo>
                  <a:lnTo>
                    <a:pt y="1151" x="10178"/>
                  </a:lnTo>
                  <a:lnTo>
                    <a:pt y="1757" x="8755"/>
                  </a:lnTo>
                  <a:lnTo>
                    <a:pt y="2423" x="7331"/>
                  </a:lnTo>
                  <a:lnTo>
                    <a:pt y="3270" x="6050"/>
                  </a:lnTo>
                  <a:lnTo>
                    <a:pt y="4179" x="4912"/>
                  </a:lnTo>
                  <a:lnTo>
                    <a:pt y="5208" x="3844"/>
                  </a:lnTo>
                  <a:lnTo>
                    <a:pt y="6298" x="2847"/>
                  </a:lnTo>
                  <a:lnTo>
                    <a:pt y="7509" x="1993"/>
                  </a:lnTo>
                  <a:lnTo>
                    <a:pt y="8719" x="1282"/>
                  </a:lnTo>
                  <a:lnTo>
                    <a:pt y="10051" x="783"/>
                  </a:lnTo>
                  <a:lnTo>
                    <a:pt y="11444" x="356"/>
                  </a:lnTo>
                  <a:lnTo>
                    <a:pt y="12837" x="72"/>
                  </a:lnTo>
                  <a:lnTo>
                    <a:pt y="14290" x="0"/>
                  </a:lnTo>
                  <a:lnTo>
                    <a:pt y="15743" x="72"/>
                  </a:lnTo>
                  <a:lnTo>
                    <a:pt y="17135" x="356"/>
                  </a:lnTo>
                  <a:lnTo>
                    <a:pt y="18528" x="783"/>
                  </a:lnTo>
                  <a:lnTo>
                    <a:pt y="19860" x="1282"/>
                  </a:lnTo>
                  <a:lnTo>
                    <a:pt y="21071" x="1993"/>
                  </a:lnTo>
                  <a:lnTo>
                    <a:pt y="22221" x="2847"/>
                  </a:lnTo>
                  <a:lnTo>
                    <a:pt y="23371" x="3844"/>
                  </a:lnTo>
                  <a:lnTo>
                    <a:pt y="24340" x="4912"/>
                  </a:lnTo>
                  <a:lnTo>
                    <a:pt y="25248" x="6050"/>
                  </a:lnTo>
                  <a:lnTo>
                    <a:pt y="26096" x="7331"/>
                  </a:lnTo>
                  <a:lnTo>
                    <a:pt y="26822" x="8755"/>
                  </a:lnTo>
                  <a:lnTo>
                    <a:pt y="27428" x="10178"/>
                  </a:lnTo>
                  <a:lnTo>
                    <a:pt y="27852" x="11744"/>
                  </a:lnTo>
                  <a:lnTo>
                    <a:pt y="28215" x="13310"/>
                  </a:lnTo>
                  <a:lnTo>
                    <a:pt y="28457" x="14947"/>
                  </a:lnTo>
                  <a:lnTo>
                    <a:pt y="28518" x="16655"/>
                  </a:lnTo>
                  <a:lnTo>
                    <a:pt y="28457" x="18079"/>
                  </a:lnTo>
                  <a:lnTo>
                    <a:pt y="28336" x="19502"/>
                  </a:lnTo>
                  <a:lnTo>
                    <a:pt y="28094" x="20855"/>
                  </a:lnTo>
                  <a:lnTo>
                    <a:pt y="27791" x="22136"/>
                  </a:lnTo>
                  <a:lnTo>
                    <a:pt y="27367" x="23417"/>
                  </a:lnTo>
                  <a:lnTo>
                    <a:pt y="26883" x="24627"/>
                  </a:lnTo>
                  <a:lnTo>
                    <a:pt y="26277" x="25766"/>
                  </a:lnTo>
                  <a:lnTo>
                    <a:pt y="25672" x="26833"/>
                  </a:lnTo>
                  <a:lnTo>
                    <a:pt y="24946" x="27830"/>
                  </a:lnTo>
                  <a:lnTo>
                    <a:pt y="24158" x="28826"/>
                  </a:lnTo>
                  <a:lnTo>
                    <a:pt y="23311" x="29680"/>
                  </a:lnTo>
                  <a:lnTo>
                    <a:pt y="22403" x="30463"/>
                  </a:lnTo>
                  <a:lnTo>
                    <a:pt y="21434" x="31175"/>
                  </a:lnTo>
                  <a:lnTo>
                    <a:pt y="20405" x="31744"/>
                  </a:lnTo>
                  <a:lnTo>
                    <a:pt y="19375" x="32242"/>
                  </a:lnTo>
                  <a:lnTo>
                    <a:pt y="18225" x="32670"/>
                  </a:lnTo>
                  <a:lnTo>
                    <a:pt y="18588" x="32954"/>
                  </a:lnTo>
                  <a:lnTo>
                    <a:pt y="18830" x="33239"/>
                  </a:lnTo>
                  <a:lnTo>
                    <a:pt y="18952" x="33595"/>
                  </a:lnTo>
                  <a:lnTo>
                    <a:pt y="19073" x="33951"/>
                  </a:lnTo>
                  <a:lnTo>
                    <a:pt y="19133" x="34307"/>
                  </a:lnTo>
                  <a:lnTo>
                    <a:pt y="19133" x="34734"/>
                  </a:lnTo>
                  <a:lnTo>
                    <a:pt y="19133" x="35089"/>
                  </a:lnTo>
                  <a:lnTo>
                    <a:pt y="19133" x="35517"/>
                  </a:lnTo>
                  <a:lnTo>
                    <a:pt y="19073" x="36299"/>
                  </a:lnTo>
                  <a:lnTo>
                    <a:pt y="18830" x="37011"/>
                  </a:lnTo>
                  <a:lnTo>
                    <a:pt y="18467" x="37652"/>
                  </a:lnTo>
                  <a:lnTo>
                    <a:pt y="17922" x="38150"/>
                  </a:lnTo>
                  <a:lnTo>
                    <a:pt y="17317" x="38648"/>
                  </a:lnTo>
                  <a:lnTo>
                    <a:pt y="16651" x="39004"/>
                  </a:lnTo>
                  <a:lnTo>
                    <a:pt y="15864" x="39218"/>
                  </a:lnTo>
                  <a:lnTo>
                    <a:pt y="15016" x="39289"/>
                  </a:lnTo>
                  <a:lnTo>
                    <a:pt y="14169" x="39218"/>
                  </a:lnTo>
                  <a:lnTo>
                    <a:pt y="13381" x="39004"/>
                  </a:lnTo>
                  <a:lnTo>
                    <a:pt y="12655" x="38648"/>
                  </a:lnTo>
                  <a:lnTo>
                    <a:pt y="12049" x="38150"/>
                  </a:lnTo>
                  <a:lnTo>
                    <a:pt y="11565" x="37652"/>
                  </a:lnTo>
                  <a:lnTo>
                    <a:pt y="11141" x="37011"/>
                  </a:lnTo>
                  <a:lnTo>
                    <a:pt y="10899" x="36299"/>
                  </a:lnTo>
                  <a:lnTo>
                    <a:pt y="10839" x="35517"/>
                  </a:lnTo>
                  <a:close/>
                </a:path>
              </a:pathLst>
            </a:custGeom>
            <a:solidFill>
              <a:srgbClr val="AFAA75"/>
            </a:solidFill>
            <a:ln>
              <a:noFill/>
            </a:ln>
          </p:spPr>
          <p:txBody>
            <a:bodyPr bIns="91425" rIns="91425" lIns="91425" tIns="91425" anchor="ctr" anchorCtr="0">
              <a:noAutofit/>
            </a:bodyPr>
            <a:lstStyle/>
            <a:p>
              <a:pPr>
                <a:spcBef>
                  <a:spcPts val="0"/>
                </a:spcBef>
                <a:buNone/>
              </a:pPr>
              <a:r>
                <a:t/>
              </a:r>
              <a:endParaRPr/>
            </a:p>
          </p:txBody>
        </p:sp>
        <p:sp>
          <p:nvSpPr>
            <p:cNvPr id="87" name="Shape 87"/>
            <p:cNvSpPr/>
            <p:nvPr/>
          </p:nvSpPr>
          <p:spPr>
            <a:xfrm>
              <a:off y="399575" x="1850525"/>
              <a:ext cy="87825" cx="103225"/>
            </a:xfrm>
            <a:custGeom>
              <a:pathLst>
                <a:path w="4129" extrusionOk="0" h="3513">
                  <a:moveTo>
                    <a:pt y="3512" x="2064"/>
                  </a:moveTo>
                  <a:lnTo>
                    <a:pt y="3391" x="2847"/>
                  </a:lnTo>
                  <a:lnTo>
                    <a:pt y="2968" x="3559"/>
                  </a:lnTo>
                  <a:lnTo>
                    <a:pt y="2423" x="3986"/>
                  </a:lnTo>
                  <a:lnTo>
                    <a:pt y="1757" x="4128"/>
                  </a:lnTo>
                  <a:lnTo>
                    <a:pt y="1091" x="3986"/>
                  </a:lnTo>
                  <a:lnTo>
                    <a:pt y="485" x="3559"/>
                  </a:lnTo>
                  <a:lnTo>
                    <a:pt y="122" x="2847"/>
                  </a:lnTo>
                  <a:lnTo>
                    <a:pt y="1" x="2064"/>
                  </a:lnTo>
                  <a:lnTo>
                    <a:pt y="122" x="1281"/>
                  </a:lnTo>
                  <a:lnTo>
                    <a:pt y="485" x="641"/>
                  </a:lnTo>
                  <a:lnTo>
                    <a:pt y="1091" x="143"/>
                  </a:lnTo>
                  <a:lnTo>
                    <a:pt y="1757" x="0"/>
                  </a:lnTo>
                  <a:lnTo>
                    <a:pt y="2423" x="143"/>
                  </a:lnTo>
                  <a:lnTo>
                    <a:pt y="2968" x="641"/>
                  </a:lnTo>
                  <a:lnTo>
                    <a:pt y="3391" x="1281"/>
                  </a:lnTo>
                  <a:lnTo>
                    <a:pt y="3512" x="206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8" name="Shape 88"/>
            <p:cNvSpPr/>
            <p:nvPr/>
          </p:nvSpPr>
          <p:spPr>
            <a:xfrm>
              <a:off y="402600" x="2176150"/>
              <a:ext cy="101450" cx="121025"/>
            </a:xfrm>
            <a:custGeom>
              <a:pathLst>
                <a:path w="4841" extrusionOk="0" h="4058">
                  <a:moveTo>
                    <a:pt y="4057" x="2420"/>
                  </a:moveTo>
                  <a:lnTo>
                    <a:pt y="3997" x="2918"/>
                  </a:lnTo>
                  <a:lnTo>
                    <a:pt y="3876" x="3345"/>
                  </a:lnTo>
                  <a:lnTo>
                    <a:pt y="3694" x="3773"/>
                  </a:lnTo>
                  <a:lnTo>
                    <a:pt y="3452" x="4128"/>
                  </a:lnTo>
                  <a:lnTo>
                    <a:pt y="3149" x="4413"/>
                  </a:lnTo>
                  <a:lnTo>
                    <a:pt y="2786" x="4627"/>
                  </a:lnTo>
                  <a:lnTo>
                    <a:pt y="2423" x="4769"/>
                  </a:lnTo>
                  <a:lnTo>
                    <a:pt y="1999" x="4840"/>
                  </a:lnTo>
                  <a:lnTo>
                    <a:pt y="1575" x="4769"/>
                  </a:lnTo>
                  <a:lnTo>
                    <a:pt y="1212" x="4627"/>
                  </a:lnTo>
                  <a:lnTo>
                    <a:pt y="909" x="4413"/>
                  </a:lnTo>
                  <a:lnTo>
                    <a:pt y="606" x="4128"/>
                  </a:lnTo>
                  <a:lnTo>
                    <a:pt y="364" x="3773"/>
                  </a:lnTo>
                  <a:lnTo>
                    <a:pt y="183" x="3345"/>
                  </a:lnTo>
                  <a:lnTo>
                    <a:pt y="61" x="2918"/>
                  </a:lnTo>
                  <a:lnTo>
                    <a:pt y="1" x="2420"/>
                  </a:lnTo>
                  <a:lnTo>
                    <a:pt y="61" x="1922"/>
                  </a:lnTo>
                  <a:lnTo>
                    <a:pt y="183" x="1495"/>
                  </a:lnTo>
                  <a:lnTo>
                    <a:pt y="364" x="1068"/>
                  </a:lnTo>
                  <a:lnTo>
                    <a:pt y="606" x="712"/>
                  </a:lnTo>
                  <a:lnTo>
                    <a:pt y="909" x="427"/>
                  </a:lnTo>
                  <a:lnTo>
                    <a:pt y="1212" x="214"/>
                  </a:lnTo>
                  <a:lnTo>
                    <a:pt y="1575" x="71"/>
                  </a:lnTo>
                  <a:lnTo>
                    <a:pt y="1999" x="0"/>
                  </a:lnTo>
                  <a:lnTo>
                    <a:pt y="2423" x="71"/>
                  </a:lnTo>
                  <a:lnTo>
                    <a:pt y="2786" x="214"/>
                  </a:lnTo>
                  <a:lnTo>
                    <a:pt y="3149" x="427"/>
                  </a:lnTo>
                  <a:lnTo>
                    <a:pt y="3452" x="712"/>
                  </a:lnTo>
                  <a:lnTo>
                    <a:pt y="3694" x="1068"/>
                  </a:lnTo>
                  <a:lnTo>
                    <a:pt y="3876" x="1495"/>
                  </a:lnTo>
                  <a:lnTo>
                    <a:pt y="3997" x="1922"/>
                  </a:lnTo>
                  <a:lnTo>
                    <a:pt y="4057" x="242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89" name="Shape 89"/>
            <p:cNvSpPr/>
            <p:nvPr/>
          </p:nvSpPr>
          <p:spPr>
            <a:xfrm>
              <a:off y="410175" x="1973300"/>
              <a:ext cy="131725" cx="81875"/>
            </a:xfrm>
            <a:custGeom>
              <a:pathLst>
                <a:path w="3275" extrusionOk="0" h="5269">
                  <a:moveTo>
                    <a:pt y="5268" x="1424"/>
                  </a:moveTo>
                  <a:lnTo>
                    <a:pt y="2362" x="3274"/>
                  </a:lnTo>
                  <a:lnTo>
                    <a:pt y="1" x="3274"/>
                  </a:lnTo>
                  <a:lnTo>
                    <a:pt y="5086" x="0"/>
                  </a:lnTo>
                  <a:lnTo>
                    <a:pt y="5268" x="142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90" name="Shape 90"/>
            <p:cNvSpPr/>
            <p:nvPr/>
          </p:nvSpPr>
          <p:spPr>
            <a:xfrm>
              <a:off y="445000" x="1647675"/>
              <a:ext cy="561575" cx="928850"/>
            </a:xfrm>
            <a:custGeom>
              <a:pathLst>
                <a:path w="37154" extrusionOk="0" h="22463">
                  <a:moveTo>
                    <a:pt y="61" x="36584"/>
                  </a:moveTo>
                  <a:lnTo>
                    <a:pt y="0" x="36228"/>
                  </a:lnTo>
                  <a:lnTo>
                    <a:pt y="61" x="35801"/>
                  </a:lnTo>
                  <a:lnTo>
                    <a:pt y="242" x="35445"/>
                  </a:lnTo>
                  <a:lnTo>
                    <a:pt y="485" x="35232"/>
                  </a:lnTo>
                  <a:lnTo>
                    <a:pt y="1393" x="34734"/>
                  </a:lnTo>
                  <a:lnTo>
                    <a:pt y="2361" x="34378"/>
                  </a:lnTo>
                  <a:lnTo>
                    <a:pt y="3270" x="33951"/>
                  </a:lnTo>
                  <a:lnTo>
                    <a:pt y="4238" x="33595"/>
                  </a:lnTo>
                  <a:lnTo>
                    <a:pt y="5207" x="33310"/>
                  </a:lnTo>
                  <a:lnTo>
                    <a:pt y="6176" x="32954"/>
                  </a:lnTo>
                  <a:lnTo>
                    <a:pt y="7145" x="32598"/>
                  </a:lnTo>
                  <a:lnTo>
                    <a:pt y="8113" x="32171"/>
                  </a:lnTo>
                  <a:lnTo>
                    <a:pt y="7508" x="31388"/>
                  </a:lnTo>
                  <a:lnTo>
                    <a:pt y="6963" x="30534"/>
                  </a:lnTo>
                  <a:lnTo>
                    <a:pt y="6479" x="29680"/>
                  </a:lnTo>
                  <a:lnTo>
                    <a:pt y="5934" x="28684"/>
                  </a:lnTo>
                  <a:lnTo>
                    <a:pt y="5510" x="27687"/>
                  </a:lnTo>
                  <a:lnTo>
                    <a:pt y="5025" x="26620"/>
                  </a:lnTo>
                  <a:lnTo>
                    <a:pt y="4662" x="25481"/>
                  </a:lnTo>
                  <a:lnTo>
                    <a:pt y="4238" x="24342"/>
                  </a:lnTo>
                  <a:lnTo>
                    <a:pt y="3936" x="23132"/>
                  </a:lnTo>
                  <a:lnTo>
                    <a:pt y="3633" x="21993"/>
                  </a:lnTo>
                  <a:lnTo>
                    <a:pt y="3391" x="20783"/>
                  </a:lnTo>
                  <a:lnTo>
                    <a:pt y="3149" x="19573"/>
                  </a:lnTo>
                  <a:lnTo>
                    <a:pt y="3027" x="18363"/>
                  </a:lnTo>
                  <a:lnTo>
                    <a:pt y="2906" x="17154"/>
                  </a:lnTo>
                  <a:lnTo>
                    <a:pt y="2785" x="15944"/>
                  </a:lnTo>
                  <a:lnTo>
                    <a:pt y="2785" x="14734"/>
                  </a:lnTo>
                  <a:lnTo>
                    <a:pt y="2785" x="13808"/>
                  </a:lnTo>
                  <a:lnTo>
                    <a:pt y="2846" x="12812"/>
                  </a:lnTo>
                  <a:lnTo>
                    <a:pt y="2967" x="11815"/>
                  </a:lnTo>
                  <a:lnTo>
                    <a:pt y="3088" x="10890"/>
                  </a:lnTo>
                  <a:lnTo>
                    <a:pt y="3209" x="9894"/>
                  </a:lnTo>
                  <a:lnTo>
                    <a:pt y="3391" x="8968"/>
                  </a:lnTo>
                  <a:lnTo>
                    <a:pt y="3633" x="8043"/>
                  </a:lnTo>
                  <a:lnTo>
                    <a:pt y="3875" x="7118"/>
                  </a:lnTo>
                  <a:lnTo>
                    <a:pt y="4117" x="6264"/>
                  </a:lnTo>
                  <a:lnTo>
                    <a:pt y="4420" x="5410"/>
                  </a:lnTo>
                  <a:lnTo>
                    <a:pt y="4723" x="4627"/>
                  </a:lnTo>
                  <a:lnTo>
                    <a:pt y="5025" x="3844"/>
                  </a:lnTo>
                  <a:lnTo>
                    <a:pt y="5389" x="3132"/>
                  </a:lnTo>
                  <a:lnTo>
                    <a:pt y="5752" x="2492"/>
                  </a:lnTo>
                  <a:lnTo>
                    <a:pt y="6115" x="1922"/>
                  </a:lnTo>
                  <a:lnTo>
                    <a:pt y="6479" x="1424"/>
                  </a:lnTo>
                  <a:lnTo>
                    <a:pt y="6902" x="997"/>
                  </a:lnTo>
                  <a:lnTo>
                    <a:pt y="7387" x="499"/>
                  </a:lnTo>
                  <a:lnTo>
                    <a:pt y="7932" x="143"/>
                  </a:lnTo>
                  <a:lnTo>
                    <a:pt y="8355" x="0"/>
                  </a:lnTo>
                  <a:lnTo>
                    <a:pt y="9930" x="285"/>
                  </a:lnTo>
                  <a:lnTo>
                    <a:pt y="11685" x="926"/>
                  </a:lnTo>
                  <a:lnTo>
                    <a:pt y="13441" x="1922"/>
                  </a:lnTo>
                  <a:lnTo>
                    <a:pt y="15258" x="3132"/>
                  </a:lnTo>
                  <a:lnTo>
                    <a:pt y="16953" x="4556"/>
                  </a:lnTo>
                  <a:lnTo>
                    <a:pt y="18466" x="6121"/>
                  </a:lnTo>
                  <a:lnTo>
                    <a:pt y="19738" x="7901"/>
                  </a:lnTo>
                  <a:lnTo>
                    <a:pt y="20707" x="9823"/>
                  </a:lnTo>
                  <a:lnTo>
                    <a:pt y="21070" x="10677"/>
                  </a:lnTo>
                  <a:lnTo>
                    <a:pt y="21373" x="11531"/>
                  </a:lnTo>
                  <a:lnTo>
                    <a:pt y="21675" x="12385"/>
                  </a:lnTo>
                  <a:lnTo>
                    <a:pt y="21917" x="13239"/>
                  </a:lnTo>
                  <a:lnTo>
                    <a:pt y="22160" x="14093"/>
                  </a:lnTo>
                  <a:lnTo>
                    <a:pt y="22341" x="15018"/>
                  </a:lnTo>
                  <a:lnTo>
                    <a:pt y="22402" x="15872"/>
                  </a:lnTo>
                  <a:lnTo>
                    <a:pt y="22462" x="16798"/>
                  </a:lnTo>
                  <a:lnTo>
                    <a:pt y="22402" x="18506"/>
                  </a:lnTo>
                  <a:lnTo>
                    <a:pt y="22281" x="20214"/>
                  </a:lnTo>
                  <a:lnTo>
                    <a:pt y="22039" x="21851"/>
                  </a:lnTo>
                  <a:lnTo>
                    <a:pt y="21736" x="23488"/>
                  </a:lnTo>
                  <a:lnTo>
                    <a:pt y="21312" x="25054"/>
                  </a:lnTo>
                  <a:lnTo>
                    <a:pt y="20828" x="26549"/>
                  </a:lnTo>
                  <a:lnTo>
                    <a:pt y="20283" x="27972"/>
                  </a:lnTo>
                  <a:lnTo>
                    <a:pt y="19617" x="29324"/>
                  </a:lnTo>
                  <a:lnTo>
                    <a:pt y="18951" x="30534"/>
                  </a:lnTo>
                  <a:lnTo>
                    <a:pt y="18224" x="31602"/>
                  </a:lnTo>
                  <a:lnTo>
                    <a:pt y="17437" x="32598"/>
                  </a:lnTo>
                  <a:lnTo>
                    <a:pt y="16590" x="33381"/>
                  </a:lnTo>
                  <a:lnTo>
                    <a:pt y="15681" x="34093"/>
                  </a:lnTo>
                  <a:lnTo>
                    <a:pt y="14713" x="34520"/>
                  </a:lnTo>
                  <a:lnTo>
                    <a:pt y="13744" x="34876"/>
                  </a:lnTo>
                  <a:lnTo>
                    <a:pt y="12775" x="34947"/>
                  </a:lnTo>
                  <a:lnTo>
                    <a:pt y="11988" x="34876"/>
                  </a:lnTo>
                  <a:lnTo>
                    <a:pt y="11140" x="34591"/>
                  </a:lnTo>
                  <a:lnTo>
                    <a:pt y="10353" x="34164"/>
                  </a:lnTo>
                  <a:lnTo>
                    <a:pt y="9566" x="33595"/>
                  </a:lnTo>
                  <a:lnTo>
                    <a:pt y="8537" x="34093"/>
                  </a:lnTo>
                  <a:lnTo>
                    <a:pt y="7508" x="34520"/>
                  </a:lnTo>
                  <a:lnTo>
                    <a:pt y="6479" x="34876"/>
                  </a:lnTo>
                  <a:lnTo>
                    <a:pt y="5389" x="35232"/>
                  </a:lnTo>
                  <a:lnTo>
                    <a:pt y="4299" x="35588"/>
                  </a:lnTo>
                  <a:lnTo>
                    <a:pt y="3270" x="36015"/>
                  </a:lnTo>
                  <a:lnTo>
                    <a:pt y="2240" x="36442"/>
                  </a:lnTo>
                  <a:lnTo>
                    <a:pt y="1211" x="37011"/>
                  </a:lnTo>
                  <a:lnTo>
                    <a:pt y="908" x="37154"/>
                  </a:lnTo>
                  <a:lnTo>
                    <a:pt y="545" x="37082"/>
                  </a:lnTo>
                  <a:lnTo>
                    <a:pt y="303" x="36869"/>
                  </a:lnTo>
                  <a:lnTo>
                    <a:pt y="61" x="3658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91" name="Shape 91"/>
            <p:cNvSpPr/>
            <p:nvPr/>
          </p:nvSpPr>
          <p:spPr>
            <a:xfrm>
              <a:off y="555475" x="1697500"/>
              <a:ext cy="416275" cx="750900"/>
            </a:xfrm>
            <a:custGeom>
              <a:pathLst>
                <a:path w="30036" extrusionOk="0" h="16651">
                  <a:moveTo>
                    <a:pt y="15198" x="8043"/>
                  </a:moveTo>
                  <a:lnTo>
                    <a:pt y="15500" x="8826"/>
                  </a:lnTo>
                  <a:lnTo>
                    <a:pt y="15743" x="9680"/>
                  </a:lnTo>
                  <a:lnTo>
                    <a:pt y="15985" x="10534"/>
                  </a:lnTo>
                  <a:lnTo>
                    <a:pt y="16227" x="11459"/>
                  </a:lnTo>
                  <a:lnTo>
                    <a:pt y="16409" x="12385"/>
                  </a:lnTo>
                  <a:lnTo>
                    <a:pt y="16530" x="13381"/>
                  </a:lnTo>
                  <a:lnTo>
                    <a:pt y="16651" x="14378"/>
                  </a:lnTo>
                  <a:lnTo>
                    <a:pt y="16651" x="15445"/>
                  </a:lnTo>
                  <a:lnTo>
                    <a:pt y="16590" x="16940"/>
                  </a:lnTo>
                  <a:lnTo>
                    <a:pt y="16530" x="18363"/>
                  </a:lnTo>
                  <a:lnTo>
                    <a:pt y="16348" x="19716"/>
                  </a:lnTo>
                  <a:lnTo>
                    <a:pt y="16106" x="20997"/>
                  </a:lnTo>
                  <a:lnTo>
                    <a:pt y="15803" x="22278"/>
                  </a:lnTo>
                  <a:lnTo>
                    <a:pt y="15440" x="23488"/>
                  </a:lnTo>
                  <a:lnTo>
                    <a:pt y="15016" x="24627"/>
                  </a:lnTo>
                  <a:lnTo>
                    <a:pt y="14532" x="25623"/>
                  </a:lnTo>
                  <a:lnTo>
                    <a:pt y="13987" x="26548"/>
                  </a:lnTo>
                  <a:lnTo>
                    <a:pt y="13381" x="27402"/>
                  </a:lnTo>
                  <a:lnTo>
                    <a:pt y="12715" x="28114"/>
                  </a:lnTo>
                  <a:lnTo>
                    <a:pt y="11989" x="28755"/>
                  </a:lnTo>
                  <a:lnTo>
                    <a:pt y="11202" x="29253"/>
                  </a:lnTo>
                  <a:lnTo>
                    <a:pt y="10415" x="29680"/>
                  </a:lnTo>
                  <a:lnTo>
                    <a:pt y="9507" x="29894"/>
                  </a:lnTo>
                  <a:lnTo>
                    <a:pt y="8598" x="30036"/>
                  </a:lnTo>
                  <a:lnTo>
                    <a:pt y="7751" x="29965"/>
                  </a:lnTo>
                  <a:lnTo>
                    <a:pt y="6903" x="29680"/>
                  </a:lnTo>
                  <a:lnTo>
                    <a:pt y="6116" x="29182"/>
                  </a:lnTo>
                  <a:lnTo>
                    <a:pt y="5329" x="28470"/>
                  </a:lnTo>
                  <a:lnTo>
                    <a:pt y="4542" x="27616"/>
                  </a:lnTo>
                  <a:lnTo>
                    <a:pt y="3876" x="26620"/>
                  </a:lnTo>
                  <a:lnTo>
                    <a:pt y="3210" x="25552"/>
                  </a:lnTo>
                  <a:lnTo>
                    <a:pt y="2544" x="24342"/>
                  </a:lnTo>
                  <a:lnTo>
                    <a:pt y="1999" x="22990"/>
                  </a:lnTo>
                  <a:lnTo>
                    <a:pt y="1515" x="21637"/>
                  </a:lnTo>
                  <a:lnTo>
                    <a:pt y="1091" x="20143"/>
                  </a:lnTo>
                  <a:lnTo>
                    <a:pt y="667" x="18648"/>
                  </a:lnTo>
                  <a:lnTo>
                    <a:pt y="425" x="17153"/>
                  </a:lnTo>
                  <a:lnTo>
                    <a:pt y="183" x="15659"/>
                  </a:lnTo>
                  <a:lnTo>
                    <a:pt y="62" x="14164"/>
                  </a:lnTo>
                  <a:lnTo>
                    <a:pt y="1" x="12669"/>
                  </a:lnTo>
                  <a:lnTo>
                    <a:pt y="1" x="11815"/>
                  </a:lnTo>
                  <a:lnTo>
                    <a:pt y="62" x="11032"/>
                  </a:lnTo>
                  <a:lnTo>
                    <a:pt y="122" x="10178"/>
                  </a:lnTo>
                  <a:lnTo>
                    <a:pt y="243" x="9324"/>
                  </a:lnTo>
                  <a:lnTo>
                    <a:pt y="364" x="8470"/>
                  </a:lnTo>
                  <a:lnTo>
                    <a:pt y="546" x="7687"/>
                  </a:lnTo>
                  <a:lnTo>
                    <a:pt y="728" x="6833"/>
                  </a:lnTo>
                  <a:lnTo>
                    <a:pt y="970" x="6121"/>
                  </a:lnTo>
                  <a:lnTo>
                    <a:pt y="1151" x="5338"/>
                  </a:lnTo>
                  <a:lnTo>
                    <a:pt y="1394" x="4627"/>
                  </a:lnTo>
                  <a:lnTo>
                    <a:pt y="1696" x="3915"/>
                  </a:lnTo>
                  <a:lnTo>
                    <a:pt y="1938" x="3274"/>
                  </a:lnTo>
                  <a:lnTo>
                    <a:pt y="2241" x="2705"/>
                  </a:lnTo>
                  <a:lnTo>
                    <a:pt y="2544" x="2136"/>
                  </a:lnTo>
                  <a:lnTo>
                    <a:pt y="2907" x="1637"/>
                  </a:lnTo>
                  <a:lnTo>
                    <a:pt y="3210" x="1210"/>
                  </a:lnTo>
                  <a:lnTo>
                    <a:pt y="3573" x="783"/>
                  </a:lnTo>
                  <a:lnTo>
                    <a:pt y="3997" x="427"/>
                  </a:lnTo>
                  <a:lnTo>
                    <a:pt y="4421" x="72"/>
                  </a:lnTo>
                  <a:lnTo>
                    <a:pt y="4784" x="0"/>
                  </a:lnTo>
                  <a:lnTo>
                    <a:pt y="6116" x="214"/>
                  </a:lnTo>
                  <a:lnTo>
                    <a:pt y="7569" x="783"/>
                  </a:lnTo>
                  <a:lnTo>
                    <a:pt y="9083" x="1495"/>
                  </a:lnTo>
                  <a:lnTo>
                    <a:pt y="10596" x="2491"/>
                  </a:lnTo>
                  <a:lnTo>
                    <a:pt y="11989" x="3630"/>
                  </a:lnTo>
                  <a:lnTo>
                    <a:pt y="13260" x="4983"/>
                  </a:lnTo>
                  <a:lnTo>
                    <a:pt y="14350" x="6477"/>
                  </a:lnTo>
                  <a:lnTo>
                    <a:pt y="15198" x="8043"/>
                  </a:lnTo>
                  <a:close/>
                </a:path>
              </a:pathLst>
            </a:custGeom>
            <a:solidFill>
              <a:srgbClr val="D8FFE2"/>
            </a:solidFill>
            <a:ln>
              <a:noFill/>
            </a:ln>
          </p:spPr>
          <p:txBody>
            <a:bodyPr bIns="91425" rIns="91425" lIns="91425" tIns="91425" anchor="ctr" anchorCtr="0">
              <a:noAutofit/>
            </a:bodyPr>
            <a:lstStyle/>
            <a:p>
              <a:pPr>
                <a:spcBef>
                  <a:spcPts val="0"/>
                </a:spcBef>
                <a:buNone/>
              </a:pPr>
              <a:r>
                <a:t/>
              </a:r>
              <a:endParaRPr/>
            </a:p>
          </p:txBody>
        </p:sp>
        <p:sp>
          <p:nvSpPr>
            <p:cNvPr id="92" name="Shape 92"/>
            <p:cNvSpPr/>
            <p:nvPr/>
          </p:nvSpPr>
          <p:spPr>
            <a:xfrm>
              <a:off y="1315325" x="1040925"/>
              <a:ext cy="184675" cx="208200"/>
            </a:xfrm>
            <a:custGeom>
              <a:pathLst>
                <a:path w="8328" extrusionOk="0" h="7387">
                  <a:moveTo>
                    <a:pt y="3209" x="0"/>
                  </a:moveTo>
                  <a:lnTo>
                    <a:pt y="7387" x="1708"/>
                  </a:lnTo>
                  <a:lnTo>
                    <a:pt y="7387" x="2420"/>
                  </a:lnTo>
                  <a:lnTo>
                    <a:pt y="7387" x="3132"/>
                  </a:lnTo>
                  <a:lnTo>
                    <a:pt y="7387" x="3701"/>
                  </a:lnTo>
                  <a:lnTo>
                    <a:pt y="7326" x="4270"/>
                  </a:lnTo>
                  <a:lnTo>
                    <a:pt y="7266" x="4769"/>
                  </a:lnTo>
                  <a:lnTo>
                    <a:pt y="7266" x="5196"/>
                  </a:lnTo>
                  <a:lnTo>
                    <a:pt y="7205" x="5552"/>
                  </a:lnTo>
                  <a:lnTo>
                    <a:pt y="7205" x="5765"/>
                  </a:lnTo>
                  <a:lnTo>
                    <a:pt y="7145" x="6263"/>
                  </a:lnTo>
                  <a:lnTo>
                    <a:pt y="7084" x="6762"/>
                  </a:lnTo>
                  <a:lnTo>
                    <a:pt y="6903" x="7189"/>
                  </a:lnTo>
                  <a:lnTo>
                    <a:pt y="6660" x="7616"/>
                  </a:lnTo>
                  <a:lnTo>
                    <a:pt y="6358" x="7900"/>
                  </a:lnTo>
                  <a:lnTo>
                    <a:pt y="5994" x="8114"/>
                  </a:lnTo>
                  <a:lnTo>
                    <a:pt y="5571" x="8256"/>
                  </a:lnTo>
                  <a:lnTo>
                    <a:pt y="5147" x="8327"/>
                  </a:lnTo>
                  <a:lnTo>
                    <a:pt y="4723" x="8185"/>
                  </a:lnTo>
                  <a:lnTo>
                    <a:pt y="3996" x="7758"/>
                  </a:lnTo>
                  <a:lnTo>
                    <a:pt y="3149" x="7189"/>
                  </a:lnTo>
                  <a:lnTo>
                    <a:pt y="2180" x="6548"/>
                  </a:lnTo>
                  <a:lnTo>
                    <a:pt y="1333" x="5836"/>
                  </a:lnTo>
                  <a:lnTo>
                    <a:pt y="606" x="5196"/>
                  </a:lnTo>
                  <a:lnTo>
                    <a:pt y="122" x="4626"/>
                  </a:lnTo>
                  <a:lnTo>
                    <a:pt y="1" x="4270"/>
                  </a:lnTo>
                  <a:lnTo>
                    <a:pt y="667" x="4128"/>
                  </a:lnTo>
                  <a:lnTo>
                    <a:pt y="1756" x="4484"/>
                  </a:lnTo>
                  <a:lnTo>
                    <a:pt y="2786" x="4982"/>
                  </a:lnTo>
                  <a:lnTo>
                    <a:pt y="3270" x="5196"/>
                  </a:lnTo>
                  <a:lnTo>
                    <a:pt y="3209" x="0"/>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93" name="Shape 93"/>
            <p:cNvSpPr/>
            <p:nvPr/>
          </p:nvSpPr>
          <p:spPr>
            <a:xfrm>
              <a:off y="1428850" x="2101400"/>
              <a:ext cy="494975" cx="674425"/>
            </a:xfrm>
            <a:custGeom>
              <a:pathLst>
                <a:path w="26977" extrusionOk="0" h="19799">
                  <a:moveTo>
                    <a:pt y="19799" x="5054"/>
                  </a:moveTo>
                  <a:lnTo>
                    <a:pt y="15803" x="12741"/>
                  </a:lnTo>
                  <a:lnTo>
                    <a:pt y="15863" x="12955"/>
                  </a:lnTo>
                  <a:lnTo>
                    <a:pt y="15924" x="13382"/>
                  </a:lnTo>
                  <a:lnTo>
                    <a:pt y="15924" x="13951"/>
                  </a:lnTo>
                  <a:lnTo>
                    <a:pt y="15863" x="14449"/>
                  </a:lnTo>
                  <a:lnTo>
                    <a:pt y="15863" x="15375"/>
                  </a:lnTo>
                  <a:lnTo>
                    <a:pt y="15863" x="16229"/>
                  </a:lnTo>
                  <a:lnTo>
                    <a:pt y="15863" x="17083"/>
                  </a:lnTo>
                  <a:lnTo>
                    <a:pt y="15803" x="18008"/>
                  </a:lnTo>
                  <a:lnTo>
                    <a:pt y="15682" x="18862"/>
                  </a:lnTo>
                  <a:lnTo>
                    <a:pt y="15560" x="19716"/>
                  </a:lnTo>
                  <a:lnTo>
                    <a:pt y="15379" x="20499"/>
                  </a:lnTo>
                  <a:lnTo>
                    <a:pt y="15137" x="21353"/>
                  </a:lnTo>
                  <a:lnTo>
                    <a:pt y="14894" x="22136"/>
                  </a:lnTo>
                  <a:lnTo>
                    <a:pt y="14652" x="22919"/>
                  </a:lnTo>
                  <a:lnTo>
                    <a:pt y="14289" x="23631"/>
                  </a:lnTo>
                  <a:lnTo>
                    <a:pt y="13926" x="24343"/>
                  </a:lnTo>
                  <a:lnTo>
                    <a:pt y="13502" x="25054"/>
                  </a:lnTo>
                  <a:lnTo>
                    <a:pt y="13078" x="25766"/>
                  </a:lnTo>
                  <a:lnTo>
                    <a:pt y="12594" x="26407"/>
                  </a:lnTo>
                  <a:lnTo>
                    <a:pt y="12049" x="26976"/>
                  </a:lnTo>
                  <a:lnTo>
                    <a:pt y="11020" x="25553"/>
                  </a:lnTo>
                  <a:lnTo>
                    <a:pt y="11443" x="25054"/>
                  </a:lnTo>
                  <a:lnTo>
                    <a:pt y="11867" x="24485"/>
                  </a:lnTo>
                  <a:lnTo>
                    <a:pt y="12230" x="23844"/>
                  </a:lnTo>
                  <a:lnTo>
                    <a:pt y="12594" x="23204"/>
                  </a:lnTo>
                  <a:lnTo>
                    <a:pt y="12896" x="22492"/>
                  </a:lnTo>
                  <a:lnTo>
                    <a:pt y="13139" x="21780"/>
                  </a:lnTo>
                  <a:lnTo>
                    <a:pt y="13381" x="20997"/>
                  </a:lnTo>
                  <a:lnTo>
                    <a:pt y="13562" x="20286"/>
                  </a:lnTo>
                  <a:lnTo>
                    <a:pt y="13744" x="19503"/>
                  </a:lnTo>
                  <a:lnTo>
                    <a:pt y="13865" x="18649"/>
                  </a:lnTo>
                  <a:lnTo>
                    <a:pt y="13926" x="17866"/>
                  </a:lnTo>
                  <a:lnTo>
                    <a:pt y="14047" x="17083"/>
                  </a:lnTo>
                  <a:lnTo>
                    <a:pt y="14047" x="16300"/>
                  </a:lnTo>
                  <a:lnTo>
                    <a:pt y="14107" x="15588"/>
                  </a:lnTo>
                  <a:lnTo>
                    <a:pt y="14107" x="14805"/>
                  </a:lnTo>
                  <a:lnTo>
                    <a:pt y="14047" x="14093"/>
                  </a:lnTo>
                  <a:lnTo>
                    <a:pt y="13865" x="13880"/>
                  </a:lnTo>
                  <a:lnTo>
                    <a:pt y="13381" x="13524"/>
                  </a:lnTo>
                  <a:lnTo>
                    <a:pt y="12715" x="13168"/>
                  </a:lnTo>
                  <a:lnTo>
                    <a:pt y="11928" x="12741"/>
                  </a:lnTo>
                  <a:lnTo>
                    <a:pt y="11201" x="12314"/>
                  </a:lnTo>
                  <a:lnTo>
                    <a:pt y="10535" x="11958"/>
                  </a:lnTo>
                  <a:lnTo>
                    <a:pt y="10051" x="11674"/>
                  </a:lnTo>
                  <a:lnTo>
                    <a:pt y="9869" x="11602"/>
                  </a:lnTo>
                  <a:lnTo>
                    <a:pt y="9385" x="12955"/>
                  </a:lnTo>
                  <a:lnTo>
                    <a:pt y="8840" x="14307"/>
                  </a:lnTo>
                  <a:lnTo>
                    <a:pt y="8295" x="15588"/>
                  </a:lnTo>
                  <a:lnTo>
                    <a:pt y="7629" x="16798"/>
                  </a:lnTo>
                  <a:lnTo>
                    <a:pt y="6903" x="17937"/>
                  </a:lnTo>
                  <a:lnTo>
                    <a:pt y="6115" x="19076"/>
                  </a:lnTo>
                  <a:lnTo>
                    <a:pt y="5207" x="20143"/>
                  </a:lnTo>
                  <a:lnTo>
                    <a:pt y="4117" x="21069"/>
                  </a:lnTo>
                  <a:lnTo>
                    <a:pt y="3391" x="21496"/>
                  </a:lnTo>
                  <a:lnTo>
                    <a:pt y="2664" x="21780"/>
                  </a:lnTo>
                  <a:lnTo>
                    <a:pt y="1938" x="21923"/>
                  </a:lnTo>
                  <a:lnTo>
                    <a:pt y="1151" x="22065"/>
                  </a:lnTo>
                  <a:lnTo>
                    <a:pt y="787" x="22065"/>
                  </a:lnTo>
                  <a:lnTo>
                    <a:pt y="424" x="21923"/>
                  </a:lnTo>
                  <a:lnTo>
                    <a:pt y="182" x="21638"/>
                  </a:lnTo>
                  <a:lnTo>
                    <a:pt y="0" x="21211"/>
                  </a:lnTo>
                  <a:lnTo>
                    <a:pt y="0" x="20784"/>
                  </a:lnTo>
                  <a:lnTo>
                    <a:pt y="182" x="20499"/>
                  </a:lnTo>
                  <a:lnTo>
                    <a:pt y="424" x="20214"/>
                  </a:lnTo>
                  <a:lnTo>
                    <a:pt y="727" x="20072"/>
                  </a:lnTo>
                  <a:lnTo>
                    <a:pt y="1272" x="20001"/>
                  </a:lnTo>
                  <a:lnTo>
                    <a:pt y="1817" x="19859"/>
                  </a:lnTo>
                  <a:lnTo>
                    <a:pt y="2422" x="19716"/>
                  </a:lnTo>
                  <a:lnTo>
                    <a:pt y="2967" x="19503"/>
                  </a:lnTo>
                  <a:lnTo>
                    <a:pt y="4057" x="18649"/>
                  </a:lnTo>
                  <a:lnTo>
                    <a:pt y="5147" x="17367"/>
                  </a:lnTo>
                  <a:lnTo>
                    <a:pt y="6115" x="15730"/>
                  </a:lnTo>
                  <a:lnTo>
                    <a:pt y="6963" x="13951"/>
                  </a:lnTo>
                  <a:lnTo>
                    <a:pt y="7690" x="12243"/>
                  </a:lnTo>
                  <a:lnTo>
                    <a:pt y="8295" x="10748"/>
                  </a:lnTo>
                  <a:lnTo>
                    <a:pt y="8658" x="9752"/>
                  </a:lnTo>
                  <a:lnTo>
                    <a:pt y="8840" x="9325"/>
                  </a:lnTo>
                  <a:lnTo>
                    <a:pt y="8658" x="8471"/>
                  </a:lnTo>
                  <a:lnTo>
                    <a:pt y="8416" x="7474"/>
                  </a:lnTo>
                  <a:lnTo>
                    <a:pt y="8234" x="6620"/>
                  </a:lnTo>
                  <a:lnTo>
                    <a:pt y="8053" x="5766"/>
                  </a:lnTo>
                  <a:lnTo>
                    <a:pt y="7871" x="4983"/>
                  </a:lnTo>
                  <a:lnTo>
                    <a:pt y="7750" x="4414"/>
                  </a:lnTo>
                  <a:lnTo>
                    <a:pt y="7629" x="3987"/>
                  </a:lnTo>
                  <a:lnTo>
                    <a:pt y="7629" x="3844"/>
                  </a:lnTo>
                  <a:lnTo>
                    <a:pt y="7750" x="3275"/>
                  </a:lnTo>
                  <a:lnTo>
                    <a:pt y="7932" x="2777"/>
                  </a:lnTo>
                  <a:lnTo>
                    <a:pt y="8234" x="2350"/>
                  </a:lnTo>
                  <a:lnTo>
                    <a:pt y="8598" x="1994"/>
                  </a:lnTo>
                  <a:lnTo>
                    <a:pt y="9022" x="1780"/>
                  </a:lnTo>
                  <a:lnTo>
                    <a:pt y="9506" x="1638"/>
                  </a:lnTo>
                  <a:lnTo>
                    <a:pt y="9930" x="1709"/>
                  </a:lnTo>
                  <a:lnTo>
                    <a:pt y="10293" x="1994"/>
                  </a:lnTo>
                  <a:lnTo>
                    <a:pt y="11746" x="4271"/>
                  </a:lnTo>
                  <a:lnTo>
                    <a:pt y="11928" x="4058"/>
                  </a:lnTo>
                  <a:lnTo>
                    <a:pt y="12230" x="3560"/>
                  </a:lnTo>
                  <a:lnTo>
                    <a:pt y="12715" x="2848"/>
                  </a:lnTo>
                  <a:lnTo>
                    <a:pt y="13199" x="2065"/>
                  </a:lnTo>
                  <a:lnTo>
                    <a:pt y="13744" x="1282"/>
                  </a:lnTo>
                  <a:lnTo>
                    <a:pt y="14168" x="642"/>
                  </a:lnTo>
                  <a:lnTo>
                    <a:pt y="14471" x="143"/>
                  </a:lnTo>
                  <a:lnTo>
                    <a:pt y="14592" x="1"/>
                  </a:lnTo>
                  <a:lnTo>
                    <a:pt y="19799" x="505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94" name="Shape 94"/>
            <p:cNvSpPr/>
            <p:nvPr/>
          </p:nvSpPr>
          <p:spPr>
            <a:xfrm>
              <a:off y="614525" x="1889675"/>
              <a:ext cy="45425" cx="234900"/>
            </a:xfrm>
            <a:custGeom>
              <a:pathLst>
                <a:path w="9396" extrusionOk="0" h="1817">
                  <a:moveTo>
                    <a:pt y="0" x="1139"/>
                  </a:moveTo>
                  <a:lnTo>
                    <a:pt y="1817" x="0"/>
                  </a:lnTo>
                  <a:lnTo>
                    <a:pt y="1817" x="9395"/>
                  </a:lnTo>
                  <a:lnTo>
                    <a:pt y="485" x="9395"/>
                  </a:lnTo>
                  <a:lnTo>
                    <a:pt y="545" x="2562"/>
                  </a:lnTo>
                  <a:lnTo>
                    <a:pt y="0" x="2847"/>
                  </a:lnTo>
                  <a:lnTo>
                    <a:pt y="0" x="113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95" name="Shape 95"/>
            <p:cNvSpPr/>
            <p:nvPr/>
          </p:nvSpPr>
          <p:spPr>
            <a:xfrm>
              <a:off y="2627625" x="1727750"/>
              <a:ext cy="224050" cx="327425"/>
            </a:xfrm>
            <a:custGeom>
              <a:pathLst>
                <a:path w="13097" extrusionOk="0" h="8962">
                  <a:moveTo>
                    <a:pt y="8962" x="13096"/>
                  </a:moveTo>
                  <a:lnTo>
                    <a:pt y="8598" x="12954"/>
                  </a:lnTo>
                  <a:lnTo>
                    <a:pt y="7509" x="12598"/>
                  </a:lnTo>
                  <a:lnTo>
                    <a:pt y="5934" x="12171"/>
                  </a:lnTo>
                  <a:lnTo>
                    <a:pt y="4057" x="11815"/>
                  </a:lnTo>
                  <a:lnTo>
                    <a:pt y="2423" x="11602"/>
                  </a:lnTo>
                  <a:lnTo>
                    <a:pt y="1151" x="11459"/>
                  </a:lnTo>
                  <a:lnTo>
                    <a:pt y="304" x="11317"/>
                  </a:lnTo>
                  <a:lnTo>
                    <a:pt y="1" x="11246"/>
                  </a:lnTo>
                  <a:lnTo>
                    <a:pt y="1" x="0"/>
                  </a:lnTo>
                  <a:lnTo>
                    <a:pt y="8962" x="0"/>
                  </a:lnTo>
                  <a:lnTo>
                    <a:pt y="8962" x="13096"/>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96" name="Shape 96"/>
            <p:cNvSpPr/>
            <p:nvPr/>
          </p:nvSpPr>
          <p:spPr>
            <a:xfrm>
              <a:off y="2627625" x="2361200"/>
              <a:ext cy="224050" cx="329200"/>
            </a:xfrm>
            <a:custGeom>
              <a:pathLst>
                <a:path w="13168" extrusionOk="0" h="8962">
                  <a:moveTo>
                    <a:pt y="8962" x="0"/>
                  </a:moveTo>
                  <a:lnTo>
                    <a:pt y="8598" x="143"/>
                  </a:lnTo>
                  <a:lnTo>
                    <a:pt y="7509" x="570"/>
                  </a:lnTo>
                  <a:lnTo>
                    <a:pt y="5934" x="997"/>
                  </a:lnTo>
                  <a:lnTo>
                    <a:pt y="4057" x="1353"/>
                  </a:lnTo>
                  <a:lnTo>
                    <a:pt y="2423" x="1566"/>
                  </a:lnTo>
                  <a:lnTo>
                    <a:pt y="1151" x="1780"/>
                  </a:lnTo>
                  <a:lnTo>
                    <a:pt y="304" x="1922"/>
                  </a:lnTo>
                  <a:lnTo>
                    <a:pt y="1" x="1993"/>
                  </a:lnTo>
                  <a:lnTo>
                    <a:pt y="1" x="13168"/>
                  </a:lnTo>
                  <a:lnTo>
                    <a:pt y="8962" x="13168"/>
                  </a:lnTo>
                  <a:lnTo>
                    <a:pt y="8962" x="0"/>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97" name="Shape 97"/>
            <p:cNvSpPr/>
            <p:nvPr/>
          </p:nvSpPr>
          <p:spPr>
            <a:xfrm>
              <a:off y="1666475" x="2176150"/>
              <a:ext cy="199825" cx="192200"/>
            </a:xfrm>
            <a:custGeom>
              <a:pathLst>
                <a:path w="7688" extrusionOk="0" h="7993">
                  <a:moveTo>
                    <a:pt y="7993" x="2563"/>
                  </a:moveTo>
                  <a:lnTo>
                    <a:pt y="7932" x="2705"/>
                  </a:lnTo>
                  <a:lnTo>
                    <a:pt y="7690" x="3132"/>
                  </a:lnTo>
                  <a:lnTo>
                    <a:pt y="7387" x="3701"/>
                  </a:lnTo>
                  <a:lnTo>
                    <a:pt y="7024" x="4342"/>
                  </a:lnTo>
                  <a:lnTo>
                    <a:pt y="6661" x="5054"/>
                  </a:lnTo>
                  <a:lnTo>
                    <a:pt y="6298" x="5694"/>
                  </a:lnTo>
                  <a:lnTo>
                    <a:pt y="5995" x="6192"/>
                  </a:lnTo>
                  <a:lnTo>
                    <a:pt y="5753" x="6548"/>
                  </a:lnTo>
                  <a:lnTo>
                    <a:pt y="4784" x="7331"/>
                  </a:lnTo>
                  <a:lnTo>
                    <a:pt y="3694" x="7687"/>
                  </a:lnTo>
                  <a:lnTo>
                    <a:pt y="2725" x="7545"/>
                  </a:lnTo>
                  <a:lnTo>
                    <a:pt y="1999" x="6904"/>
                  </a:lnTo>
                  <a:lnTo>
                    <a:pt y="1" x="1566"/>
                  </a:lnTo>
                  <a:lnTo>
                    <a:pt y="1" x="1353"/>
                  </a:lnTo>
                  <a:lnTo>
                    <a:pt y="122" x="1210"/>
                  </a:lnTo>
                  <a:lnTo>
                    <a:pt y="243" x="1139"/>
                  </a:lnTo>
                  <a:lnTo>
                    <a:pt y="425" x="1068"/>
                  </a:lnTo>
                  <a:lnTo>
                    <a:pt y="667" x="1139"/>
                  </a:lnTo>
                  <a:lnTo>
                    <a:pt y="909" x="1495"/>
                  </a:lnTo>
                  <a:lnTo>
                    <a:pt y="1212" x="1993"/>
                  </a:lnTo>
                  <a:lnTo>
                    <a:pt y="1575" x="2563"/>
                  </a:lnTo>
                  <a:lnTo>
                    <a:pt y="1938" x="3132"/>
                  </a:lnTo>
                  <a:lnTo>
                    <a:pt y="2241" x="3630"/>
                  </a:lnTo>
                  <a:lnTo>
                    <a:pt y="2544" x="3844"/>
                  </a:lnTo>
                  <a:lnTo>
                    <a:pt y="2786" x="3844"/>
                  </a:lnTo>
                  <a:lnTo>
                    <a:pt y="3089" x="3488"/>
                  </a:lnTo>
                  <a:lnTo>
                    <a:pt y="3391" x="2990"/>
                  </a:lnTo>
                  <a:lnTo>
                    <a:pt y="3815" x="2349"/>
                  </a:lnTo>
                  <a:lnTo>
                    <a:pt y="4239" x="1708"/>
                  </a:lnTo>
                  <a:lnTo>
                    <a:pt y="4602" x="1068"/>
                  </a:lnTo>
                  <a:lnTo>
                    <a:pt y="4905" x="498"/>
                  </a:lnTo>
                  <a:lnTo>
                    <a:pt y="5147" x="143"/>
                  </a:lnTo>
                  <a:lnTo>
                    <a:pt y="5208" x="0"/>
                  </a:lnTo>
                  <a:lnTo>
                    <a:pt y="7993" x="2563"/>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98" name="Shape 98"/>
            <p:cNvSpPr/>
            <p:nvPr/>
          </p:nvSpPr>
          <p:spPr>
            <a:xfrm>
              <a:off y="1548425" x="1919925"/>
              <a:ext cy="245225" cx="275825"/>
            </a:xfrm>
            <a:custGeom>
              <a:pathLst>
                <a:path w="11033" extrusionOk="0" h="9809">
                  <a:moveTo>
                    <a:pt y="61" x="5908"/>
                  </a:moveTo>
                  <a:lnTo>
                    <a:pt y="424" x="5267"/>
                  </a:lnTo>
                  <a:lnTo>
                    <a:pt y="1030" x="4911"/>
                  </a:lnTo>
                  <a:lnTo>
                    <a:pt y="1817" x="4769"/>
                  </a:lnTo>
                  <a:lnTo>
                    <a:pt y="2604" x="4982"/>
                  </a:lnTo>
                  <a:lnTo>
                    <a:pt y="3088" x="5125"/>
                  </a:lnTo>
                  <a:lnTo>
                    <a:pt y="3451" x="5409"/>
                  </a:lnTo>
                  <a:lnTo>
                    <a:pt y="3754" x="5765"/>
                  </a:lnTo>
                  <a:lnTo>
                    <a:pt y="3996" x="6192"/>
                  </a:lnTo>
                  <a:lnTo>
                    <a:pt y="6660" x="7829"/>
                  </a:lnTo>
                  <a:lnTo>
                    <a:pt y="5026" x="4626"/>
                  </a:lnTo>
                  <a:lnTo>
                    <a:pt y="4723" x="4413"/>
                  </a:lnTo>
                  <a:lnTo>
                    <a:pt y="4420" x="4199"/>
                  </a:lnTo>
                  <a:lnTo>
                    <a:pt y="4117" x="3915"/>
                  </a:lnTo>
                  <a:lnTo>
                    <a:pt y="3875" x="3559"/>
                  </a:lnTo>
                  <a:lnTo>
                    <a:pt y="3633" x="3061"/>
                  </a:lnTo>
                  <a:lnTo>
                    <a:pt y="3512" x="2634"/>
                  </a:lnTo>
                  <a:lnTo>
                    <a:pt y="3451" x="2135"/>
                  </a:lnTo>
                  <a:lnTo>
                    <a:pt y="3451" x="1708"/>
                  </a:lnTo>
                  <a:lnTo>
                    <a:pt y="3512" x="1281"/>
                  </a:lnTo>
                  <a:lnTo>
                    <a:pt y="3633" x="854"/>
                  </a:lnTo>
                  <a:lnTo>
                    <a:pt y="3815" x="570"/>
                  </a:lnTo>
                  <a:lnTo>
                    <a:pt y="4117" x="285"/>
                  </a:lnTo>
                  <a:lnTo>
                    <a:pt y="4783" x="0"/>
                  </a:lnTo>
                  <a:lnTo>
                    <a:pt y="5449" x="143"/>
                  </a:lnTo>
                  <a:lnTo>
                    <a:pt y="6115" x="570"/>
                  </a:lnTo>
                  <a:lnTo>
                    <a:pt y="6721" x="1281"/>
                  </a:lnTo>
                  <a:lnTo>
                    <a:pt y="6963" x="1708"/>
                  </a:lnTo>
                  <a:lnTo>
                    <a:pt y="7084" x="2207"/>
                  </a:lnTo>
                  <a:lnTo>
                    <a:pt y="7145" x="2634"/>
                  </a:lnTo>
                  <a:lnTo>
                    <a:pt y="7205" x="3132"/>
                  </a:lnTo>
                  <a:lnTo>
                    <a:pt y="7145" x="3488"/>
                  </a:lnTo>
                  <a:lnTo>
                    <a:pt y="7024" x="3915"/>
                  </a:lnTo>
                  <a:lnTo>
                    <a:pt y="6842" x="4199"/>
                  </a:lnTo>
                  <a:lnTo>
                    <a:pt y="6600" x="4484"/>
                  </a:lnTo>
                  <a:lnTo>
                    <a:pt y="7932" x="7473"/>
                  </a:lnTo>
                  <a:lnTo>
                    <a:pt y="9809" x="9538"/>
                  </a:lnTo>
                  <a:lnTo>
                    <a:pt y="8356" x="11032"/>
                  </a:lnTo>
                  <a:lnTo>
                    <a:pt y="6660" x="9253"/>
                  </a:lnTo>
                  <a:lnTo>
                    <a:pt y="3936" x="8043"/>
                  </a:lnTo>
                  <a:lnTo>
                    <a:pt y="3512" x="8541"/>
                  </a:lnTo>
                  <a:lnTo>
                    <a:pt y="2907" x="8826"/>
                  </a:lnTo>
                  <a:lnTo>
                    <a:pt y="2241" x="8897"/>
                  </a:lnTo>
                  <a:lnTo>
                    <a:pt y="1575" x="8683"/>
                  </a:lnTo>
                  <a:lnTo>
                    <a:pt y="1151" x="8470"/>
                  </a:lnTo>
                  <a:lnTo>
                    <a:pt y="788" x="8185"/>
                  </a:lnTo>
                  <a:lnTo>
                    <a:pt y="485" x="7901"/>
                  </a:lnTo>
                  <a:lnTo>
                    <a:pt y="243" x="7545"/>
                  </a:lnTo>
                  <a:lnTo>
                    <a:pt y="61" x="7118"/>
                  </a:lnTo>
                  <a:lnTo>
                    <a:pt y="0" x="6691"/>
                  </a:lnTo>
                  <a:lnTo>
                    <a:pt y="0" x="6335"/>
                  </a:lnTo>
                  <a:lnTo>
                    <a:pt y="61" x="590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99" name="Shape 99"/>
            <p:cNvSpPr/>
            <p:nvPr/>
          </p:nvSpPr>
          <p:spPr>
            <a:xfrm>
              <a:off y="1657400" x="1953725"/>
              <a:ext cy="43925" cx="53400"/>
            </a:xfrm>
            <a:custGeom>
              <a:pathLst>
                <a:path w="2136" extrusionOk="0" h="1757">
                  <a:moveTo>
                    <a:pt y="1454" x="499"/>
                  </a:moveTo>
                  <a:lnTo>
                    <a:pt y="1696" x="926"/>
                  </a:lnTo>
                  <a:lnTo>
                    <a:pt y="1756" x="1353"/>
                  </a:lnTo>
                  <a:lnTo>
                    <a:pt y="1696" x="1709"/>
                  </a:lnTo>
                  <a:lnTo>
                    <a:pt y="1514" x="1993"/>
                  </a:lnTo>
                  <a:lnTo>
                    <a:pt y="1272" x="2136"/>
                  </a:lnTo>
                  <a:lnTo>
                    <a:pt y="909" x="2136"/>
                  </a:lnTo>
                  <a:lnTo>
                    <a:pt y="606" x="1922"/>
                  </a:lnTo>
                  <a:lnTo>
                    <a:pt y="303" x="1637"/>
                  </a:lnTo>
                  <a:lnTo>
                    <a:pt y="122" x="1210"/>
                  </a:lnTo>
                  <a:lnTo>
                    <a:pt y="1" x="783"/>
                  </a:lnTo>
                  <a:lnTo>
                    <a:pt y="61" x="428"/>
                  </a:lnTo>
                  <a:lnTo>
                    <a:pt y="243" x="143"/>
                  </a:lnTo>
                  <a:lnTo>
                    <a:pt y="546" x="0"/>
                  </a:lnTo>
                  <a:lnTo>
                    <a:pt y="848" x="0"/>
                  </a:lnTo>
                  <a:lnTo>
                    <a:pt y="1212" x="214"/>
                  </a:lnTo>
                  <a:lnTo>
                    <a:pt y="1454" x="499"/>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100" name="Shape 100"/>
            <p:cNvSpPr/>
            <p:nvPr/>
          </p:nvSpPr>
          <p:spPr>
            <a:xfrm>
              <a:off y="1572650" x="2067600"/>
              <a:ext cy="49975" cx="44500"/>
            </a:xfrm>
            <a:custGeom>
              <a:pathLst>
                <a:path w="1780" extrusionOk="0" h="1999">
                  <a:moveTo>
                    <a:pt y="908" x="1780"/>
                  </a:moveTo>
                  <a:lnTo>
                    <a:pt y="1272" x="1780"/>
                  </a:lnTo>
                  <a:lnTo>
                    <a:pt y="1635" x="1638"/>
                  </a:lnTo>
                  <a:lnTo>
                    <a:pt y="1877" x="1424"/>
                  </a:lnTo>
                  <a:lnTo>
                    <a:pt y="1998" x="1068"/>
                  </a:lnTo>
                  <a:lnTo>
                    <a:pt y="1938" x="712"/>
                  </a:lnTo>
                  <a:lnTo>
                    <a:pt y="1756" x="428"/>
                  </a:lnTo>
                  <a:lnTo>
                    <a:pt y="1514" x="143"/>
                  </a:lnTo>
                  <a:lnTo>
                    <a:pt y="1151" x="1"/>
                  </a:lnTo>
                  <a:lnTo>
                    <a:pt y="787" x="1"/>
                  </a:lnTo>
                  <a:lnTo>
                    <a:pt y="424" x="143"/>
                  </a:lnTo>
                  <a:lnTo>
                    <a:pt y="182" x="357"/>
                  </a:lnTo>
                  <a:lnTo>
                    <a:pt y="0" x="712"/>
                  </a:lnTo>
                  <a:lnTo>
                    <a:pt y="61" x="1068"/>
                  </a:lnTo>
                  <a:lnTo>
                    <a:pt y="242" x="1353"/>
                  </a:lnTo>
                  <a:lnTo>
                    <a:pt y="545" x="1638"/>
                  </a:lnTo>
                  <a:lnTo>
                    <a:pt y="908" x="1780"/>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101" name="Shape 101"/>
            <p:cNvSpPr/>
            <p:nvPr/>
          </p:nvSpPr>
          <p:spPr>
            <a:xfrm>
              <a:off y="1097375" x="927025"/>
              <a:ext cy="423825" cx="252700"/>
            </a:xfrm>
            <a:custGeom>
              <a:pathLst>
                <a:path w="10108" extrusionOk="0" h="16953">
                  <a:moveTo>
                    <a:pt y="3875" x="6905"/>
                  </a:moveTo>
                  <a:lnTo>
                    <a:pt y="3391" x="6620"/>
                  </a:lnTo>
                  <a:lnTo>
                    <a:pt y="3027" x="6335"/>
                  </a:lnTo>
                  <a:lnTo>
                    <a:pt y="2664" x="6051"/>
                  </a:lnTo>
                  <a:lnTo>
                    <a:pt y="2361" x="5766"/>
                  </a:lnTo>
                  <a:lnTo>
                    <a:pt y="2059" x="5481"/>
                  </a:lnTo>
                  <a:lnTo>
                    <a:pt y="1816" x="5197"/>
                  </a:lnTo>
                  <a:lnTo>
                    <a:pt y="1514" x="4841"/>
                  </a:lnTo>
                  <a:lnTo>
                    <a:pt y="1150" x="4414"/>
                  </a:lnTo>
                  <a:lnTo>
                    <a:pt y="1029" x="4200"/>
                  </a:lnTo>
                  <a:lnTo>
                    <a:pt y="848" x="3987"/>
                  </a:lnTo>
                  <a:lnTo>
                    <a:pt y="727" x="3702"/>
                  </a:lnTo>
                  <a:lnTo>
                    <a:pt y="545" x="3417"/>
                  </a:lnTo>
                  <a:lnTo>
                    <a:pt y="424" x="3133"/>
                  </a:lnTo>
                  <a:lnTo>
                    <a:pt y="242" x="2777"/>
                  </a:lnTo>
                  <a:lnTo>
                    <a:pt y="121" x="2421"/>
                  </a:lnTo>
                  <a:lnTo>
                    <a:pt y="0" x="2065"/>
                  </a:lnTo>
                  <a:lnTo>
                    <a:pt y="727" x="2350"/>
                  </a:lnTo>
                  <a:lnTo>
                    <a:pt y="1090" x="2848"/>
                  </a:lnTo>
                  <a:lnTo>
                    <a:pt y="1574" x="3417"/>
                  </a:lnTo>
                  <a:lnTo>
                    <a:pt y="2180" x="3987"/>
                  </a:lnTo>
                  <a:lnTo>
                    <a:pt y="2846" x="4556"/>
                  </a:lnTo>
                  <a:lnTo>
                    <a:pt y="3572" x="5054"/>
                  </a:lnTo>
                  <a:lnTo>
                    <a:pt y="4420" x="5481"/>
                  </a:lnTo>
                  <a:lnTo>
                    <a:pt y="5207" x="5766"/>
                  </a:lnTo>
                  <a:lnTo>
                    <a:pt y="6055" x="5908"/>
                  </a:lnTo>
                  <a:lnTo>
                    <a:pt y="7387" x="5980"/>
                  </a:lnTo>
                  <a:lnTo>
                    <a:pt y="8416" x="5908"/>
                  </a:lnTo>
                  <a:lnTo>
                    <a:pt y="9263" x="5766"/>
                  </a:lnTo>
                  <a:lnTo>
                    <a:pt y="10172" x="5481"/>
                  </a:lnTo>
                  <a:lnTo>
                    <a:pt y="9869" x="5054"/>
                  </a:lnTo>
                  <a:lnTo>
                    <a:pt y="9566" x="4627"/>
                  </a:lnTo>
                  <a:lnTo>
                    <a:pt y="9263" x="4200"/>
                  </a:lnTo>
                  <a:lnTo>
                    <a:pt y="8900" x="3844"/>
                  </a:lnTo>
                  <a:lnTo>
                    <a:pt y="8537" x="3417"/>
                  </a:lnTo>
                  <a:lnTo>
                    <a:pt y="8113" x="3061"/>
                  </a:lnTo>
                  <a:lnTo>
                    <a:pt y="7568" x="2634"/>
                  </a:lnTo>
                  <a:lnTo>
                    <a:pt y="6963" x="2207"/>
                  </a:lnTo>
                  <a:lnTo>
                    <a:pt y="5510" x="1638"/>
                  </a:lnTo>
                  <a:lnTo>
                    <a:pt y="3814" x="1424"/>
                  </a:lnTo>
                  <a:lnTo>
                    <a:pt y="2180" x="1496"/>
                  </a:lnTo>
                  <a:lnTo>
                    <a:pt y="969" x="1780"/>
                  </a:lnTo>
                  <a:lnTo>
                    <a:pt y="182" x="1424"/>
                  </a:lnTo>
                  <a:lnTo>
                    <a:pt y="727" x="997"/>
                  </a:lnTo>
                  <a:lnTo>
                    <a:pt y="1272" x="641"/>
                  </a:lnTo>
                  <a:lnTo>
                    <a:pt y="1816" x="428"/>
                  </a:lnTo>
                  <a:lnTo>
                    <a:pt y="2240" x="286"/>
                  </a:lnTo>
                  <a:lnTo>
                    <a:pt y="3148" x="72"/>
                  </a:lnTo>
                  <a:lnTo>
                    <a:pt y="3875" x="1"/>
                  </a:lnTo>
                  <a:lnTo>
                    <a:pt y="4662" x="1"/>
                  </a:lnTo>
                  <a:lnTo>
                    <a:pt y="5691" x="72"/>
                  </a:lnTo>
                  <a:lnTo>
                    <a:pt y="6418" x="286"/>
                  </a:lnTo>
                  <a:lnTo>
                    <a:pt y="7144" x="570"/>
                  </a:lnTo>
                  <a:lnTo>
                    <a:pt y="7810" x="926"/>
                  </a:lnTo>
                  <a:lnTo>
                    <a:pt y="8476" x="1424"/>
                  </a:lnTo>
                  <a:lnTo>
                    <a:pt y="9082" x="1923"/>
                  </a:lnTo>
                  <a:lnTo>
                    <a:pt y="9687" x="2492"/>
                  </a:lnTo>
                  <a:lnTo>
                    <a:pt y="10232" x="3061"/>
                  </a:lnTo>
                  <a:lnTo>
                    <a:pt y="10777" x="3702"/>
                  </a:lnTo>
                  <a:lnTo>
                    <a:pt y="16953" x="6122"/>
                  </a:lnTo>
                  <a:lnTo>
                    <a:pt y="16953" x="10108"/>
                  </a:lnTo>
                  <a:lnTo>
                    <a:pt y="9990" x="7332"/>
                  </a:lnTo>
                  <a:lnTo>
                    <a:pt y="8416" x="7617"/>
                  </a:lnTo>
                  <a:lnTo>
                    <a:pt y="6842" x="7688"/>
                  </a:lnTo>
                  <a:lnTo>
                    <a:pt y="5328" x="7474"/>
                  </a:lnTo>
                  <a:lnTo>
                    <a:pt y="3875" x="690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02" name="Shape 102"/>
            <p:cNvSpPr/>
            <p:nvPr/>
          </p:nvSpPr>
          <p:spPr>
            <a:xfrm>
              <a:off y="1386475" x="1030225"/>
              <a:ext cy="116575" cx="80100"/>
            </a:xfrm>
            <a:custGeom>
              <a:pathLst>
                <a:path w="3204" extrusionOk="0" h="4663">
                  <a:moveTo>
                    <a:pt y="61" x="1"/>
                  </a:moveTo>
                  <a:lnTo>
                    <a:pt y="0" x="428"/>
                  </a:lnTo>
                  <a:lnTo>
                    <a:pt y="61" x="926"/>
                  </a:lnTo>
                  <a:lnTo>
                    <a:pt y="182" x="1424"/>
                  </a:lnTo>
                  <a:lnTo>
                    <a:pt y="363" x="1923"/>
                  </a:lnTo>
                  <a:lnTo>
                    <a:pt y="606" x="2421"/>
                  </a:lnTo>
                  <a:lnTo>
                    <a:pt y="908" x="2777"/>
                  </a:lnTo>
                  <a:lnTo>
                    <a:pt y="1211" x="3061"/>
                  </a:lnTo>
                  <a:lnTo>
                    <a:pt y="1574" x="3204"/>
                  </a:lnTo>
                  <a:lnTo>
                    <a:pt y="2422" x="3204"/>
                  </a:lnTo>
                  <a:lnTo>
                    <a:pt y="3391" x="2919"/>
                  </a:lnTo>
                  <a:lnTo>
                    <a:pt y="4178" x="2279"/>
                  </a:lnTo>
                  <a:lnTo>
                    <a:pt y="4662" x="1567"/>
                  </a:lnTo>
                  <a:lnTo>
                    <a:pt y="61" x="1"/>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103" name="Shape 103"/>
            <p:cNvSpPr/>
            <p:nvPr/>
          </p:nvSpPr>
          <p:spPr>
            <a:xfrm>
              <a:off y="65075" x="0"/>
              <a:ext cy="2791150" cx="1222425"/>
            </a:xfrm>
            <a:custGeom>
              <a:pathLst>
                <a:path w="48897" extrusionOk="0" h="111646">
                  <a:moveTo>
                    <a:pt y="54067" x="0"/>
                  </a:moveTo>
                  <a:lnTo>
                    <a:pt y="53946" x="996"/>
                  </a:lnTo>
                  <a:lnTo>
                    <a:pt y="53764" x="1993"/>
                  </a:lnTo>
                  <a:lnTo>
                    <a:pt y="53643" x="2989"/>
                  </a:lnTo>
                  <a:lnTo>
                    <a:pt y="53462" x="3986"/>
                  </a:lnTo>
                  <a:lnTo>
                    <a:pt y="53219" x="4911"/>
                  </a:lnTo>
                  <a:lnTo>
                    <a:pt y="53038" x="5907"/>
                  </a:lnTo>
                  <a:lnTo>
                    <a:pt y="52735" x="6904"/>
                  </a:lnTo>
                  <a:lnTo>
                    <a:pt y="52493" x="7829"/>
                  </a:lnTo>
                  <a:lnTo>
                    <a:pt y="52190" x="8754"/>
                  </a:lnTo>
                  <a:lnTo>
                    <a:pt y="51827" x="9680"/>
                  </a:lnTo>
                  <a:lnTo>
                    <a:pt y="51464" x="10605"/>
                  </a:lnTo>
                  <a:lnTo>
                    <a:pt y="51040" x="11459"/>
                  </a:lnTo>
                  <a:lnTo>
                    <a:pt y="50616" x="12313"/>
                  </a:lnTo>
                  <a:lnTo>
                    <a:pt y="50132" x="13096"/>
                  </a:lnTo>
                  <a:lnTo>
                    <a:pt y="49587" x="13879"/>
                  </a:lnTo>
                  <a:lnTo>
                    <a:pt y="49042" x="14662"/>
                  </a:lnTo>
                  <a:lnTo>
                    <a:pt y="48073" x="15730"/>
                  </a:lnTo>
                  <a:lnTo>
                    <a:pt y="47044" x="16655"/>
                  </a:lnTo>
                  <a:lnTo>
                    <a:pt y="45954" x="17438"/>
                  </a:lnTo>
                  <a:lnTo>
                    <a:pt y="44743" x="18078"/>
                  </a:lnTo>
                  <a:lnTo>
                    <a:pt y="43532" x="18505"/>
                  </a:lnTo>
                  <a:lnTo>
                    <a:pt y="42261" x="18861"/>
                  </a:lnTo>
                  <a:lnTo>
                    <a:pt y="40989" x="19004"/>
                  </a:lnTo>
                  <a:lnTo>
                    <a:pt y="39657" x="19004"/>
                  </a:lnTo>
                  <a:lnTo>
                    <a:pt y="39657" x="19715"/>
                  </a:lnTo>
                  <a:lnTo>
                    <a:pt y="36327" x="19715"/>
                  </a:lnTo>
                  <a:lnTo>
                    <a:pt y="36327" x="20783"/>
                  </a:lnTo>
                  <a:lnTo>
                    <a:pt y="34874" x="20783"/>
                  </a:lnTo>
                  <a:lnTo>
                    <a:pt y="34632" x="21993"/>
                  </a:lnTo>
                  <a:lnTo>
                    <a:pt y="34329" x="22989"/>
                  </a:lnTo>
                  <a:lnTo>
                    <a:pt y="33966" x="23772"/>
                  </a:lnTo>
                  <a:lnTo>
                    <a:pt y="33603" x="24270"/>
                  </a:lnTo>
                  <a:lnTo>
                    <a:pt y="33300" x="24626"/>
                  </a:lnTo>
                  <a:lnTo>
                    <a:pt y="32997" x="24840"/>
                  </a:lnTo>
                  <a:lnTo>
                    <a:pt y="32816" x="24982"/>
                  </a:lnTo>
                  <a:lnTo>
                    <a:pt y="32755" x="24982"/>
                  </a:lnTo>
                  <a:lnTo>
                    <a:pt y="11201" x="25053"/>
                  </a:lnTo>
                  <a:lnTo>
                    <a:pt y="11141" x="24911"/>
                  </a:lnTo>
                  <a:lnTo>
                    <a:pt y="10959" x="24484"/>
                  </a:lnTo>
                  <a:lnTo>
                    <a:pt y="10656" x="23772"/>
                  </a:lnTo>
                  <a:lnTo>
                    <a:pt y="10354" x="22847"/>
                  </a:lnTo>
                  <a:lnTo>
                    <a:pt y="10111" x="21708"/>
                  </a:lnTo>
                  <a:lnTo>
                    <a:pt y="9809" x="20498"/>
                  </a:lnTo>
                  <a:lnTo>
                    <a:pt y="9627" x="19146"/>
                  </a:lnTo>
                  <a:lnTo>
                    <a:pt y="9567" x="17722"/>
                  </a:lnTo>
                  <a:lnTo>
                    <a:pt y="5813" x="17722"/>
                  </a:lnTo>
                  <a:lnTo>
                    <a:pt y="5752" x="17865"/>
                  </a:lnTo>
                  <a:lnTo>
                    <a:pt y="5692" x="17936"/>
                  </a:lnTo>
                  <a:lnTo>
                    <a:pt y="5692" x="18078"/>
                  </a:lnTo>
                  <a:lnTo>
                    <a:pt y="5631" x="18149"/>
                  </a:lnTo>
                  <a:lnTo>
                    <a:pt y="4905" x="18932"/>
                  </a:lnTo>
                  <a:lnTo>
                    <a:pt y="3996" x="19288"/>
                  </a:lnTo>
                  <a:lnTo>
                    <a:pt y="3028" x="19359"/>
                  </a:lnTo>
                  <a:lnTo>
                    <a:pt y="2059" x="19359"/>
                  </a:lnTo>
                  <a:lnTo>
                    <a:pt y="2059" x="29893"/>
                  </a:lnTo>
                  <a:lnTo>
                    <a:pt y="99597" x="29893"/>
                  </a:lnTo>
                  <a:lnTo>
                    <a:pt y="99597" x="16584"/>
                  </a:lnTo>
                  <a:lnTo>
                    <a:pt y="111464" x="16584"/>
                  </a:lnTo>
                  <a:lnTo>
                    <a:pt y="111464" x="20142"/>
                  </a:lnTo>
                  <a:lnTo>
                    <a:pt y="102927" x="20142"/>
                  </a:lnTo>
                  <a:lnTo>
                    <a:pt y="102927" x="43986"/>
                  </a:lnTo>
                  <a:lnTo>
                    <a:pt y="111645" x="43986"/>
                  </a:lnTo>
                  <a:lnTo>
                    <a:pt y="111645" x="47616"/>
                  </a:lnTo>
                  <a:lnTo>
                    <a:pt y="99597" x="47544"/>
                  </a:lnTo>
                  <a:lnTo>
                    <a:pt y="99597" x="33381"/>
                  </a:lnTo>
                  <a:lnTo>
                    <a:pt y="2059" x="33381"/>
                  </a:lnTo>
                  <a:lnTo>
                    <a:pt y="2059" x="44342"/>
                  </a:lnTo>
                  <a:lnTo>
                    <a:pt y="3088" x="44270"/>
                  </a:lnTo>
                  <a:lnTo>
                    <a:pt y="4117" x="44413"/>
                  </a:lnTo>
                  <a:lnTo>
                    <a:pt y="5086" x="44769"/>
                  </a:lnTo>
                  <a:lnTo>
                    <a:pt y="5873" x="45552"/>
                  </a:lnTo>
                  <a:lnTo>
                    <a:pt y="6115" x="46050"/>
                  </a:lnTo>
                  <a:lnTo>
                    <a:pt y="6237" x="46548"/>
                  </a:lnTo>
                  <a:lnTo>
                    <a:pt y="6237" x="47117"/>
                  </a:lnTo>
                  <a:lnTo>
                    <a:pt y="6115" x="47616"/>
                  </a:lnTo>
                  <a:lnTo>
                    <a:pt y="5873" x="48043"/>
                  </a:lnTo>
                  <a:lnTo>
                    <a:pt y="5571" x="48470"/>
                  </a:lnTo>
                  <a:lnTo>
                    <a:pt y="5147" x="48754"/>
                  </a:lnTo>
                  <a:lnTo>
                    <a:pt y="4723" x="48897"/>
                  </a:lnTo>
                  <a:lnTo>
                    <a:pt y="4420" x="48897"/>
                  </a:lnTo>
                  <a:lnTo>
                    <a:pt y="4117" x="48826"/>
                  </a:lnTo>
                  <a:lnTo>
                    <a:pt y="3875" x="48612"/>
                  </a:lnTo>
                  <a:lnTo>
                    <a:pt y="3754" x="48256"/>
                  </a:lnTo>
                  <a:lnTo>
                    <a:pt y="3754" x="47900"/>
                  </a:lnTo>
                  <a:lnTo>
                    <a:pt y="3815" x="47616"/>
                  </a:lnTo>
                  <a:lnTo>
                    <a:pt y="3996" x="47331"/>
                  </a:lnTo>
                  <a:lnTo>
                    <a:pt y="4299" x="47189"/>
                  </a:lnTo>
                  <a:lnTo>
                    <a:pt y="4420" x="47189"/>
                  </a:lnTo>
                  <a:lnTo>
                    <a:pt y="4541" x="47117"/>
                  </a:lnTo>
                  <a:lnTo>
                    <a:pt y="4602" x="47046"/>
                  </a:lnTo>
                  <a:lnTo>
                    <a:pt y="4662" x="46833"/>
                  </a:lnTo>
                  <a:lnTo>
                    <a:pt y="4662" x="46690"/>
                  </a:lnTo>
                  <a:lnTo>
                    <a:pt y="4602" x="46619"/>
                  </a:lnTo>
                  <a:lnTo>
                    <a:pt y="4541" x="46477"/>
                  </a:lnTo>
                  <a:lnTo>
                    <a:pt y="4481" x="46406"/>
                  </a:lnTo>
                  <a:lnTo>
                    <a:pt y="3451" x="46192"/>
                  </a:lnTo>
                  <a:lnTo>
                    <a:pt y="1938" x="46192"/>
                  </a:lnTo>
                  <a:lnTo>
                    <a:pt y="606" x="46192"/>
                  </a:lnTo>
                  <a:lnTo>
                    <a:pt y="0" x="46192"/>
                  </a:lnTo>
                  <a:lnTo>
                    <a:pt y="0" x="17580"/>
                  </a:lnTo>
                  <a:lnTo>
                    <a:pt y="545" x="17580"/>
                  </a:lnTo>
                  <a:lnTo>
                    <a:pt y="1817" x="17580"/>
                  </a:lnTo>
                  <a:lnTo>
                    <a:pt y="3270" x="17509"/>
                  </a:lnTo>
                  <a:lnTo>
                    <a:pt y="4178" x="17295"/>
                  </a:lnTo>
                  <a:lnTo>
                    <a:pt y="4239" x="17224"/>
                  </a:lnTo>
                  <a:lnTo>
                    <a:pt y="4360" x="17153"/>
                  </a:lnTo>
                  <a:lnTo>
                    <a:pt y="4360" x="17011"/>
                  </a:lnTo>
                  <a:lnTo>
                    <a:pt y="4360" x="16940"/>
                  </a:lnTo>
                  <a:lnTo>
                    <a:pt y="4299" x="16726"/>
                  </a:lnTo>
                  <a:lnTo>
                    <a:pt y="4239" x="16584"/>
                  </a:lnTo>
                  <a:lnTo>
                    <a:pt y="4117" x="16512"/>
                  </a:lnTo>
                  <a:lnTo>
                    <a:pt y="3996" x="16512"/>
                  </a:lnTo>
                  <a:lnTo>
                    <a:pt y="3694" x="16370"/>
                  </a:lnTo>
                  <a:lnTo>
                    <a:pt y="3512" x="16085"/>
                  </a:lnTo>
                  <a:lnTo>
                    <a:pt y="3451" x="15801"/>
                  </a:lnTo>
                  <a:lnTo>
                    <a:pt y="3451" x="15445"/>
                  </a:lnTo>
                  <a:lnTo>
                    <a:pt y="3573" x="15089"/>
                  </a:lnTo>
                  <a:lnTo>
                    <a:pt y="3815" x="14875"/>
                  </a:lnTo>
                  <a:lnTo>
                    <a:pt y="4117" x="14804"/>
                  </a:lnTo>
                  <a:lnTo>
                    <a:pt y="4420" x="14804"/>
                  </a:lnTo>
                  <a:lnTo>
                    <a:pt y="4844" x="14947"/>
                  </a:lnTo>
                  <a:lnTo>
                    <a:pt y="5207" x="15231"/>
                  </a:lnTo>
                  <a:lnTo>
                    <a:pt y="5510" x="15658"/>
                  </a:lnTo>
                  <a:lnTo>
                    <a:pt y="5752" x="16085"/>
                  </a:lnTo>
                  <a:lnTo>
                    <a:pt y="9688" x="16085"/>
                  </a:lnTo>
                  <a:lnTo>
                    <a:pt y="9809" x="14947"/>
                  </a:lnTo>
                  <a:lnTo>
                    <a:pt y="9990" x="13950"/>
                  </a:lnTo>
                  <a:lnTo>
                    <a:pt y="10172" x="13025"/>
                  </a:lnTo>
                  <a:lnTo>
                    <a:pt y="10414" x="12242"/>
                  </a:lnTo>
                  <a:lnTo>
                    <a:pt y="10596" x="11601"/>
                  </a:lnTo>
                  <a:lnTo>
                    <a:pt y="10777" x="11174"/>
                  </a:lnTo>
                  <a:lnTo>
                    <a:pt y="10899" x="10819"/>
                  </a:lnTo>
                  <a:lnTo>
                    <a:pt y="10959" x="10747"/>
                  </a:lnTo>
                  <a:lnTo>
                    <a:pt y="32755" x="10605"/>
                  </a:lnTo>
                  <a:lnTo>
                    <a:pt y="32816" x="10676"/>
                  </a:lnTo>
                  <a:lnTo>
                    <a:pt y="32997" x="10819"/>
                  </a:lnTo>
                  <a:lnTo>
                    <a:pt y="33300" x="11032"/>
                  </a:lnTo>
                  <a:lnTo>
                    <a:pt y="33663" x="11459"/>
                  </a:lnTo>
                  <a:lnTo>
                    <a:pt y="34027" x="12028"/>
                  </a:lnTo>
                  <a:lnTo>
                    <a:pt y="34390" x="12811"/>
                  </a:lnTo>
                  <a:lnTo>
                    <a:pt y="34693" x="13808"/>
                  </a:lnTo>
                  <a:lnTo>
                    <a:pt y="34935" x="15089"/>
                  </a:lnTo>
                  <a:lnTo>
                    <a:pt y="36327" x="15089"/>
                  </a:lnTo>
                  <a:lnTo>
                    <a:pt y="36327" x="16441"/>
                  </a:lnTo>
                  <a:lnTo>
                    <a:pt y="39657" x="16441"/>
                  </a:lnTo>
                  <a:lnTo>
                    <a:pt y="39657" x="17295"/>
                  </a:lnTo>
                  <a:lnTo>
                    <a:pt y="41050" x="17295"/>
                  </a:lnTo>
                  <a:lnTo>
                    <a:pt y="42442" x="17082"/>
                  </a:lnTo>
                  <a:lnTo>
                    <a:pt y="43714" x="16655"/>
                  </a:lnTo>
                  <a:lnTo>
                    <a:pt y="44864" x="16014"/>
                  </a:lnTo>
                  <a:lnTo>
                    <a:pt y="46015" x="15231"/>
                  </a:lnTo>
                  <a:lnTo>
                    <a:pt y="47044" x="14306"/>
                  </a:lnTo>
                  <a:lnTo>
                    <a:pt y="47952" x="13238"/>
                  </a:lnTo>
                  <a:lnTo>
                    <a:pt y="48860" x="12028"/>
                  </a:lnTo>
                  <a:lnTo>
                    <a:pt y="49647" x="10747"/>
                  </a:lnTo>
                  <a:lnTo>
                    <a:pt y="50313" x="9324"/>
                  </a:lnTo>
                  <a:lnTo>
                    <a:pt y="50919" x="7900"/>
                  </a:lnTo>
                  <a:lnTo>
                    <a:pt y="51464" x="6335"/>
                  </a:lnTo>
                  <a:lnTo>
                    <a:pt y="51887" x="4769"/>
                  </a:lnTo>
                  <a:lnTo>
                    <a:pt y="52190" x="3203"/>
                  </a:lnTo>
                  <a:lnTo>
                    <a:pt y="52493" x="1637"/>
                  </a:lnTo>
                  <a:lnTo>
                    <a:pt y="52614" x="71"/>
                  </a:lnTo>
                  <a:lnTo>
                    <a:pt y="54067"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04" name="Shape 104"/>
            <p:cNvSpPr/>
            <p:nvPr/>
          </p:nvSpPr>
          <p:spPr>
            <a:xfrm>
              <a:off y="348125" x="309600"/>
              <a:ext cy="549475" cx="275825"/>
            </a:xfrm>
            <a:custGeom>
              <a:pathLst>
                <a:path w="11033" extrusionOk="0" h="21979">
                  <a:moveTo>
                    <a:pt y="1514" x="11032"/>
                  </a:moveTo>
                  <a:lnTo>
                    <a:pt y="1453" x="10961"/>
                  </a:lnTo>
                  <a:lnTo>
                    <a:pt y="1272" x="10676"/>
                  </a:lnTo>
                  <a:lnTo>
                    <a:pt y="1030" x="10178"/>
                  </a:lnTo>
                  <a:lnTo>
                    <a:pt y="787" x="9538"/>
                  </a:lnTo>
                  <a:lnTo>
                    <a:pt y="485" x="8755"/>
                  </a:lnTo>
                  <a:lnTo>
                    <a:pt y="243" x="7758"/>
                  </a:lnTo>
                  <a:lnTo>
                    <a:pt y="61" x="6691"/>
                  </a:lnTo>
                  <a:lnTo>
                    <a:pt y="0" x="5410"/>
                  </a:lnTo>
                  <a:lnTo>
                    <a:pt y="0" x="4342"/>
                  </a:lnTo>
                  <a:lnTo>
                    <a:pt y="121" x="3346"/>
                  </a:lnTo>
                  <a:lnTo>
                    <a:pt y="243" x="2420"/>
                  </a:lnTo>
                  <a:lnTo>
                    <a:pt y="424" x="1637"/>
                  </a:lnTo>
                  <a:lnTo>
                    <a:pt y="545" x="926"/>
                  </a:lnTo>
                  <a:lnTo>
                    <a:pt y="727" x="427"/>
                  </a:lnTo>
                  <a:lnTo>
                    <a:pt y="787" x="143"/>
                  </a:lnTo>
                  <a:lnTo>
                    <a:pt y="848" x="0"/>
                  </a:lnTo>
                  <a:lnTo>
                    <a:pt y="20222" x="0"/>
                  </a:lnTo>
                  <a:lnTo>
                    <a:pt y="20283" x="72"/>
                  </a:lnTo>
                  <a:lnTo>
                    <a:pt y="20525" x="214"/>
                  </a:lnTo>
                  <a:lnTo>
                    <a:pt y="20767" x="499"/>
                  </a:lnTo>
                  <a:lnTo>
                    <a:pt y="21070" x="926"/>
                  </a:lnTo>
                  <a:lnTo>
                    <a:pt y="21433" x="1637"/>
                  </a:lnTo>
                  <a:lnTo>
                    <a:pt y="21675" x="2563"/>
                  </a:lnTo>
                  <a:lnTo>
                    <a:pt y="21918" x="3844"/>
                  </a:lnTo>
                  <a:lnTo>
                    <a:pt y="21978" x="5410"/>
                  </a:lnTo>
                  <a:lnTo>
                    <a:pt y="21857" x="7047"/>
                  </a:lnTo>
                  <a:lnTo>
                    <a:pt y="21615" x="8328"/>
                  </a:lnTo>
                  <a:lnTo>
                    <a:pt y="21312" x="9324"/>
                  </a:lnTo>
                  <a:lnTo>
                    <a:pt y="20949" x="10036"/>
                  </a:lnTo>
                  <a:lnTo>
                    <a:pt y="20586" x="10534"/>
                  </a:lnTo>
                  <a:lnTo>
                    <a:pt y="20283" x="10819"/>
                  </a:lnTo>
                  <a:lnTo>
                    <a:pt y="20041" x="10961"/>
                  </a:lnTo>
                  <a:lnTo>
                    <a:pt y="19980" x="11032"/>
                  </a:lnTo>
                  <a:lnTo>
                    <a:pt y="1514" x="11032"/>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105" name="Shape 105"/>
            <p:cNvSpPr/>
            <p:nvPr/>
          </p:nvSpPr>
          <p:spPr>
            <a:xfrm>
              <a:off y="519150" x="341625"/>
              <a:ext cy="349675" cx="211775"/>
            </a:xfrm>
            <a:custGeom>
              <a:pathLst>
                <a:path w="8471" extrusionOk="0" h="13987">
                  <a:moveTo>
                    <a:pt y="1" x="8399"/>
                  </a:moveTo>
                  <a:lnTo>
                    <a:pt y="1" x="0"/>
                  </a:lnTo>
                  <a:lnTo>
                    <a:pt y="12715" x="0"/>
                  </a:lnTo>
                  <a:lnTo>
                    <a:pt y="12776" x="0"/>
                  </a:lnTo>
                  <a:lnTo>
                    <a:pt y="12897" x="72"/>
                  </a:lnTo>
                  <a:lnTo>
                    <a:pt y="13079" x="285"/>
                  </a:lnTo>
                  <a:lnTo>
                    <a:pt y="13321" x="641"/>
                  </a:lnTo>
                  <a:lnTo>
                    <a:pt y="13563" x="1139"/>
                  </a:lnTo>
                  <a:lnTo>
                    <a:pt y="13745" x="1851"/>
                  </a:lnTo>
                  <a:lnTo>
                    <a:pt y="13926" x="2847"/>
                  </a:lnTo>
                  <a:lnTo>
                    <a:pt y="13987" x="4129"/>
                  </a:lnTo>
                  <a:lnTo>
                    <a:pt y="13926" x="5339"/>
                  </a:lnTo>
                  <a:lnTo>
                    <a:pt y="13805" x="6264"/>
                  </a:lnTo>
                  <a:lnTo>
                    <a:pt y="13563" x="7047"/>
                  </a:lnTo>
                  <a:lnTo>
                    <a:pt y="13260" x="7616"/>
                  </a:lnTo>
                  <a:lnTo>
                    <a:pt y="13018" x="8043"/>
                  </a:lnTo>
                  <a:lnTo>
                    <a:pt y="12776" x="8257"/>
                  </a:lnTo>
                  <a:lnTo>
                    <a:pt y="12594" x="8399"/>
                  </a:lnTo>
                  <a:lnTo>
                    <a:pt y="12534" x="8470"/>
                  </a:lnTo>
                  <a:lnTo>
                    <a:pt y="1" x="8399"/>
                  </a:lnTo>
                  <a:close/>
                </a:path>
              </a:pathLst>
            </a:custGeom>
            <a:solidFill>
              <a:srgbClr val="FF444F"/>
            </a:solidFill>
            <a:ln>
              <a:noFill/>
            </a:ln>
          </p:spPr>
          <p:txBody>
            <a:bodyPr bIns="91425" rIns="91425" lIns="91425" tIns="91425" anchor="ctr" anchorCtr="0">
              <a:noAutofit/>
            </a:bodyPr>
            <a:lstStyle/>
            <a:p>
              <a:pPr>
                <a:spcBef>
                  <a:spcPts val="0"/>
                </a:spcBef>
                <a:buNone/>
              </a:pPr>
              <a:r>
                <a:t/>
              </a:r>
              <a:endParaRPr/>
            </a:p>
          </p:txBody>
        </p:sp>
      </p:grpSp>
      <p:grpSp>
        <p:nvGrpSpPr>
          <p:cNvPr id="106" name="Shape 106"/>
          <p:cNvGrpSpPr/>
          <p:nvPr/>
        </p:nvGrpSpPr>
        <p:grpSpPr>
          <a:xfrm>
            <a:off y="2636836" x="1763711"/>
            <a:ext cy="1827211" cx="1825625"/>
            <a:chOff y="0" x="0"/>
            <a:chExt cy="3000000" cx="3000000"/>
          </a:xfrm>
        </p:grpSpPr>
        <p:sp>
          <p:nvSpPr>
            <p:cNvPr id="107" name="Shape 107"/>
            <p:cNvSpPr/>
            <p:nvPr/>
          </p:nvSpPr>
          <p:spPr>
            <a:xfrm>
              <a:off y="1500" x="0"/>
              <a:ext cy="2998500" cx="3000000"/>
            </a:xfrm>
            <a:custGeom>
              <a:pathLst>
                <a:path w="120000" extrusionOk="0" h="119940">
                  <a:moveTo>
                    <a:pt y="59910" x="0"/>
                  </a:moveTo>
                  <a:lnTo>
                    <a:pt y="119940" x="60030"/>
                  </a:lnTo>
                  <a:lnTo>
                    <a:pt y="59910" x="120000"/>
                  </a:lnTo>
                  <a:lnTo>
                    <a:pt y="0" x="60030"/>
                  </a:lnTo>
                  <a:lnTo>
                    <a:pt y="59910" x="0"/>
                  </a:lnTo>
                  <a:close/>
                </a:path>
              </a:pathLst>
            </a:custGeom>
            <a:solidFill>
              <a:srgbClr val="00FFFF"/>
            </a:solidFill>
            <a:ln>
              <a:noFill/>
            </a:ln>
          </p:spPr>
          <p:txBody>
            <a:bodyPr bIns="91425" rIns="91425" lIns="91425" tIns="91425" anchor="ctr" anchorCtr="0">
              <a:noAutofit/>
            </a:bodyPr>
            <a:lstStyle/>
            <a:p>
              <a:pPr>
                <a:spcBef>
                  <a:spcPts val="0"/>
                </a:spcBef>
                <a:buNone/>
              </a:pPr>
              <a:r>
                <a:t/>
              </a:r>
              <a:endParaRPr/>
            </a:p>
          </p:txBody>
        </p:sp>
        <p:sp>
          <p:nvSpPr>
            <p:cNvPr id="108" name="Shape 108"/>
            <p:cNvSpPr/>
            <p:nvPr/>
          </p:nvSpPr>
          <p:spPr>
            <a:xfrm>
              <a:off y="1566775" x="148700"/>
              <a:ext cy="1431725" cx="2714600"/>
            </a:xfrm>
            <a:custGeom>
              <a:pathLst>
                <a:path w="108584" extrusionOk="0" h="57269">
                  <a:moveTo>
                    <a:pt y="3302" x="1"/>
                  </a:moveTo>
                  <a:lnTo>
                    <a:pt y="240" x="47592"/>
                  </a:lnTo>
                  <a:lnTo>
                    <a:pt y="0" x="71989"/>
                  </a:lnTo>
                  <a:lnTo>
                    <a:pt y="1621" x="98128"/>
                  </a:lnTo>
                  <a:lnTo>
                    <a:pt y="2822" x="108584"/>
                  </a:lnTo>
                  <a:lnTo>
                    <a:pt y="57269" x="54082"/>
                  </a:lnTo>
                  <a:lnTo>
                    <a:pt y="3302" x="1"/>
                  </a:lnTo>
                  <a:close/>
                </a:path>
              </a:pathLst>
            </a:custGeom>
            <a:solidFill>
              <a:srgbClr val="DDDDBF"/>
            </a:solidFill>
            <a:ln>
              <a:noFill/>
            </a:ln>
          </p:spPr>
          <p:txBody>
            <a:bodyPr bIns="91425" rIns="91425" lIns="91425" tIns="91425" anchor="ctr" anchorCtr="0">
              <a:noAutofit/>
            </a:bodyPr>
            <a:lstStyle/>
            <a:p>
              <a:pPr>
                <a:spcBef>
                  <a:spcPts val="0"/>
                </a:spcBef>
                <a:buNone/>
              </a:pPr>
              <a:r>
                <a:t/>
              </a:r>
              <a:endParaRPr/>
            </a:p>
          </p:txBody>
        </p:sp>
        <p:sp>
          <p:nvSpPr>
            <p:cNvPr id="109" name="Shape 109"/>
            <p:cNvSpPr/>
            <p:nvPr/>
          </p:nvSpPr>
          <p:spPr>
            <a:xfrm>
              <a:off y="0" x="907350"/>
              <a:ext cy="1109075" cx="1174775"/>
            </a:xfrm>
            <a:custGeom>
              <a:pathLst>
                <a:path w="46991" extrusionOk="0" h="44363">
                  <a:moveTo>
                    <a:pt y="23712" x="0"/>
                  </a:moveTo>
                  <a:lnTo>
                    <a:pt y="23292" x="1863"/>
                  </a:lnTo>
                  <a:lnTo>
                    <a:pt y="23052" x="3486"/>
                  </a:lnTo>
                  <a:lnTo>
                    <a:pt y="22931" x="4868"/>
                  </a:lnTo>
                  <a:lnTo>
                    <a:pt y="22931" x="6009"/>
                  </a:lnTo>
                  <a:lnTo>
                    <a:pt y="23052" x="6911"/>
                  </a:lnTo>
                  <a:lnTo>
                    <a:pt y="23292" x="7572"/>
                  </a:lnTo>
                  <a:lnTo>
                    <a:pt y="23772" x="7992"/>
                  </a:lnTo>
                  <a:lnTo>
                    <a:pt y="24312" x="8173"/>
                  </a:lnTo>
                  <a:lnTo>
                    <a:pt y="25033" x="8173"/>
                  </a:lnTo>
                  <a:lnTo>
                    <a:pt y="25933" x="7932"/>
                  </a:lnTo>
                  <a:lnTo>
                    <a:pt y="27014" x="7452"/>
                  </a:lnTo>
                  <a:lnTo>
                    <a:pt y="28274" x="6791"/>
                  </a:lnTo>
                  <a:lnTo>
                    <a:pt y="29655" x="5889"/>
                  </a:lnTo>
                  <a:lnTo>
                    <a:pt y="31276" x="4808"/>
                  </a:lnTo>
                  <a:lnTo>
                    <a:pt y="33077" x="3486"/>
                  </a:lnTo>
                  <a:lnTo>
                    <a:pt y="35058" x="1983"/>
                  </a:lnTo>
                  <a:lnTo>
                    <a:pt y="33377" x="4207"/>
                  </a:lnTo>
                  <a:lnTo>
                    <a:pt y="31936" x="6190"/>
                  </a:lnTo>
                  <a:lnTo>
                    <a:pt y="30735" x="7932"/>
                  </a:lnTo>
                  <a:lnTo>
                    <a:pt y="29835" x="9495"/>
                  </a:lnTo>
                  <a:lnTo>
                    <a:pt y="29235" x="10757"/>
                  </a:lnTo>
                  <a:lnTo>
                    <a:pt y="28874" x="11838"/>
                  </a:lnTo>
                  <a:lnTo>
                    <a:pt y="28814" x="12679"/>
                  </a:lnTo>
                  <a:lnTo>
                    <a:pt y="29055" x="13340"/>
                  </a:lnTo>
                  <a:lnTo>
                    <a:pt y="29595" x="13821"/>
                  </a:lnTo>
                  <a:lnTo>
                    <a:pt y="30375" x="14062"/>
                  </a:lnTo>
                  <a:lnTo>
                    <a:pt y="31516" x="14122"/>
                  </a:lnTo>
                  <a:lnTo>
                    <a:pt y="32956" x="14062"/>
                  </a:lnTo>
                  <a:lnTo>
                    <a:pt y="34697" x="13761"/>
                  </a:lnTo>
                  <a:lnTo>
                    <a:pt y="36738" x="13340"/>
                  </a:lnTo>
                  <a:lnTo>
                    <a:pt y="39140" x="12800"/>
                  </a:lnTo>
                  <a:lnTo>
                    <a:pt y="41841" x="12079"/>
                  </a:lnTo>
                  <a:lnTo>
                    <a:pt y="39440" x="13521"/>
                  </a:lnTo>
                  <a:lnTo>
                    <a:pt y="37399" x="14843"/>
                  </a:lnTo>
                  <a:lnTo>
                    <a:pt y="35658" x="16045"/>
                  </a:lnTo>
                  <a:lnTo>
                    <a:pt y="34217" x="17126"/>
                  </a:lnTo>
                  <a:lnTo>
                    <a:pt y="33197" x="18088"/>
                  </a:lnTo>
                  <a:lnTo>
                    <a:pt y="32476" x="18929"/>
                  </a:lnTo>
                  <a:lnTo>
                    <a:pt y="32056" x="19710"/>
                  </a:lnTo>
                  <a:lnTo>
                    <a:pt y="32056" x="20431"/>
                  </a:lnTo>
                  <a:lnTo>
                    <a:pt y="32356" x="21092"/>
                  </a:lnTo>
                  <a:lnTo>
                    <a:pt y="33017" x="21693"/>
                  </a:lnTo>
                  <a:lnTo>
                    <a:pt y="34037" x="22174"/>
                  </a:lnTo>
                  <a:lnTo>
                    <a:pt y="35358" x="22715"/>
                  </a:lnTo>
                  <a:lnTo>
                    <a:pt y="37099" x="23135"/>
                  </a:lnTo>
                  <a:lnTo>
                    <a:pt y="39140" x="23556"/>
                  </a:lnTo>
                  <a:lnTo>
                    <a:pt y="41601" x="23976"/>
                  </a:lnTo>
                  <a:lnTo>
                    <a:pt y="44362" x="24397"/>
                  </a:lnTo>
                  <a:lnTo>
                    <a:pt y="41601" x="24818"/>
                  </a:lnTo>
                  <a:lnTo>
                    <a:pt y="39140" x="25238"/>
                  </a:lnTo>
                  <a:lnTo>
                    <a:pt y="37099" x="25659"/>
                  </a:lnTo>
                  <a:lnTo>
                    <a:pt y="35358" x="26140"/>
                  </a:lnTo>
                  <a:lnTo>
                    <a:pt y="34037" x="26620"/>
                  </a:lnTo>
                  <a:lnTo>
                    <a:pt y="33017" x="27161"/>
                  </a:lnTo>
                  <a:lnTo>
                    <a:pt y="32356" x="27762"/>
                  </a:lnTo>
                  <a:lnTo>
                    <a:pt y="32056" x="28423"/>
                  </a:lnTo>
                  <a:lnTo>
                    <a:pt y="32056" x="29144"/>
                  </a:lnTo>
                  <a:lnTo>
                    <a:pt y="32476" x="29925"/>
                  </a:lnTo>
                  <a:lnTo>
                    <a:pt y="33197" x="30767"/>
                  </a:lnTo>
                  <a:lnTo>
                    <a:pt y="34217" x="31728"/>
                  </a:lnTo>
                  <a:lnTo>
                    <a:pt y="35658" x="32810"/>
                  </a:lnTo>
                  <a:lnTo>
                    <a:pt y="37399" x="34011"/>
                  </a:lnTo>
                  <a:lnTo>
                    <a:pt y="39440" x="35333"/>
                  </a:lnTo>
                  <a:lnTo>
                    <a:pt y="41841" x="36776"/>
                  </a:lnTo>
                  <a:lnTo>
                    <a:pt y="39140" x="36055"/>
                  </a:lnTo>
                  <a:lnTo>
                    <a:pt y="36738" x="35514"/>
                  </a:lnTo>
                  <a:lnTo>
                    <a:pt y="34697" x="35093"/>
                  </a:lnTo>
                  <a:lnTo>
                    <a:pt y="32956" x="34793"/>
                  </a:lnTo>
                  <a:lnTo>
                    <a:pt y="31516" x="34733"/>
                  </a:lnTo>
                  <a:lnTo>
                    <a:pt y="30375" x="34793"/>
                  </a:lnTo>
                  <a:lnTo>
                    <a:pt y="29595" x="35093"/>
                  </a:lnTo>
                  <a:lnTo>
                    <a:pt y="29055" x="35514"/>
                  </a:lnTo>
                  <a:lnTo>
                    <a:pt y="28814" x="36175"/>
                  </a:lnTo>
                  <a:lnTo>
                    <a:pt y="28874" x="37076"/>
                  </a:lnTo>
                  <a:lnTo>
                    <a:pt y="29235" x="38098"/>
                  </a:lnTo>
                  <a:lnTo>
                    <a:pt y="29835" x="39420"/>
                  </a:lnTo>
                  <a:lnTo>
                    <a:pt y="30735" x="40922"/>
                  </a:lnTo>
                  <a:lnTo>
                    <a:pt y="31936" x="42664"/>
                  </a:lnTo>
                  <a:lnTo>
                    <a:pt y="33377" x="44647"/>
                  </a:lnTo>
                  <a:lnTo>
                    <a:pt y="35058" x="46871"/>
                  </a:lnTo>
                  <a:lnTo>
                    <a:pt y="31516" x="44227"/>
                  </a:lnTo>
                  <a:lnTo>
                    <a:pt y="28574" x="42304"/>
                  </a:lnTo>
                  <a:lnTo>
                    <a:pt y="26293" x="41102"/>
                  </a:lnTo>
                  <a:lnTo>
                    <a:pt y="24672" x="40681"/>
                  </a:lnTo>
                  <a:lnTo>
                    <a:pt y="23532" x="41042"/>
                  </a:lnTo>
                  <a:lnTo>
                    <a:pt y="22991" x="42184"/>
                  </a:lnTo>
                  <a:lnTo>
                    <a:pt y="22931" x="44167"/>
                  </a:lnTo>
                  <a:lnTo>
                    <a:pt y="23292" x="46991"/>
                  </a:lnTo>
                  <a:lnTo>
                    <a:pt y="0" x="23736"/>
                  </a:lnTo>
                  <a:lnTo>
                    <a:pt y="23712" x="0"/>
                  </a:lnTo>
                  <a:close/>
                </a:path>
              </a:pathLst>
            </a:custGeom>
            <a:solidFill>
              <a:srgbClr val="FFD800"/>
            </a:solidFill>
            <a:ln>
              <a:noFill/>
            </a:ln>
          </p:spPr>
          <p:txBody>
            <a:bodyPr bIns="91425" rIns="91425" lIns="91425" tIns="91425" anchor="ctr" anchorCtr="0">
              <a:noAutofit/>
            </a:bodyPr>
            <a:lstStyle/>
            <a:p>
              <a:pPr>
                <a:spcBef>
                  <a:spcPts val="0"/>
                </a:spcBef>
                <a:buNone/>
              </a:pPr>
              <a:r>
                <a:t/>
              </a:r>
              <a:endParaRPr/>
            </a:p>
          </p:txBody>
        </p:sp>
        <p:sp>
          <p:nvSpPr>
            <p:cNvPr id="110" name="Shape 110"/>
            <p:cNvSpPr/>
            <p:nvPr/>
          </p:nvSpPr>
          <p:spPr>
            <a:xfrm>
              <a:off y="1668825" x="2029525"/>
              <a:ext cy="163600" cx="365075"/>
            </a:xfrm>
            <a:custGeom>
              <a:pathLst>
                <a:path w="14603" extrusionOk="0" h="6544">
                  <a:moveTo>
                    <a:pt y="3242" x="1"/>
                  </a:moveTo>
                  <a:lnTo>
                    <a:pt y="2882" x="2404"/>
                  </a:lnTo>
                  <a:lnTo>
                    <a:pt y="0" x="1803"/>
                  </a:lnTo>
                  <a:lnTo>
                    <a:pt y="2882" x="2945"/>
                  </a:lnTo>
                  <a:lnTo>
                    <a:pt y="1981" x="9675"/>
                  </a:lnTo>
                  <a:lnTo>
                    <a:pt y="6123" x="14603"/>
                  </a:lnTo>
                  <a:lnTo>
                    <a:pt y="6544" x="14062"/>
                  </a:lnTo>
                  <a:lnTo>
                    <a:pt y="2702" x="9615"/>
                  </a:lnTo>
                  <a:lnTo>
                    <a:pt y="3242"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1" name="Shape 111"/>
            <p:cNvSpPr/>
            <p:nvPr/>
          </p:nvSpPr>
          <p:spPr>
            <a:xfrm>
              <a:off y="1787375" x="1643450"/>
              <a:ext cy="160600" cx="973500"/>
            </a:xfrm>
            <a:custGeom>
              <a:pathLst>
                <a:path w="38940" extrusionOk="0" h="6424">
                  <a:moveTo>
                    <a:pt y="661" x="30767"/>
                  </a:moveTo>
                  <a:lnTo>
                    <a:pt y="2402" x="27882"/>
                  </a:lnTo>
                  <a:lnTo>
                    <a:pt y="1" x="13581"/>
                  </a:lnTo>
                  <a:lnTo>
                    <a:pt y="3843" x="4928"/>
                  </a:lnTo>
                  <a:lnTo>
                    <a:pt y="3002" x="421"/>
                  </a:lnTo>
                  <a:lnTo>
                    <a:pt y="3422" x="1"/>
                  </a:lnTo>
                  <a:lnTo>
                    <a:pt y="6424" x="12439"/>
                  </a:lnTo>
                  <a:lnTo>
                    <a:pt y="5704" x="15264"/>
                  </a:lnTo>
                  <a:lnTo>
                    <a:pt y="4023" x="6250"/>
                  </a:lnTo>
                  <a:lnTo>
                    <a:pt y="541" x="13761"/>
                  </a:lnTo>
                  <a:lnTo>
                    <a:pt y="2822" x="27282"/>
                  </a:lnTo>
                  <a:lnTo>
                    <a:pt y="5584" x="22655"/>
                  </a:lnTo>
                  <a:lnTo>
                    <a:pt y="5584" x="23916"/>
                  </a:lnTo>
                  <a:lnTo>
                    <a:pt y="1381" x="30647"/>
                  </a:lnTo>
                  <a:lnTo>
                    <a:pt y="2582" x="38939"/>
                  </a:lnTo>
                  <a:lnTo>
                    <a:pt y="661" x="3076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2" name="Shape 112"/>
            <p:cNvSpPr/>
            <p:nvPr/>
          </p:nvSpPr>
          <p:spPr>
            <a:xfrm>
              <a:off y="1608800" x="1837250"/>
              <a:ext cy="69050" cx="384600"/>
            </a:xfrm>
            <a:custGeom>
              <a:pathLst>
                <a:path w="15384" extrusionOk="0" h="2762">
                  <a:moveTo>
                    <a:pt y="2221" x="2043"/>
                  </a:moveTo>
                  <a:lnTo>
                    <a:pt y="1141" x="3546"/>
                  </a:lnTo>
                  <a:lnTo>
                    <a:pt y="0" x="0"/>
                  </a:lnTo>
                  <a:lnTo>
                    <a:pt y="901" x="3786"/>
                  </a:lnTo>
                  <a:lnTo>
                    <a:pt y="360" x="4567"/>
                  </a:lnTo>
                  <a:lnTo>
                    <a:pt y="1141" x="8713"/>
                  </a:lnTo>
                  <a:lnTo>
                    <a:pt y="240" x="9555"/>
                  </a:lnTo>
                  <a:lnTo>
                    <a:pt y="1381" x="9194"/>
                  </a:lnTo>
                  <a:lnTo>
                    <a:pt y="2762" x="15383"/>
                  </a:lnTo>
                  <a:lnTo>
                    <a:pt y="1141" x="6550"/>
                  </a:lnTo>
                  <a:lnTo>
                    <a:pt y="1981" x="5589"/>
                  </a:lnTo>
                  <a:lnTo>
                    <a:pt y="1021" x="6190"/>
                  </a:lnTo>
                  <a:lnTo>
                    <a:pt y="781" x="4747"/>
                  </a:lnTo>
                  <a:lnTo>
                    <a:pt y="2221" x="2043"/>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3" name="Shape 113"/>
            <p:cNvSpPr/>
            <p:nvPr/>
          </p:nvSpPr>
          <p:spPr>
            <a:xfrm>
              <a:off y="1637300" x="2445650"/>
              <a:ext cy="79575" cx="360575"/>
            </a:xfrm>
            <a:custGeom>
              <a:pathLst>
                <a:path w="14423" extrusionOk="0" h="3183">
                  <a:moveTo>
                    <a:pt y="3182" x="3967"/>
                  </a:moveTo>
                  <a:lnTo>
                    <a:pt y="841" x="3306"/>
                  </a:lnTo>
                  <a:lnTo>
                    <a:pt y="1" x="1"/>
                  </a:lnTo>
                  <a:lnTo>
                    <a:pt y="661" x="3486"/>
                  </a:lnTo>
                  <a:lnTo>
                    <a:pt y="1502" x="14422"/>
                  </a:lnTo>
                  <a:lnTo>
                    <a:pt y="961" x="3726"/>
                  </a:lnTo>
                  <a:lnTo>
                    <a:pt y="3182" x="396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4" name="Shape 114"/>
            <p:cNvSpPr/>
            <p:nvPr/>
          </p:nvSpPr>
          <p:spPr>
            <a:xfrm>
              <a:off y="1611800" x="2122675"/>
              <a:ext cy="220625" cx="677550"/>
            </a:xfrm>
            <a:custGeom>
              <a:pathLst>
                <a:path w="27102" extrusionOk="0" h="8825">
                  <a:moveTo>
                    <a:pt y="7024" x="15564"/>
                  </a:moveTo>
                  <a:lnTo>
                    <a:pt y="4442" x="14182"/>
                  </a:lnTo>
                  <a:lnTo>
                    <a:pt y="4563" x="26320"/>
                  </a:lnTo>
                  <a:lnTo>
                    <a:pt y="4502" x="25058"/>
                  </a:lnTo>
                  <a:lnTo>
                    <a:pt y="3662" x="23736"/>
                  </a:lnTo>
                  <a:lnTo>
                    <a:pt y="3062" x="27101"/>
                  </a:lnTo>
                  <a:lnTo>
                    <a:pt y="3422" x="23255"/>
                  </a:lnTo>
                  <a:lnTo>
                    <a:pt y="781" x="19049"/>
                  </a:lnTo>
                  <a:lnTo>
                    <a:pt y="4502" x="24277"/>
                  </a:lnTo>
                  <a:lnTo>
                    <a:pt y="3962" x="13941"/>
                  </a:lnTo>
                  <a:lnTo>
                    <a:pt y="2101" x="13100"/>
                  </a:lnTo>
                  <a:lnTo>
                    <a:pt y="1981" x="10997"/>
                  </a:lnTo>
                  <a:lnTo>
                    <a:pt y="360" x="13040"/>
                  </a:lnTo>
                  <a:lnTo>
                    <a:pt y="1081" x="11658"/>
                  </a:lnTo>
                  <a:lnTo>
                    <a:pt y="0" x="6130"/>
                  </a:lnTo>
                  <a:lnTo>
                    <a:pt y="1321" x="11237"/>
                  </a:lnTo>
                  <a:lnTo>
                    <a:pt y="1921" x="10156"/>
                  </a:lnTo>
                  <a:lnTo>
                    <a:pt y="1621" x="5348"/>
                  </a:lnTo>
                  <a:lnTo>
                    <a:pt y="4863" x="0"/>
                  </a:lnTo>
                  <a:lnTo>
                    <a:pt y="1981" x="5469"/>
                  </a:lnTo>
                  <a:lnTo>
                    <a:pt y="2401" x="12319"/>
                  </a:lnTo>
                  <a:lnTo>
                    <a:pt y="4382" x="7391"/>
                  </a:lnTo>
                  <a:lnTo>
                    <a:pt y="2702" x="12679"/>
                  </a:lnTo>
                  <a:lnTo>
                    <a:pt y="7144" x="15383"/>
                  </a:lnTo>
                  <a:lnTo>
                    <a:pt y="8525" x="13400"/>
                  </a:lnTo>
                  <a:lnTo>
                    <a:pt y="8825" x="13821"/>
                  </a:lnTo>
                  <a:lnTo>
                    <a:pt y="7024" x="16285"/>
                  </a:lnTo>
                  <a:lnTo>
                    <a:pt y="6664" x="24337"/>
                  </a:lnTo>
                  <a:lnTo>
                    <a:pt y="6243" x="24758"/>
                  </a:lnTo>
                  <a:lnTo>
                    <a:pt y="6423" x="22955"/>
                  </a:lnTo>
                  <a:lnTo>
                    <a:pt y="5043" x="23436"/>
                  </a:lnTo>
                  <a:lnTo>
                    <a:pt y="6363" x="22534"/>
                  </a:lnTo>
                  <a:lnTo>
                    <a:pt y="6423" x="21032"/>
                  </a:lnTo>
                  <a:lnTo>
                    <a:pt y="5043" x="18148"/>
                  </a:lnTo>
                  <a:lnTo>
                    <a:pt y="6423" x="20311"/>
                  </a:lnTo>
                  <a:lnTo>
                    <a:pt y="6664" x="16225"/>
                  </a:lnTo>
                  <a:lnTo>
                    <a:pt y="7024" x="1556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5" name="Shape 115"/>
            <p:cNvSpPr/>
            <p:nvPr/>
          </p:nvSpPr>
          <p:spPr>
            <a:xfrm>
              <a:off y="1611800" x="2103150"/>
              <a:ext cy="43550" cx="214850"/>
            </a:xfrm>
            <a:custGeom>
              <a:pathLst>
                <a:path w="8594" extrusionOk="0" h="1742">
                  <a:moveTo>
                    <a:pt y="1441" x="0"/>
                  </a:moveTo>
                  <a:lnTo>
                    <a:pt y="0" x="3365"/>
                  </a:lnTo>
                  <a:lnTo>
                    <a:pt y="1741" x="8593"/>
                  </a:lnTo>
                  <a:lnTo>
                    <a:pt y="300" x="3365"/>
                  </a:lnTo>
                  <a:lnTo>
                    <a:pt y="1441"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6" name="Shape 116"/>
            <p:cNvSpPr/>
            <p:nvPr/>
          </p:nvSpPr>
          <p:spPr>
            <a:xfrm>
              <a:off y="1649300" x="1628425"/>
              <a:ext cy="216150" cx="429675"/>
            </a:xfrm>
            <a:custGeom>
              <a:pathLst>
                <a:path w="17187" extrusionOk="0" h="8646">
                  <a:moveTo>
                    <a:pt y="1742" x="15865"/>
                  </a:moveTo>
                  <a:lnTo>
                    <a:pt y="1" x="7933"/>
                  </a:lnTo>
                  <a:lnTo>
                    <a:pt y="2042" x="4568"/>
                  </a:lnTo>
                  <a:lnTo>
                    <a:pt y="3483" x="4928"/>
                  </a:lnTo>
                  <a:lnTo>
                    <a:pt y="6844" x="1"/>
                  </a:lnTo>
                  <a:lnTo>
                    <a:pt y="6904" x="602"/>
                  </a:lnTo>
                  <a:lnTo>
                    <a:pt y="4023" x="4928"/>
                  </a:lnTo>
                  <a:lnTo>
                    <a:pt y="8645" x="6130"/>
                  </a:lnTo>
                  <a:lnTo>
                    <a:pt y="5224" x="5589"/>
                  </a:lnTo>
                  <a:lnTo>
                    <a:pt y="4263" x="9014"/>
                  </a:lnTo>
                  <a:lnTo>
                    <a:pt y="6364" x="12199"/>
                  </a:lnTo>
                  <a:lnTo>
                    <a:pt y="3903" x="9615"/>
                  </a:lnTo>
                  <a:lnTo>
                    <a:pt y="2282" x="12620"/>
                  </a:lnTo>
                  <a:lnTo>
                    <a:pt y="4563" x="5469"/>
                  </a:lnTo>
                  <a:lnTo>
                    <a:pt y="2222" x="5168"/>
                  </a:lnTo>
                  <a:lnTo>
                    <a:pt y="361" x="8113"/>
                  </a:lnTo>
                  <a:lnTo>
                    <a:pt y="1982" x="15624"/>
                  </a:lnTo>
                  <a:lnTo>
                    <a:pt y="6244" x="17186"/>
                  </a:lnTo>
                  <a:lnTo>
                    <a:pt y="1742" x="1586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7" name="Shape 117"/>
            <p:cNvSpPr/>
            <p:nvPr/>
          </p:nvSpPr>
          <p:spPr>
            <a:xfrm>
              <a:off y="1658325" x="205800"/>
              <a:ext cy="78050" cx="365075"/>
            </a:xfrm>
            <a:custGeom>
              <a:pathLst>
                <a:path w="14603" extrusionOk="0" h="3122">
                  <a:moveTo>
                    <a:pt y="1261" x="10516"/>
                  </a:moveTo>
                  <a:lnTo>
                    <a:pt y="1921" x="7692"/>
                  </a:lnTo>
                  <a:lnTo>
                    <a:pt y="0" x="3305"/>
                  </a:lnTo>
                  <a:lnTo>
                    <a:pt y="901" x="5168"/>
                  </a:lnTo>
                  <a:lnTo>
                    <a:pt y="1681" x="0"/>
                  </a:lnTo>
                  <a:lnTo>
                    <a:pt y="1081" x="5529"/>
                  </a:lnTo>
                  <a:lnTo>
                    <a:pt y="1981" x="7271"/>
                  </a:lnTo>
                  <a:lnTo>
                    <a:pt y="3122" x="2284"/>
                  </a:lnTo>
                  <a:lnTo>
                    <a:pt y="1681" x="10516"/>
                  </a:lnTo>
                  <a:lnTo>
                    <a:pt y="2221" x="14602"/>
                  </a:lnTo>
                  <a:lnTo>
                    <a:pt y="1261" x="10516"/>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8" name="Shape 118"/>
            <p:cNvSpPr/>
            <p:nvPr/>
          </p:nvSpPr>
          <p:spPr>
            <a:xfrm>
              <a:off y="1601300" x="362025"/>
              <a:ext cy="147075" cx="1060625"/>
            </a:xfrm>
            <a:custGeom>
              <a:pathLst>
                <a:path w="42425" extrusionOk="0" h="5883">
                  <a:moveTo>
                    <a:pt y="3602" x="32930"/>
                  </a:moveTo>
                  <a:lnTo>
                    <a:pt y="5103" x="37677"/>
                  </a:lnTo>
                  <a:lnTo>
                    <a:pt y="3362" x="33471"/>
                  </a:lnTo>
                  <a:lnTo>
                    <a:pt y="2401" x="34673"/>
                  </a:lnTo>
                  <a:lnTo>
                    <a:pt y="4322" x="42424"/>
                  </a:lnTo>
                  <a:lnTo>
                    <a:pt y="2341" x="36355"/>
                  </a:lnTo>
                  <a:lnTo>
                    <a:pt y="180" x="39300"/>
                  </a:lnTo>
                  <a:lnTo>
                    <a:pt y="1381" x="37136"/>
                  </a:lnTo>
                  <a:lnTo>
                    <a:pt y="780" x="33471"/>
                  </a:lnTo>
                  <a:lnTo>
                    <a:pt y="1681" x="36656"/>
                  </a:lnTo>
                  <a:lnTo>
                    <a:pt y="2161" x="35754"/>
                  </a:lnTo>
                  <a:lnTo>
                    <a:pt y="1921" x="34733"/>
                  </a:lnTo>
                  <a:lnTo>
                    <a:pt y="2101" x="33170"/>
                  </a:lnTo>
                  <a:lnTo>
                    <a:pt y="0" x="30106"/>
                  </a:lnTo>
                  <a:lnTo>
                    <a:pt y="2161" x="32509"/>
                  </a:lnTo>
                  <a:lnTo>
                    <a:pt y="2461" x="30106"/>
                  </a:lnTo>
                  <a:lnTo>
                    <a:pt y="1621" x="29505"/>
                  </a:lnTo>
                  <a:lnTo>
                    <a:pt y="1501" x="27822"/>
                  </a:lnTo>
                  <a:lnTo>
                    <a:pt y="240" x="29866"/>
                  </a:lnTo>
                  <a:lnTo>
                    <a:pt y="1321" x="27342"/>
                  </a:lnTo>
                  <a:lnTo>
                    <a:pt y="420" x="25118"/>
                  </a:lnTo>
                  <a:lnTo>
                    <a:pt y="1501" x="27282"/>
                  </a:lnTo>
                  <a:lnTo>
                    <a:pt y="1081" x="18268"/>
                  </a:lnTo>
                  <a:lnTo>
                    <a:pt y="3362" x="15264"/>
                  </a:lnTo>
                  <a:lnTo>
                    <a:pt y="3002" x="14302"/>
                  </a:lnTo>
                  <a:lnTo>
                    <a:pt y="540" x="16526"/>
                  </a:lnTo>
                  <a:lnTo>
                    <a:pt y="1621" x="15204"/>
                  </a:lnTo>
                  <a:lnTo>
                    <a:pt y="1021" x="11238"/>
                  </a:lnTo>
                  <a:lnTo>
                    <a:pt y="1921" x="14963"/>
                  </a:lnTo>
                  <a:lnTo>
                    <a:pt y="2881" x="13882"/>
                  </a:lnTo>
                  <a:lnTo>
                    <a:pt y="2521" x="12800"/>
                  </a:lnTo>
                  <a:lnTo>
                    <a:pt y="3122" x="12319"/>
                  </a:lnTo>
                  <a:lnTo>
                    <a:pt y="2281" x="9615"/>
                  </a:lnTo>
                  <a:lnTo>
                    <a:pt y="1561" x="10877"/>
                  </a:lnTo>
                  <a:lnTo>
                    <a:pt y="2101" x="9074"/>
                  </a:lnTo>
                  <a:lnTo>
                    <a:pt y="1801" x="8053"/>
                  </a:lnTo>
                  <a:lnTo>
                    <a:pt y="2461" x="4087"/>
                  </a:lnTo>
                  <a:lnTo>
                    <a:pt y="1741" x="1142"/>
                  </a:lnTo>
                  <a:lnTo>
                    <a:pt y="2581" x="3366"/>
                  </a:lnTo>
                  <a:lnTo>
                    <a:pt y="3122" x="1"/>
                  </a:lnTo>
                  <a:lnTo>
                    <a:pt y="2281" x="8053"/>
                  </a:lnTo>
                  <a:lnTo>
                    <a:pt y="3302" x="12199"/>
                  </a:lnTo>
                  <a:lnTo>
                    <a:pt y="4922" x="10757"/>
                  </a:lnTo>
                  <a:lnTo>
                    <a:pt y="5103" x="11117"/>
                  </a:lnTo>
                  <a:lnTo>
                    <a:pt y="2881" x="12800"/>
                  </a:lnTo>
                  <a:lnTo>
                    <a:pt y="4322" x="17427"/>
                  </a:lnTo>
                  <a:lnTo>
                    <a:pt y="4022" x="17547"/>
                  </a:lnTo>
                  <a:lnTo>
                    <a:pt y="3482" x="15504"/>
                  </a:lnTo>
                  <a:lnTo>
                    <a:pt y="1621" x="18328"/>
                  </a:lnTo>
                  <a:lnTo>
                    <a:pt y="1741" x="22775"/>
                  </a:lnTo>
                  <a:lnTo>
                    <a:pt y="3722" x="22835"/>
                  </a:lnTo>
                  <a:lnTo>
                    <a:pt y="1801" x="23496"/>
                  </a:lnTo>
                  <a:lnTo>
                    <a:pt y="1921" x="29084"/>
                  </a:lnTo>
                  <a:lnTo>
                    <a:pt y="2461" x="29926"/>
                  </a:lnTo>
                  <a:lnTo>
                    <a:pt y="2942" x="25839"/>
                  </a:lnTo>
                  <a:lnTo>
                    <a:pt y="5883" x="26140"/>
                  </a:lnTo>
                  <a:lnTo>
                    <a:pt y="5883" x="26921"/>
                  </a:lnTo>
                  <a:lnTo>
                    <a:pt y="3422" x="26500"/>
                  </a:lnTo>
                  <a:lnTo>
                    <a:pt y="2341" x="33771"/>
                  </a:lnTo>
                  <a:lnTo>
                    <a:pt y="4682" x="31127"/>
                  </a:lnTo>
                  <a:lnTo>
                    <a:pt y="3602" x="3293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19" name="Shape 119"/>
            <p:cNvSpPr/>
            <p:nvPr/>
          </p:nvSpPr>
          <p:spPr>
            <a:xfrm>
              <a:off y="1715350" x="1344500"/>
              <a:ext cy="919975" cx="1141750"/>
            </a:xfrm>
            <a:custGeom>
              <a:pathLst>
                <a:path w="45670" extrusionOk="0" h="36799">
                  <a:moveTo>
                    <a:pt y="8224" x="31668"/>
                  </a:moveTo>
                  <a:lnTo>
                    <a:pt y="19210" x="31848"/>
                  </a:lnTo>
                  <a:lnTo>
                    <a:pt y="14468" x="32389"/>
                  </a:lnTo>
                  <a:lnTo>
                    <a:pt y="17469" x="42544"/>
                  </a:lnTo>
                  <a:lnTo>
                    <a:pt y="13507" x="32630"/>
                  </a:lnTo>
                  <a:lnTo>
                    <a:pt y="8645" x="32990"/>
                  </a:lnTo>
                  <a:lnTo>
                    <a:pt y="10926" x="45669"/>
                  </a:lnTo>
                  <a:lnTo>
                    <a:pt y="6844" x="29926"/>
                  </a:lnTo>
                  <a:lnTo>
                    <a:pt y="12727" x="12920"/>
                  </a:lnTo>
                  <a:lnTo>
                    <a:pt y="10085" x="6370"/>
                  </a:lnTo>
                  <a:lnTo>
                    <a:pt y="5103" x="14963"/>
                  </a:lnTo>
                  <a:lnTo>
                    <a:pt y="3122" x="8353"/>
                  </a:lnTo>
                  <a:lnTo>
                    <a:pt y="0" x="8894"/>
                  </a:lnTo>
                  <a:lnTo>
                    <a:pt y="2822" x="7572"/>
                  </a:lnTo>
                  <a:lnTo>
                    <a:pt y="2522" x="6430"/>
                  </a:lnTo>
                  <a:lnTo>
                    <a:pt y="3602" x="1743"/>
                  </a:lnTo>
                  <a:lnTo>
                    <a:pt y="3242" x="6190"/>
                  </a:lnTo>
                  <a:lnTo>
                    <a:pt y="5343" x="12439"/>
                  </a:lnTo>
                  <a:lnTo>
                    <a:pt y="7324" x="8894"/>
                  </a:lnTo>
                  <a:lnTo>
                    <a:pt y="5943" x="1202"/>
                  </a:lnTo>
                  <a:lnTo>
                    <a:pt y="7864" x="7993"/>
                  </a:lnTo>
                  <a:lnTo>
                    <a:pt y="12547" x="1"/>
                  </a:lnTo>
                  <a:lnTo>
                    <a:pt y="10265" x="5829"/>
                  </a:lnTo>
                  <a:lnTo>
                    <a:pt y="16208" x="17186"/>
                  </a:lnTo>
                  <a:lnTo>
                    <a:pt y="22692" x="15564"/>
                  </a:lnTo>
                  <a:lnTo>
                    <a:pt y="23532" x="3366"/>
                  </a:lnTo>
                  <a:lnTo>
                    <a:pt y="23952" x="9976"/>
                  </a:lnTo>
                  <a:lnTo>
                    <a:pt y="36799" x="24457"/>
                  </a:lnTo>
                  <a:lnTo>
                    <a:pt y="24132" x="12740"/>
                  </a:lnTo>
                  <a:lnTo>
                    <a:pt y="24312" x="16525"/>
                  </a:lnTo>
                  <a:lnTo>
                    <a:pt y="19570" x="17968"/>
                  </a:lnTo>
                  <a:lnTo>
                    <a:pt y="24913" x="35213"/>
                  </a:lnTo>
                  <a:lnTo>
                    <a:pt y="18009" x="18448"/>
                  </a:lnTo>
                  <a:lnTo>
                    <a:pt y="15248" x="19290"/>
                  </a:lnTo>
                  <a:lnTo>
                    <a:pt y="13447" x="15083"/>
                  </a:lnTo>
                  <a:lnTo>
                    <a:pt y="7744" x="29926"/>
                  </a:lnTo>
                  <a:lnTo>
                    <a:pt y="8224" x="3166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0" name="Shape 120"/>
            <p:cNvSpPr/>
            <p:nvPr/>
          </p:nvSpPr>
          <p:spPr>
            <a:xfrm>
              <a:off y="1593775" x="301950"/>
              <a:ext cy="1185625" cx="1520300"/>
            </a:xfrm>
            <a:custGeom>
              <a:pathLst>
                <a:path w="60812" extrusionOk="0" h="47425">
                  <a:moveTo>
                    <a:pt y="14288" x="41823"/>
                  </a:moveTo>
                  <a:lnTo>
                    <a:pt y="14048" x="37737"/>
                  </a:lnTo>
                  <a:lnTo>
                    <a:pt y="7084" x="43986"/>
                  </a:lnTo>
                  <a:lnTo>
                    <a:pt y="6484" x="40020"/>
                  </a:lnTo>
                  <a:lnTo>
                    <a:pt y="3903" x="48613"/>
                  </a:lnTo>
                  <a:lnTo>
                    <a:pt y="5223" x="58107"/>
                  </a:lnTo>
                  <a:lnTo>
                    <a:pt y="4623" x="57927"/>
                  </a:lnTo>
                  <a:lnTo>
                    <a:pt y="3903" x="51978"/>
                  </a:lnTo>
                  <a:lnTo>
                    <a:pt y="2882" x="51257"/>
                  </a:lnTo>
                  <a:lnTo>
                    <a:pt y="2282" x="53661"/>
                  </a:lnTo>
                  <a:lnTo>
                    <a:pt y="3603" x="57086"/>
                  </a:lnTo>
                  <a:lnTo>
                    <a:pt y="2102" x="54262"/>
                  </a:lnTo>
                  <a:lnTo>
                    <a:pt y="1562" x="56485"/>
                  </a:lnTo>
                  <a:lnTo>
                    <a:pt y="2642" x="60571"/>
                  </a:lnTo>
                  <a:lnTo>
                    <a:pt y="1622" x="58408"/>
                  </a:lnTo>
                  <a:lnTo>
                    <a:pt y="601" x="60811"/>
                  </a:lnTo>
                  <a:lnTo>
                    <a:pt y="1562" x="57867"/>
                  </a:lnTo>
                  <a:lnTo>
                    <a:pt y="1201" x="56485"/>
                  </a:lnTo>
                  <a:lnTo>
                    <a:pt y="1802" x="54141"/>
                  </a:lnTo>
                  <a:lnTo>
                    <a:pt y="1262" x="52819"/>
                  </a:lnTo>
                  <a:lnTo>
                    <a:pt y="181" x="55824"/>
                  </a:lnTo>
                  <a:lnTo>
                    <a:pt y="1081" x="52459"/>
                  </a:lnTo>
                  <a:lnTo>
                    <a:pt y="901" x="51497"/>
                  </a:lnTo>
                  <a:lnTo>
                    <a:pt y="1922" x="53480"/>
                  </a:lnTo>
                  <a:lnTo>
                    <a:pt y="2582" x="50896"/>
                  </a:lnTo>
                  <a:lnTo>
                    <a:pt y="1" x="48853"/>
                  </a:lnTo>
                  <a:lnTo>
                    <a:pt y="1021" x="49334"/>
                  </a:lnTo>
                  <a:lnTo>
                    <a:pt y="1682" x="42424"/>
                  </a:lnTo>
                  <a:lnTo>
                    <a:pt y="1562" x="45008"/>
                  </a:lnTo>
                  <a:lnTo>
                    <a:pt y="3603" x="44226"/>
                  </a:lnTo>
                  <a:lnTo>
                    <a:pt y="1562" x="45548"/>
                  </a:lnTo>
                  <a:lnTo>
                    <a:pt y="1442" x="49635"/>
                  </a:lnTo>
                  <a:lnTo>
                    <a:pt y="3723" x="50836"/>
                  </a:lnTo>
                  <a:lnTo>
                    <a:pt y="3423" x="48673"/>
                  </a:lnTo>
                  <a:lnTo>
                    <a:pt y="6184" x="39059"/>
                  </a:lnTo>
                  <a:lnTo>
                    <a:pt y="5223" x="34191"/>
                  </a:lnTo>
                  <a:lnTo>
                    <a:pt y="6304" x="27101"/>
                  </a:lnTo>
                  <a:lnTo>
                    <a:pt y="10206" x="27101"/>
                  </a:lnTo>
                  <a:lnTo>
                    <a:pt y="9606" x="23555"/>
                  </a:lnTo>
                  <a:lnTo>
                    <a:pt y="11046" x="17246"/>
                  </a:lnTo>
                  <a:lnTo>
                    <a:pt y="4743" x="20611"/>
                  </a:lnTo>
                  <a:lnTo>
                    <a:pt y="5103" x="28783"/>
                  </a:lnTo>
                  <a:lnTo>
                    <a:pt y="3783" x="19830"/>
                  </a:lnTo>
                  <a:lnTo>
                    <a:pt y="6484" x="18568"/>
                  </a:lnTo>
                  <a:lnTo>
                    <a:pt y="4503" x="11598"/>
                  </a:lnTo>
                  <a:lnTo>
                    <a:pt y="7565" x="0"/>
                  </a:lnTo>
                  <a:lnTo>
                    <a:pt y="5223" x="11477"/>
                  </a:lnTo>
                  <a:lnTo>
                    <a:pt y="7084" x="18268"/>
                  </a:lnTo>
                  <a:lnTo>
                    <a:pt y="8405" x="17667"/>
                  </a:lnTo>
                  <a:lnTo>
                    <a:pt y="8465" x="3846"/>
                  </a:lnTo>
                  <a:lnTo>
                    <a:pt y="9005" x="11177"/>
                  </a:lnTo>
                  <a:lnTo>
                    <a:pt y="14228" x="6790"/>
                  </a:lnTo>
                  <a:lnTo>
                    <a:pt y="9246" x="12319"/>
                  </a:lnTo>
                  <a:lnTo>
                    <a:pt y="9846" x="17006"/>
                  </a:lnTo>
                  <a:lnTo>
                    <a:pt y="11226" x="16405"/>
                  </a:lnTo>
                  <a:lnTo>
                    <a:pt y="11887" x="13580"/>
                  </a:lnTo>
                  <a:lnTo>
                    <a:pt y="16869" x="12499"/>
                  </a:lnTo>
                  <a:lnTo>
                    <a:pt y="18070" x="9374"/>
                  </a:lnTo>
                  <a:lnTo>
                    <a:pt y="17470" x="14001"/>
                  </a:lnTo>
                  <a:lnTo>
                    <a:pt y="12367" x="14602"/>
                  </a:lnTo>
                  <a:lnTo>
                    <a:pt y="10326" x="23135"/>
                  </a:lnTo>
                  <a:lnTo>
                    <a:pt y="12307" x="32990"/>
                  </a:lnTo>
                  <a:lnTo>
                    <a:pt y="21852" x="26680"/>
                  </a:lnTo>
                  <a:lnTo>
                    <a:pt y="26534" x="15383"/>
                  </a:lnTo>
                  <a:lnTo>
                    <a:pt y="22992" x="27942"/>
                  </a:lnTo>
                  <a:lnTo>
                    <a:pt y="11467" x="35273"/>
                  </a:lnTo>
                  <a:lnTo>
                    <a:pt y="10386" x="28062"/>
                  </a:lnTo>
                  <a:lnTo>
                    <a:pt y="6724" x="28062"/>
                  </a:lnTo>
                  <a:lnTo>
                    <a:pt y="6184" x="31547"/>
                  </a:lnTo>
                  <a:lnTo>
                    <a:pt y="10326" x="36234"/>
                  </a:lnTo>
                  <a:lnTo>
                    <a:pt y="6064" x="32449"/>
                  </a:lnTo>
                  <a:lnTo>
                    <a:pt y="5704" x="34552"/>
                  </a:lnTo>
                  <a:lnTo>
                    <a:pt y="7204" x="42003"/>
                  </a:lnTo>
                  <a:lnTo>
                    <a:pt y="13988" x="36595"/>
                  </a:lnTo>
                  <a:lnTo>
                    <a:pt y="13868" x="34912"/>
                  </a:lnTo>
                  <a:lnTo>
                    <a:pt y="15309" x="40261"/>
                  </a:lnTo>
                  <a:lnTo>
                    <a:pt y="24493" x="38518"/>
                  </a:lnTo>
                  <a:lnTo>
                    <a:pt y="22452" x="29745"/>
                  </a:lnTo>
                  <a:lnTo>
                    <a:pt y="27375" x="42123"/>
                  </a:lnTo>
                  <a:lnTo>
                    <a:pt y="47425" x="34191"/>
                  </a:lnTo>
                  <a:lnTo>
                    <a:pt y="26534" x="44827"/>
                  </a:lnTo>
                  <a:lnTo>
                    <a:pt y="25033" x="39960"/>
                  </a:lnTo>
                  <a:lnTo>
                    <a:pt y="14288" x="41823"/>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1" name="Shape 121"/>
            <p:cNvSpPr/>
            <p:nvPr/>
          </p:nvSpPr>
          <p:spPr>
            <a:xfrm>
              <a:off y="1118050" x="135200"/>
              <a:ext cy="571800" cx="2681550"/>
            </a:xfrm>
            <a:custGeom>
              <a:pathLst>
                <a:path w="107262" extrusionOk="0" h="22872">
                  <a:moveTo>
                    <a:pt y="12487" x="103055"/>
                  </a:moveTo>
                  <a:lnTo>
                    <a:pt y="14047" x="104377"/>
                  </a:lnTo>
                  <a:lnTo>
                    <a:pt y="15608" x="105398"/>
                  </a:lnTo>
                  <a:lnTo>
                    <a:pt y="17049" x="106119"/>
                  </a:lnTo>
                  <a:lnTo>
                    <a:pt y="18370" x="106660"/>
                  </a:lnTo>
                  <a:lnTo>
                    <a:pt y="19510" x="106961"/>
                  </a:lnTo>
                  <a:lnTo>
                    <a:pt y="20411" x="107141"/>
                  </a:lnTo>
                  <a:lnTo>
                    <a:pt y="21011" x="107261"/>
                  </a:lnTo>
                  <a:lnTo>
                    <a:pt y="21191" x="107261"/>
                  </a:lnTo>
                  <a:lnTo>
                    <a:pt y="21011" x="105999"/>
                  </a:lnTo>
                  <a:lnTo>
                    <a:pt y="20831" x="104737"/>
                  </a:lnTo>
                  <a:lnTo>
                    <a:pt y="20711" x="103355"/>
                  </a:lnTo>
                  <a:lnTo>
                    <a:pt y="20531" x="101973"/>
                  </a:lnTo>
                  <a:lnTo>
                    <a:pt y="20351" x="100591"/>
                  </a:lnTo>
                  <a:lnTo>
                    <a:pt y="20170" x="99089"/>
                  </a:lnTo>
                  <a:lnTo>
                    <a:pt y="19990" x="97586"/>
                  </a:lnTo>
                  <a:lnTo>
                    <a:pt y="19810" x="96084"/>
                  </a:lnTo>
                  <a:lnTo>
                    <a:pt y="19630" x="94522"/>
                  </a:lnTo>
                  <a:lnTo>
                    <a:pt y="19450" x="92899"/>
                  </a:lnTo>
                  <a:lnTo>
                    <a:pt y="19330" x="91277"/>
                  </a:lnTo>
                  <a:lnTo>
                    <a:pt y="19150" x="89595"/>
                  </a:lnTo>
                  <a:lnTo>
                    <a:pt y="18970" x="87912"/>
                  </a:lnTo>
                  <a:lnTo>
                    <a:pt y="18790" x="86229"/>
                  </a:lnTo>
                  <a:lnTo>
                    <a:pt y="18670" x="84487"/>
                  </a:lnTo>
                  <a:lnTo>
                    <a:pt y="18490" x="82684"/>
                  </a:lnTo>
                  <a:lnTo>
                    <a:pt y="18370" x="80881"/>
                  </a:lnTo>
                  <a:lnTo>
                    <a:pt y="18189" x="79079"/>
                  </a:lnTo>
                  <a:lnTo>
                    <a:pt y="18069" x="77276"/>
                  </a:lnTo>
                  <a:lnTo>
                    <a:pt y="17949" x="75413"/>
                  </a:lnTo>
                  <a:lnTo>
                    <a:pt y="17829" x="73550"/>
                  </a:lnTo>
                  <a:lnTo>
                    <a:pt y="17709" x="71688"/>
                  </a:lnTo>
                  <a:lnTo>
                    <a:pt y="17589" x="69825"/>
                  </a:lnTo>
                  <a:lnTo>
                    <a:pt y="17529" x="67902"/>
                  </a:lnTo>
                  <a:lnTo>
                    <a:pt y="17409" x="65979"/>
                  </a:lnTo>
                  <a:lnTo>
                    <a:pt y="17349" x="64056"/>
                  </a:lnTo>
                  <a:lnTo>
                    <a:pt y="17289" x="62133"/>
                  </a:lnTo>
                  <a:lnTo>
                    <a:pt y="17229" x="60210"/>
                  </a:lnTo>
                  <a:lnTo>
                    <a:pt y="17169" x="58288"/>
                  </a:lnTo>
                  <a:lnTo>
                    <a:pt y="17109" x="56365"/>
                  </a:lnTo>
                  <a:lnTo>
                    <a:pt y="17109" x="54382"/>
                  </a:lnTo>
                  <a:lnTo>
                    <a:pt y="17109" x="52459"/>
                  </a:lnTo>
                  <a:lnTo>
                    <a:pt y="17109" x="50536"/>
                  </a:lnTo>
                  <a:lnTo>
                    <a:pt y="17169" x="48613"/>
                  </a:lnTo>
                  <a:lnTo>
                    <a:pt y="17229" x="46690"/>
                  </a:lnTo>
                  <a:lnTo>
                    <a:pt y="17289" x="44827"/>
                  </a:lnTo>
                  <a:lnTo>
                    <a:pt y="17409" x="42904"/>
                  </a:lnTo>
                  <a:lnTo>
                    <a:pt y="17469" x="41042"/>
                  </a:lnTo>
                  <a:lnTo>
                    <a:pt y="17649" x="39239"/>
                  </a:lnTo>
                  <a:lnTo>
                    <a:pt y="17769" x="37376"/>
                  </a:lnTo>
                  <a:lnTo>
                    <a:pt y="17949" x="35573"/>
                  </a:lnTo>
                  <a:lnTo>
                    <a:pt y="18069" x="33771"/>
                  </a:lnTo>
                  <a:lnTo>
                    <a:pt y="18249" x="31968"/>
                  </a:lnTo>
                  <a:lnTo>
                    <a:pt y="18490" x="30225"/>
                  </a:lnTo>
                  <a:lnTo>
                    <a:pt y="18670" x="28483"/>
                  </a:lnTo>
                  <a:lnTo>
                    <a:pt y="18910" x="26740"/>
                  </a:lnTo>
                  <a:lnTo>
                    <a:pt y="19090" x="25058"/>
                  </a:lnTo>
                  <a:lnTo>
                    <a:pt y="19330" x="23375"/>
                  </a:lnTo>
                  <a:lnTo>
                    <a:pt y="19570" x="21753"/>
                  </a:lnTo>
                  <a:lnTo>
                    <a:pt y="19810" x="20130"/>
                  </a:lnTo>
                  <a:lnTo>
                    <a:pt y="20050" x="18508"/>
                  </a:lnTo>
                  <a:lnTo>
                    <a:pt y="20291" x="16885"/>
                  </a:lnTo>
                  <a:lnTo>
                    <a:pt y="20531" x="15323"/>
                  </a:lnTo>
                  <a:lnTo>
                    <a:pt y="20771" x="13821"/>
                  </a:lnTo>
                  <a:lnTo>
                    <a:pt y="21011" x="12319"/>
                  </a:lnTo>
                  <a:lnTo>
                    <a:pt y="21251" x="10816"/>
                  </a:lnTo>
                  <a:lnTo>
                    <a:pt y="21491" x="9374"/>
                  </a:lnTo>
                  <a:lnTo>
                    <a:pt y="21671" x="7932"/>
                  </a:lnTo>
                  <a:lnTo>
                    <a:pt y="21911" x="6550"/>
                  </a:lnTo>
                  <a:lnTo>
                    <a:pt y="22151" x="5168"/>
                  </a:lnTo>
                  <a:lnTo>
                    <a:pt y="22332" x="3846"/>
                  </a:lnTo>
                  <a:lnTo>
                    <a:pt y="22512" x="2524"/>
                  </a:lnTo>
                  <a:lnTo>
                    <a:pt y="22692" x="1262"/>
                  </a:lnTo>
                  <a:lnTo>
                    <a:pt y="22872" x="0"/>
                  </a:lnTo>
                  <a:lnTo>
                    <a:pt y="6003" x="14061"/>
                  </a:lnTo>
                  <a:lnTo>
                    <a:pt y="0" x="22474"/>
                  </a:lnTo>
                  <a:lnTo>
                    <a:pt y="8465" x="30466"/>
                  </a:lnTo>
                  <a:lnTo>
                    <a:pt y="4323" x="34312"/>
                  </a:lnTo>
                  <a:lnTo>
                    <a:pt y="841" x="39419"/>
                  </a:lnTo>
                  <a:lnTo>
                    <a:pt y="8945" x="48553"/>
                  </a:lnTo>
                  <a:lnTo>
                    <a:pt y="6664" x="53420"/>
                  </a:lnTo>
                  <a:lnTo>
                    <a:pt y="16389" x="67481"/>
                  </a:lnTo>
                  <a:lnTo>
                    <a:pt y="7504" x="78959"/>
                  </a:lnTo>
                  <a:lnTo>
                    <a:pt y="11946" x="84126"/>
                  </a:lnTo>
                  <a:lnTo>
                    <a:pt y="11946" x="84186"/>
                  </a:lnTo>
                  <a:lnTo>
                    <a:pt y="11886" x="84487"/>
                  </a:lnTo>
                  <a:lnTo>
                    <a:pt y="11766" x="84907"/>
                  </a:lnTo>
                  <a:lnTo>
                    <a:pt y="11526" x="85508"/>
                  </a:lnTo>
                  <a:lnTo>
                    <a:pt y="11166" x="86229"/>
                  </a:lnTo>
                  <a:lnTo>
                    <a:pt y="10566" x="87071"/>
                  </a:lnTo>
                  <a:lnTo>
                    <a:pt y="9725" x="88092"/>
                  </a:lnTo>
                  <a:lnTo>
                    <a:pt y="8645" x="89234"/>
                  </a:lnTo>
                  <a:lnTo>
                    <a:pt y="7504" x="90316"/>
                  </a:lnTo>
                  <a:lnTo>
                    <a:pt y="6604" x="91097"/>
                  </a:lnTo>
                  <a:lnTo>
                    <a:pt y="5883" x="91698"/>
                  </a:lnTo>
                  <a:lnTo>
                    <a:pt y="5343" x="92118"/>
                  </a:lnTo>
                  <a:lnTo>
                    <a:pt y="4983" x="92419"/>
                  </a:lnTo>
                  <a:lnTo>
                    <a:pt y="4743" x="92599"/>
                  </a:lnTo>
                  <a:lnTo>
                    <a:pt y="4623" x="92659"/>
                  </a:lnTo>
                  <a:lnTo>
                    <a:pt y="4563" x="92659"/>
                  </a:lnTo>
                  <a:lnTo>
                    <a:pt y="4623" x="92719"/>
                  </a:lnTo>
                  <a:lnTo>
                    <a:pt y="4743" x="92960"/>
                  </a:lnTo>
                  <a:lnTo>
                    <a:pt y="4923" x="93260"/>
                  </a:lnTo>
                  <a:lnTo>
                    <a:pt y="5223" x="93741"/>
                  </a:lnTo>
                  <a:lnTo>
                    <a:pt y="5583" x="94282"/>
                  </a:lnTo>
                  <a:lnTo>
                    <a:pt y="6003" x="94882"/>
                  </a:lnTo>
                  <a:lnTo>
                    <a:pt y="6424" x="95604"/>
                  </a:lnTo>
                  <a:lnTo>
                    <a:pt y="6964" x="96385"/>
                  </a:lnTo>
                  <a:lnTo>
                    <a:pt y="7564" x="97166"/>
                  </a:lnTo>
                  <a:lnTo>
                    <a:pt y="8164" x="98007"/>
                  </a:lnTo>
                  <a:lnTo>
                    <a:pt y="8825" x="98908"/>
                  </a:lnTo>
                  <a:lnTo>
                    <a:pt y="9485" x="99750"/>
                  </a:lnTo>
                  <a:lnTo>
                    <a:pt y="10205" x="100651"/>
                  </a:lnTo>
                  <a:lnTo>
                    <a:pt y="10986" x="101492"/>
                  </a:lnTo>
                  <a:lnTo>
                    <a:pt y="11706" x="102274"/>
                  </a:lnTo>
                  <a:lnTo>
                    <a:pt y="12487" x="103055"/>
                  </a:lnTo>
                  <a:close/>
                </a:path>
              </a:pathLst>
            </a:custGeom>
            <a:solidFill>
              <a:srgbClr val="848426"/>
            </a:solidFill>
            <a:ln>
              <a:noFill/>
            </a:ln>
          </p:spPr>
          <p:txBody>
            <a:bodyPr bIns="91425" rIns="91425" lIns="91425" tIns="91425" anchor="ctr" anchorCtr="0">
              <a:noAutofit/>
            </a:bodyPr>
            <a:lstStyle/>
            <a:p>
              <a:pPr>
                <a:spcBef>
                  <a:spcPts val="0"/>
                </a:spcBef>
                <a:buNone/>
              </a:pPr>
              <a:r>
                <a:t/>
              </a:r>
              <a:endParaRPr/>
            </a:p>
          </p:txBody>
        </p:sp>
        <p:sp>
          <p:nvSpPr>
            <p:cNvPr id="122" name="Shape 122"/>
            <p:cNvSpPr/>
            <p:nvPr/>
          </p:nvSpPr>
          <p:spPr>
            <a:xfrm>
              <a:off y="997975" x="133700"/>
              <a:ext cy="687375" cx="1066625"/>
            </a:xfrm>
            <a:custGeom>
              <a:pathLst>
                <a:path w="42665" extrusionOk="0" h="27495">
                  <a:moveTo>
                    <a:pt y="15969" x="25178"/>
                  </a:moveTo>
                  <a:lnTo>
                    <a:pt y="15969" x="25118"/>
                  </a:lnTo>
                  <a:lnTo>
                    <a:pt y="15909" x="24877"/>
                  </a:lnTo>
                  <a:lnTo>
                    <a:pt y="15849" x="24457"/>
                  </a:lnTo>
                  <a:lnTo>
                    <a:pt y="15729" x="23976"/>
                  </a:lnTo>
                  <a:lnTo>
                    <a:pt y="15549" x="23315"/>
                  </a:lnTo>
                  <a:lnTo>
                    <a:pt y="15369" x="22654"/>
                  </a:lnTo>
                  <a:lnTo>
                    <a:pt y="15189" x="21873"/>
                  </a:lnTo>
                  <a:lnTo>
                    <a:pt y="14948" x="21092"/>
                  </a:lnTo>
                  <a:lnTo>
                    <a:pt y="14648" x="20190"/>
                  </a:lnTo>
                  <a:lnTo>
                    <a:pt y="14288" x="19349"/>
                  </a:lnTo>
                  <a:lnTo>
                    <a:pt y="13928" x="18508"/>
                  </a:lnTo>
                  <a:lnTo>
                    <a:pt y="13508" x="17667"/>
                  </a:lnTo>
                  <a:lnTo>
                    <a:pt y="13027" x="16885"/>
                  </a:lnTo>
                  <a:lnTo>
                    <a:pt y="12547" x="16164"/>
                  </a:lnTo>
                  <a:lnTo>
                    <a:pt y="12007" x="15503"/>
                  </a:lnTo>
                  <a:lnTo>
                    <a:pt y="11407" x="14962"/>
                  </a:lnTo>
                  <a:lnTo>
                    <a:pt y="12307" x="14962"/>
                  </a:lnTo>
                  <a:lnTo>
                    <a:pt y="13208" x="15143"/>
                  </a:lnTo>
                  <a:lnTo>
                    <a:pt y="14108" x="15563"/>
                  </a:lnTo>
                  <a:lnTo>
                    <a:pt y="15008" x="16104"/>
                  </a:lnTo>
                  <a:lnTo>
                    <a:pt y="15849" x="16825"/>
                  </a:lnTo>
                  <a:lnTo>
                    <a:pt y="16689" x="17606"/>
                  </a:lnTo>
                  <a:lnTo>
                    <a:pt y="17470" x="18448"/>
                  </a:lnTo>
                  <a:lnTo>
                    <a:pt y="18190" x="19289"/>
                  </a:lnTo>
                  <a:lnTo>
                    <a:pt y="18910" x="20190"/>
                  </a:lnTo>
                  <a:lnTo>
                    <a:pt y="19511" x="21092"/>
                  </a:lnTo>
                  <a:lnTo>
                    <a:pt y="20051" x="21873"/>
                  </a:lnTo>
                  <a:lnTo>
                    <a:pt y="20471" x="22654"/>
                  </a:lnTo>
                  <a:lnTo>
                    <a:pt y="20891" x="23255"/>
                  </a:lnTo>
                  <a:lnTo>
                    <a:pt y="21132" x="23736"/>
                  </a:lnTo>
                  <a:lnTo>
                    <a:pt y="21312" x="24036"/>
                  </a:lnTo>
                  <a:lnTo>
                    <a:pt y="21372" x="24156"/>
                  </a:lnTo>
                  <a:lnTo>
                    <a:pt y="21372" x="24036"/>
                  </a:lnTo>
                  <a:lnTo>
                    <a:pt y="21312" x="23676"/>
                  </a:lnTo>
                  <a:lnTo>
                    <a:pt y="21192" x="23135"/>
                  </a:lnTo>
                  <a:lnTo>
                    <a:pt y="21071" x="22414"/>
                  </a:lnTo>
                  <a:lnTo>
                    <a:pt y="20891" x="21572"/>
                  </a:lnTo>
                  <a:lnTo>
                    <a:pt y="20711" x="20611"/>
                  </a:lnTo>
                  <a:lnTo>
                    <a:pt y="20471" x="19529"/>
                  </a:lnTo>
                  <a:lnTo>
                    <a:pt y="20171" x="18448"/>
                  </a:lnTo>
                  <a:lnTo>
                    <a:pt y="19871" x="17366"/>
                  </a:lnTo>
                  <a:lnTo>
                    <a:pt y="19511" x="16284"/>
                  </a:lnTo>
                  <a:lnTo>
                    <a:pt y="19091" x="15263"/>
                  </a:lnTo>
                  <a:lnTo>
                    <a:pt y="18670" x="14301"/>
                  </a:lnTo>
                  <a:lnTo>
                    <a:pt y="18190" x="13460"/>
                  </a:lnTo>
                  <a:lnTo>
                    <a:pt y="17650" x="12799"/>
                  </a:lnTo>
                  <a:lnTo>
                    <a:pt y="17049" x="12258"/>
                  </a:lnTo>
                  <a:lnTo>
                    <a:pt y="16449" x="11958"/>
                  </a:lnTo>
                  <a:lnTo>
                    <a:pt y="16929" x="11357"/>
                  </a:lnTo>
                  <a:lnTo>
                    <a:pt y="17590" x="10576"/>
                  </a:lnTo>
                  <a:lnTo>
                    <a:pt y="18310" x="9735"/>
                  </a:lnTo>
                  <a:lnTo>
                    <a:pt y="19091" x="8833"/>
                  </a:lnTo>
                  <a:lnTo>
                    <a:pt y="19991" x="7872"/>
                  </a:lnTo>
                  <a:lnTo>
                    <a:pt y="20891" x="6850"/>
                  </a:lnTo>
                  <a:lnTo>
                    <a:pt y="21852" x="5829"/>
                  </a:lnTo>
                  <a:lnTo>
                    <a:pt y="22812" x="4867"/>
                  </a:lnTo>
                  <a:lnTo>
                    <a:pt y="23713" x="3906"/>
                  </a:lnTo>
                  <a:lnTo>
                    <a:pt y="24613" x="3005"/>
                  </a:lnTo>
                  <a:lnTo>
                    <a:pt y="25394" x="2163"/>
                  </a:lnTo>
                  <a:lnTo>
                    <a:pt y="26054" x="1442"/>
                  </a:lnTo>
                  <a:lnTo>
                    <a:pt y="26654" x="841"/>
                  </a:lnTo>
                  <a:lnTo>
                    <a:pt y="27135" x="421"/>
                  </a:lnTo>
                  <a:lnTo>
                    <a:pt y="27375" x="120"/>
                  </a:lnTo>
                  <a:lnTo>
                    <a:pt y="27495" x="0"/>
                  </a:lnTo>
                  <a:lnTo>
                    <a:pt y="27315" x="120"/>
                  </a:lnTo>
                  <a:lnTo>
                    <a:pt y="26714" x="421"/>
                  </a:lnTo>
                  <a:lnTo>
                    <a:pt y="25814" x="901"/>
                  </a:lnTo>
                  <a:lnTo>
                    <a:pt y="24553" x="1622"/>
                  </a:lnTo>
                  <a:lnTo>
                    <a:pt y="23113" x="2524"/>
                  </a:lnTo>
                  <a:lnTo>
                    <a:pt y="21372" x="3605"/>
                  </a:lnTo>
                  <a:lnTo>
                    <a:pt y="19511" x="4867"/>
                  </a:lnTo>
                  <a:lnTo>
                    <a:pt y="17410" x="6309"/>
                  </a:lnTo>
                  <a:lnTo>
                    <a:pt y="15249" x="7932"/>
                  </a:lnTo>
                  <a:lnTo>
                    <a:pt y="13027" x="9675"/>
                  </a:lnTo>
                  <a:lnTo>
                    <a:pt y="10746" x="11658"/>
                  </a:lnTo>
                  <a:lnTo>
                    <a:pt y="8465" x="13701"/>
                  </a:lnTo>
                  <a:lnTo>
                    <a:pt y="6184" x="15924"/>
                  </a:lnTo>
                  <a:lnTo>
                    <a:pt y="4023" x="18328"/>
                  </a:lnTo>
                  <a:lnTo>
                    <a:pt y="1922" x="20851"/>
                  </a:lnTo>
                  <a:lnTo>
                    <a:pt y="1" x="23495"/>
                  </a:lnTo>
                  <a:lnTo>
                    <a:pt y="1262" x="23736"/>
                  </a:lnTo>
                  <a:lnTo>
                    <a:pt y="2882" x="23916"/>
                  </a:lnTo>
                  <a:lnTo>
                    <a:pt y="4743" x="24276"/>
                  </a:lnTo>
                  <a:lnTo>
                    <a:pt y="6544" x="25178"/>
                  </a:lnTo>
                  <a:lnTo>
                    <a:pt y="6904" x="25478"/>
                  </a:lnTo>
                  <a:lnTo>
                    <a:pt y="7445" x="25959"/>
                  </a:lnTo>
                  <a:lnTo>
                    <a:pt y="8045" x="26560"/>
                  </a:lnTo>
                  <a:lnTo>
                    <a:pt y="8765" x="27341"/>
                  </a:lnTo>
                  <a:lnTo>
                    <a:pt y="9546" x="28242"/>
                  </a:lnTo>
                  <a:lnTo>
                    <a:pt y="10386" x="29204"/>
                  </a:lnTo>
                  <a:lnTo>
                    <a:pt y="11347" x="30346"/>
                  </a:lnTo>
                  <a:lnTo>
                    <a:pt y="12307" x="31487"/>
                  </a:lnTo>
                  <a:lnTo>
                    <a:pt y="13328" x="32749"/>
                  </a:lnTo>
                  <a:lnTo>
                    <a:pt y="14348" x="34071"/>
                  </a:lnTo>
                  <a:lnTo>
                    <a:pt y="15429" x="35453"/>
                  </a:lnTo>
                  <a:lnTo>
                    <a:pt y="16509" x="36895"/>
                  </a:lnTo>
                  <a:lnTo>
                    <a:pt y="17530" x="38338"/>
                  </a:lnTo>
                  <a:lnTo>
                    <a:pt y="18550" x="39780"/>
                  </a:lnTo>
                  <a:lnTo>
                    <a:pt y="19571" x="41222"/>
                  </a:lnTo>
                  <a:lnTo>
                    <a:pt y="20531" x="42664"/>
                  </a:lnTo>
                  <a:lnTo>
                    <a:pt y="19751" x="41102"/>
                  </a:lnTo>
                  <a:lnTo>
                    <a:pt y="18970" x="39539"/>
                  </a:lnTo>
                  <a:lnTo>
                    <a:pt y="18250" x="38037"/>
                  </a:lnTo>
                  <a:lnTo>
                    <a:pt y="17530" x="36595"/>
                  </a:lnTo>
                  <a:lnTo>
                    <a:pt y="16809" x="35213"/>
                  </a:lnTo>
                  <a:lnTo>
                    <a:pt y="16089" x="33831"/>
                  </a:lnTo>
                  <a:lnTo>
                    <a:pt y="15369" x="32449"/>
                  </a:lnTo>
                  <a:lnTo>
                    <a:pt y="14648" x="31127"/>
                  </a:lnTo>
                  <a:lnTo>
                    <a:pt y="13928" x="29865"/>
                  </a:lnTo>
                  <a:lnTo>
                    <a:pt y="13148" x="28603"/>
                  </a:lnTo>
                  <a:lnTo>
                    <a:pt y="12307" x="27341"/>
                  </a:lnTo>
                  <a:lnTo>
                    <a:pt y="11467" x="26079"/>
                  </a:lnTo>
                  <a:lnTo>
                    <a:pt y="10566" x="24877"/>
                  </a:lnTo>
                  <a:lnTo>
                    <a:pt y="9606" x="23615"/>
                  </a:lnTo>
                  <a:lnTo>
                    <a:pt y="8585" x="22414"/>
                  </a:lnTo>
                  <a:lnTo>
                    <a:pt y="7445" x="21212"/>
                  </a:lnTo>
                  <a:lnTo>
                    <a:pt y="8885" x="20130"/>
                  </a:lnTo>
                  <a:lnTo>
                    <a:pt y="10326" x="19950"/>
                  </a:lnTo>
                  <a:lnTo>
                    <a:pt y="11767" x="20491"/>
                  </a:lnTo>
                  <a:lnTo>
                    <a:pt y="13088" x="21512"/>
                  </a:lnTo>
                  <a:lnTo>
                    <a:pt y="14228" x="22774"/>
                  </a:lnTo>
                  <a:lnTo>
                    <a:pt y="15189" x="23916"/>
                  </a:lnTo>
                  <a:lnTo>
                    <a:pt y="15729" x="24817"/>
                  </a:lnTo>
                  <a:lnTo>
                    <a:pt y="15969" x="251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3" name="Shape 123"/>
            <p:cNvSpPr/>
            <p:nvPr/>
          </p:nvSpPr>
          <p:spPr>
            <a:xfrm>
              <a:off y="1017500" x="895325"/>
              <a:ext cy="559800" cx="836775"/>
            </a:xfrm>
            <a:custGeom>
              <a:pathLst>
                <a:path w="33471" extrusionOk="0" h="22392">
                  <a:moveTo>
                    <a:pt y="14287" x="13581"/>
                  </a:moveTo>
                  <a:lnTo>
                    <a:pt y="14227" x="13281"/>
                  </a:lnTo>
                  <a:lnTo>
                    <a:pt y="13927" x="12499"/>
                  </a:lnTo>
                  <a:lnTo>
                    <a:pt y="13507" x="11298"/>
                  </a:lnTo>
                  <a:lnTo>
                    <a:pt y="12907" x="9856"/>
                  </a:lnTo>
                  <a:lnTo>
                    <a:pt y="12186" x="8293"/>
                  </a:lnTo>
                  <a:lnTo>
                    <a:pt y="11226" x="6731"/>
                  </a:lnTo>
                  <a:lnTo>
                    <a:pt y="10085" x="5289"/>
                  </a:lnTo>
                  <a:lnTo>
                    <a:pt y="8825" x="4147"/>
                  </a:lnTo>
                  <a:lnTo>
                    <a:pt y="9485" x="3246"/>
                  </a:lnTo>
                  <a:lnTo>
                    <a:pt y="10145" x="2464"/>
                  </a:lnTo>
                  <a:lnTo>
                    <a:pt y="10746" x="1743"/>
                  </a:lnTo>
                  <a:lnTo>
                    <a:pt y="11346" x="1142"/>
                  </a:lnTo>
                  <a:lnTo>
                    <a:pt y="11826" x="662"/>
                  </a:lnTo>
                  <a:lnTo>
                    <a:pt y="12186" x="301"/>
                  </a:lnTo>
                  <a:lnTo>
                    <a:pt y="12427" x="61"/>
                  </a:lnTo>
                  <a:lnTo>
                    <a:pt y="12487" x="1"/>
                  </a:lnTo>
                  <a:lnTo>
                    <a:pt y="12427" x="61"/>
                  </a:lnTo>
                  <a:lnTo>
                    <a:pt y="12186" x="181"/>
                  </a:lnTo>
                  <a:lnTo>
                    <a:pt y="11826" x="361"/>
                  </a:lnTo>
                  <a:lnTo>
                    <a:pt y="11286" x="602"/>
                  </a:lnTo>
                  <a:lnTo>
                    <a:pt y="10686" x="962"/>
                  </a:lnTo>
                  <a:lnTo>
                    <a:pt y="9965" x="1383"/>
                  </a:lnTo>
                  <a:lnTo>
                    <a:pt y="9125" x="1924"/>
                  </a:lnTo>
                  <a:lnTo>
                    <a:pt y="8284" x="2464"/>
                  </a:lnTo>
                  <a:lnTo>
                    <a:pt y="7324" x="3185"/>
                  </a:lnTo>
                  <a:lnTo>
                    <a:pt y="6304" x="3907"/>
                  </a:lnTo>
                  <a:lnTo>
                    <a:pt y="5283" x="4748"/>
                  </a:lnTo>
                  <a:lnTo>
                    <a:pt y="4202" x="5709"/>
                  </a:lnTo>
                  <a:lnTo>
                    <a:pt y="3182" x="6731"/>
                  </a:lnTo>
                  <a:lnTo>
                    <a:pt y="2101" x="7812"/>
                  </a:lnTo>
                  <a:lnTo>
                    <a:pt y="1021" x="9014"/>
                  </a:lnTo>
                  <a:lnTo>
                    <a:pt y="0" x="10336"/>
                  </a:lnTo>
                  <a:lnTo>
                    <a:pt y="1141" x="10396"/>
                  </a:lnTo>
                  <a:lnTo>
                    <a:pt y="2402" x="10516"/>
                  </a:lnTo>
                  <a:lnTo>
                    <a:pt y="3782" x="10757"/>
                  </a:lnTo>
                  <a:lnTo>
                    <a:pt y="5043" x="11298"/>
                  </a:lnTo>
                  <a:lnTo>
                    <a:pt y="5403" x="11598"/>
                  </a:lnTo>
                  <a:lnTo>
                    <a:pt y="5883" x="12019"/>
                  </a:lnTo>
                  <a:lnTo>
                    <a:pt y="6544" x="12680"/>
                  </a:lnTo>
                  <a:lnTo>
                    <a:pt y="7324" x="13521"/>
                  </a:lnTo>
                  <a:lnTo>
                    <a:pt y="8224" x="14482"/>
                  </a:lnTo>
                  <a:lnTo>
                    <a:pt y="9185" x="15624"/>
                  </a:lnTo>
                  <a:lnTo>
                    <a:pt y="10265" x="16886"/>
                  </a:lnTo>
                  <a:lnTo>
                    <a:pt y="11466" x="18328"/>
                  </a:lnTo>
                  <a:lnTo>
                    <a:pt y="12667" x="19891"/>
                  </a:lnTo>
                  <a:lnTo>
                    <a:pt y="13987" x="21513"/>
                  </a:lnTo>
                  <a:lnTo>
                    <a:pt y="15308" x="23316"/>
                  </a:lnTo>
                  <a:lnTo>
                    <a:pt y="16689" x="25178"/>
                  </a:lnTo>
                  <a:lnTo>
                    <a:pt y="18129" x="27161"/>
                  </a:lnTo>
                  <a:lnTo>
                    <a:pt y="19510" x="29205"/>
                  </a:lnTo>
                  <a:lnTo>
                    <a:pt y="20951" x="31308"/>
                  </a:lnTo>
                  <a:lnTo>
                    <a:pt y="22392" x="33471"/>
                  </a:lnTo>
                  <a:lnTo>
                    <a:pt y="21071" x="31188"/>
                  </a:lnTo>
                  <a:lnTo>
                    <a:pt y="19810" x="29084"/>
                  </a:lnTo>
                  <a:lnTo>
                    <a:pt y="18610" x="27041"/>
                  </a:lnTo>
                  <a:lnTo>
                    <a:pt y="17469" x="25118"/>
                  </a:lnTo>
                  <a:lnTo>
                    <a:pt y="16389" x="23376"/>
                  </a:lnTo>
                  <a:lnTo>
                    <a:pt y="15368" x="21633"/>
                  </a:lnTo>
                  <a:lnTo>
                    <a:pt y="14348" x="20011"/>
                  </a:lnTo>
                  <a:lnTo>
                    <a:pt y="13327" x="18508"/>
                  </a:lnTo>
                  <a:lnTo>
                    <a:pt y="12367" x="17006"/>
                  </a:lnTo>
                  <a:lnTo>
                    <a:pt y="11406" x="15624"/>
                  </a:lnTo>
                  <a:lnTo>
                    <a:pt y="10446" x="14242"/>
                  </a:lnTo>
                  <a:lnTo>
                    <a:pt y="9485" x="12920"/>
                  </a:lnTo>
                  <a:lnTo>
                    <a:pt y="8525" x="11658"/>
                  </a:lnTo>
                  <a:lnTo>
                    <a:pt y="7504" x="10336"/>
                  </a:lnTo>
                  <a:lnTo>
                    <a:pt y="6484" x="9074"/>
                  </a:lnTo>
                  <a:lnTo>
                    <a:pt y="5463" x="7812"/>
                  </a:lnTo>
                  <a:lnTo>
                    <a:pt y="6424" x="7512"/>
                  </a:lnTo>
                  <a:lnTo>
                    <a:pt y="7624" x="7873"/>
                  </a:lnTo>
                  <a:lnTo>
                    <a:pt y="9125" x="8774"/>
                  </a:lnTo>
                  <a:lnTo>
                    <a:pt y="10566" x="9976"/>
                  </a:lnTo>
                  <a:lnTo>
                    <a:pt y="12006" x="11238"/>
                  </a:lnTo>
                  <a:lnTo>
                    <a:pt y="13207" x="12379"/>
                  </a:lnTo>
                  <a:lnTo>
                    <a:pt y="13987" x="13281"/>
                  </a:lnTo>
                  <a:lnTo>
                    <a:pt y="14287" x="1358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4" name="Shape 124"/>
            <p:cNvSpPr/>
            <p:nvPr/>
          </p:nvSpPr>
          <p:spPr>
            <a:xfrm>
              <a:off y="1208100" x="1349000"/>
              <a:ext cy="303175" cx="453725"/>
            </a:xfrm>
            <a:custGeom>
              <a:pathLst>
                <a:path w="18149" extrusionOk="0" h="12127">
                  <a:moveTo>
                    <a:pt y="5703" x="1"/>
                  </a:moveTo>
                  <a:lnTo>
                    <a:pt y="4863" x="482"/>
                  </a:lnTo>
                  <a:lnTo>
                    <a:pt y="4022" x="902"/>
                  </a:lnTo>
                  <a:lnTo>
                    <a:pt y="3302" x="1383"/>
                  </a:lnTo>
                  <a:lnTo>
                    <a:pt y="2581" x="1924"/>
                  </a:lnTo>
                  <a:lnTo>
                    <a:pt y="1861" x="2525"/>
                  </a:lnTo>
                  <a:lnTo>
                    <a:pt y="1201" x="3246"/>
                  </a:lnTo>
                  <a:lnTo>
                    <a:pt y="600" x="4027"/>
                  </a:lnTo>
                  <a:lnTo>
                    <a:pt y="0" x="4928"/>
                  </a:lnTo>
                  <a:lnTo>
                    <a:pt y="721" x="5409"/>
                  </a:lnTo>
                  <a:lnTo>
                    <a:pt y="1381" x="5950"/>
                  </a:lnTo>
                  <a:lnTo>
                    <a:pt y="2101" x="6551"/>
                  </a:lnTo>
                  <a:lnTo>
                    <a:pt y="2822" x="7212"/>
                  </a:lnTo>
                  <a:lnTo>
                    <a:pt y="3542" x="7873"/>
                  </a:lnTo>
                  <a:lnTo>
                    <a:pt y="4262" x="8594"/>
                  </a:lnTo>
                  <a:lnTo>
                    <a:pt y="4983" x="9315"/>
                  </a:lnTo>
                  <a:lnTo>
                    <a:pt y="5763" x="10096"/>
                  </a:lnTo>
                  <a:lnTo>
                    <a:pt y="6483" x="10937"/>
                  </a:lnTo>
                  <a:lnTo>
                    <a:pt y="7264" x="11839"/>
                  </a:lnTo>
                  <a:lnTo>
                    <a:pt y="8044" x="12800"/>
                  </a:lnTo>
                  <a:lnTo>
                    <a:pt y="8825" x="13762"/>
                  </a:lnTo>
                  <a:lnTo>
                    <a:pt y="9605" x="14783"/>
                  </a:lnTo>
                  <a:lnTo>
                    <a:pt y="10445" x="15865"/>
                  </a:lnTo>
                  <a:lnTo>
                    <a:pt y="11286" x="17006"/>
                  </a:lnTo>
                  <a:lnTo>
                    <a:pt y="12126" x="18148"/>
                  </a:lnTo>
                  <a:lnTo>
                    <a:pt y="11526" x="17067"/>
                  </a:lnTo>
                  <a:lnTo>
                    <a:pt y="10866" x="16045"/>
                  </a:lnTo>
                  <a:lnTo>
                    <a:pt y="10325" x="15084"/>
                  </a:lnTo>
                  <a:lnTo>
                    <a:pt y="9725" x="14122"/>
                  </a:lnTo>
                  <a:lnTo>
                    <a:pt y="9185" x="13221"/>
                  </a:lnTo>
                  <a:lnTo>
                    <a:pt y="8644" x="12319"/>
                  </a:lnTo>
                  <a:lnTo>
                    <a:pt y="8104" x="11478"/>
                  </a:lnTo>
                  <a:lnTo>
                    <a:pt y="7624" x="10697"/>
                  </a:lnTo>
                  <a:lnTo>
                    <a:pt y="7084" x="9856"/>
                  </a:lnTo>
                  <a:lnTo>
                    <a:pt y="6603" x="9135"/>
                  </a:lnTo>
                  <a:lnTo>
                    <a:pt y="6123" x="8353"/>
                  </a:lnTo>
                  <a:lnTo>
                    <a:pt y="5643" x="7632"/>
                  </a:lnTo>
                  <a:lnTo>
                    <a:pt y="5103" x="6851"/>
                  </a:lnTo>
                  <a:lnTo>
                    <a:pt y="4622" x="6130"/>
                  </a:lnTo>
                  <a:lnTo>
                    <a:pt y="4142" x="5409"/>
                  </a:lnTo>
                  <a:lnTo>
                    <a:pt y="3662" x="4688"/>
                  </a:lnTo>
                  <a:lnTo>
                    <a:pt y="3662" x="4087"/>
                  </a:lnTo>
                  <a:lnTo>
                    <a:pt y="3782" x="3486"/>
                  </a:lnTo>
                  <a:lnTo>
                    <a:pt y="4022" x="2885"/>
                  </a:lnTo>
                  <a:lnTo>
                    <a:pt y="4322" x="2344"/>
                  </a:lnTo>
                  <a:lnTo>
                    <a:pt y="4622" x="1744"/>
                  </a:lnTo>
                  <a:lnTo>
                    <a:pt y="5043" x="1143"/>
                  </a:lnTo>
                  <a:lnTo>
                    <a:pt y="5403" x="542"/>
                  </a:lnTo>
                  <a:lnTo>
                    <a:pt y="5703"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5" name="Shape 125"/>
            <p:cNvSpPr/>
            <p:nvPr/>
          </p:nvSpPr>
          <p:spPr>
            <a:xfrm>
              <a:off y="1122550" x="2026525"/>
              <a:ext cy="496775" cx="782700"/>
            </a:xfrm>
            <a:custGeom>
              <a:pathLst>
                <a:path w="31308" extrusionOk="0" h="19871">
                  <a:moveTo>
                    <a:pt y="10626" x="15985"/>
                  </a:moveTo>
                  <a:lnTo>
                    <a:pt y="10386" x="16706"/>
                  </a:lnTo>
                  <a:lnTo>
                    <a:pt y="10146" x="17487"/>
                  </a:lnTo>
                  <a:lnTo>
                    <a:pt y="9905" x="18208"/>
                  </a:lnTo>
                  <a:lnTo>
                    <a:pt y="9725" x="18929"/>
                  </a:lnTo>
                  <a:lnTo>
                    <a:pt y="9485" x="19650"/>
                  </a:lnTo>
                  <a:lnTo>
                    <a:pt y="9245" x="20371"/>
                  </a:lnTo>
                  <a:lnTo>
                    <a:pt y="9065" x="21152"/>
                  </a:lnTo>
                  <a:lnTo>
                    <a:pt y="8825" x="21873"/>
                  </a:lnTo>
                  <a:lnTo>
                    <a:pt y="9545" x="22474"/>
                  </a:lnTo>
                  <a:lnTo>
                    <a:pt y="10506" x="22174"/>
                  </a:lnTo>
                  <a:lnTo>
                    <a:pt y="11586" x="21152"/>
                  </a:lnTo>
                  <a:lnTo>
                    <a:pt y="12787" x="19770"/>
                  </a:lnTo>
                  <a:lnTo>
                    <a:pt y="13867" x="18268"/>
                  </a:lnTo>
                  <a:lnTo>
                    <a:pt y="14768" x="16826"/>
                  </a:lnTo>
                  <a:lnTo>
                    <a:pt y="15428" x="15804"/>
                  </a:lnTo>
                  <a:lnTo>
                    <a:pt y="15668" x="15384"/>
                  </a:lnTo>
                  <a:lnTo>
                    <a:pt y="15608" x="15504"/>
                  </a:lnTo>
                  <a:lnTo>
                    <a:pt y="15488" x="15804"/>
                  </a:lnTo>
                  <a:lnTo>
                    <a:pt y="15308" x="16345"/>
                  </a:lnTo>
                  <a:lnTo>
                    <a:pt y="15008" x="17006"/>
                  </a:lnTo>
                  <a:lnTo>
                    <a:pt y="14708" x="17787"/>
                  </a:lnTo>
                  <a:lnTo>
                    <a:pt y="14348" x="18629"/>
                  </a:lnTo>
                  <a:lnTo>
                    <a:pt y="13987" x="19590"/>
                  </a:lnTo>
                  <a:lnTo>
                    <a:pt y="13627" x="20551"/>
                  </a:lnTo>
                  <a:lnTo>
                    <a:pt y="13267" x="21513"/>
                  </a:lnTo>
                  <a:lnTo>
                    <a:pt y="12907" x="22414"/>
                  </a:lnTo>
                  <a:lnTo>
                    <a:pt y="12547" x="23316"/>
                  </a:lnTo>
                  <a:lnTo>
                    <a:pt y="12247" x="24157"/>
                  </a:lnTo>
                  <a:lnTo>
                    <a:pt y="12066" x="24818"/>
                  </a:lnTo>
                  <a:lnTo>
                    <a:pt y="11886" x="25359"/>
                  </a:lnTo>
                  <a:lnTo>
                    <a:pt y="11766" x="25719"/>
                  </a:lnTo>
                  <a:lnTo>
                    <a:pt y="11766" x="25899"/>
                  </a:lnTo>
                  <a:lnTo>
                    <a:pt y="12967" x="27041"/>
                  </a:lnTo>
                  <a:lnTo>
                    <a:pt y="14288" x="28123"/>
                  </a:lnTo>
                  <a:lnTo>
                    <a:pt y="15668" x="29024"/>
                  </a:lnTo>
                  <a:lnTo>
                    <a:pt y="16929" x="29805"/>
                  </a:lnTo>
                  <a:lnTo>
                    <a:pt y="18069" x="30466"/>
                  </a:lnTo>
                  <a:lnTo>
                    <a:pt y="19030" x="30947"/>
                  </a:lnTo>
                  <a:lnTo>
                    <a:pt y="19630" x="31187"/>
                  </a:lnTo>
                  <a:lnTo>
                    <a:pt y="19870" x="31308"/>
                  </a:lnTo>
                  <a:lnTo>
                    <a:pt y="19750" x="31308"/>
                  </a:lnTo>
                  <a:lnTo>
                    <a:pt y="19510" x="31308"/>
                  </a:lnTo>
                  <a:lnTo>
                    <a:pt y="19030" x="31247"/>
                  </a:lnTo>
                  <a:lnTo>
                    <a:pt y="18370" x="31127"/>
                  </a:lnTo>
                  <a:lnTo>
                    <a:pt y="17529" x="30887"/>
                  </a:lnTo>
                  <a:lnTo>
                    <a:pt y="16569" x="30586"/>
                  </a:lnTo>
                  <a:lnTo>
                    <a:pt y="15428" x="30106"/>
                  </a:lnTo>
                  <a:lnTo>
                    <a:pt y="14168" x="29445"/>
                  </a:lnTo>
                  <a:lnTo>
                    <a:pt y="12787" x="28604"/>
                  </a:lnTo>
                  <a:lnTo>
                    <a:pt y="11286" x="27522"/>
                  </a:lnTo>
                  <a:lnTo>
                    <a:pt y="9665" x="26260"/>
                  </a:lnTo>
                  <a:lnTo>
                    <a:pt y="7864" x="24638"/>
                  </a:lnTo>
                  <a:lnTo>
                    <a:pt y="6063" x="22775"/>
                  </a:lnTo>
                  <a:lnTo>
                    <a:pt y="4082" x="20612"/>
                  </a:lnTo>
                  <a:lnTo>
                    <a:pt y="2102" x="18088"/>
                  </a:lnTo>
                  <a:lnTo>
                    <a:pt y="0" x="15143"/>
                  </a:lnTo>
                  <a:lnTo>
                    <a:pt y="1141" x="15083"/>
                  </a:lnTo>
                  <a:lnTo>
                    <a:pt y="2282" x="15023"/>
                  </a:lnTo>
                  <a:lnTo>
                    <a:pt y="3482" x="14723"/>
                  </a:lnTo>
                  <a:lnTo>
                    <a:pt y="4683" x="14122"/>
                  </a:lnTo>
                  <a:lnTo>
                    <a:pt y="4983" x="13942"/>
                  </a:lnTo>
                  <a:lnTo>
                    <a:pt y="5343" x="13761"/>
                  </a:lnTo>
                  <a:lnTo>
                    <a:pt y="5763" x="13521"/>
                  </a:lnTo>
                  <a:lnTo>
                    <a:pt y="6184" x="13281"/>
                  </a:lnTo>
                  <a:lnTo>
                    <a:pt y="6664" x="12980"/>
                  </a:lnTo>
                  <a:lnTo>
                    <a:pt y="7204" x="12559"/>
                  </a:lnTo>
                  <a:lnTo>
                    <a:pt y="7804" x="12079"/>
                  </a:lnTo>
                  <a:lnTo>
                    <a:pt y="8465" x="11478"/>
                  </a:lnTo>
                  <a:lnTo>
                    <a:pt y="9245" x="10757"/>
                  </a:lnTo>
                  <a:lnTo>
                    <a:pt y="10085" x="9795"/>
                  </a:lnTo>
                  <a:lnTo>
                    <a:pt y="10986" x="8714"/>
                  </a:lnTo>
                  <a:lnTo>
                    <a:pt y="12006" x="7452"/>
                  </a:lnTo>
                  <a:lnTo>
                    <a:pt y="13147" x="5950"/>
                  </a:lnTo>
                  <a:lnTo>
                    <a:pt y="14348" x="4267"/>
                  </a:lnTo>
                  <a:lnTo>
                    <a:pt y="15728" x="2284"/>
                  </a:lnTo>
                  <a:lnTo>
                    <a:pt y="17169" x="1"/>
                  </a:lnTo>
                  <a:lnTo>
                    <a:pt y="15788" x="2344"/>
                  </a:lnTo>
                  <a:lnTo>
                    <a:pt y="14648" x="4387"/>
                  </a:lnTo>
                  <a:lnTo>
                    <a:pt y="13627" x="6070"/>
                  </a:lnTo>
                  <a:lnTo>
                    <a:pt y="12847" x="7512"/>
                  </a:lnTo>
                  <a:lnTo>
                    <a:pt y="12127" x="8714"/>
                  </a:lnTo>
                  <a:lnTo>
                    <a:pt y="11526" x="9675"/>
                  </a:lnTo>
                  <a:lnTo>
                    <a:pt y="10986" x="10576"/>
                  </a:lnTo>
                  <a:lnTo>
                    <a:pt y="10506" x="11298"/>
                  </a:lnTo>
                  <a:lnTo>
                    <a:pt y="10025" x="11959"/>
                  </a:lnTo>
                  <a:lnTo>
                    <a:pt y="9605" x="12620"/>
                  </a:lnTo>
                  <a:lnTo>
                    <a:pt y="9065" x="13220"/>
                  </a:lnTo>
                  <a:lnTo>
                    <a:pt y="8525" x="13942"/>
                  </a:lnTo>
                  <a:lnTo>
                    <a:pt y="7864" x="14723"/>
                  </a:lnTo>
                  <a:lnTo>
                    <a:pt y="7144" x="15564"/>
                  </a:lnTo>
                  <a:lnTo>
                    <a:pt y="6244" x="16646"/>
                  </a:lnTo>
                  <a:lnTo>
                    <a:pt y="5163" x="17907"/>
                  </a:lnTo>
                  <a:lnTo>
                    <a:pt y="5763" x="18629"/>
                  </a:lnTo>
                  <a:lnTo>
                    <a:pt y="6484" x="18929"/>
                  </a:lnTo>
                  <a:lnTo>
                    <a:pt y="7204" x="18809"/>
                  </a:lnTo>
                  <a:lnTo>
                    <a:pt y="7924" x="18388"/>
                  </a:lnTo>
                  <a:lnTo>
                    <a:pt y="8705" x="17847"/>
                  </a:lnTo>
                  <a:lnTo>
                    <a:pt y="9425" x="17186"/>
                  </a:lnTo>
                  <a:lnTo>
                    <a:pt y="10085" x="16525"/>
                  </a:lnTo>
                  <a:lnTo>
                    <a:pt y="10626" x="1598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6" name="Shape 126"/>
            <p:cNvSpPr/>
            <p:nvPr/>
          </p:nvSpPr>
          <p:spPr>
            <a:xfrm>
              <a:off y="1265125" x="1741100"/>
              <a:ext cy="307675" cx="506275"/>
            </a:xfrm>
            <a:custGeom>
              <a:pathLst>
                <a:path w="20251" extrusionOk="0" h="12307">
                  <a:moveTo>
                    <a:pt y="6243" x="20251"/>
                  </a:moveTo>
                  <a:lnTo>
                    <a:pt y="5463" x="19950"/>
                  </a:lnTo>
                  <a:lnTo>
                    <a:pt y="4623" x="19650"/>
                  </a:lnTo>
                  <a:lnTo>
                    <a:pt y="3902" x="19169"/>
                  </a:lnTo>
                  <a:lnTo>
                    <a:pt y="3122" x="18628"/>
                  </a:lnTo>
                  <a:lnTo>
                    <a:pt y="2341" x="17847"/>
                  </a:lnTo>
                  <a:lnTo>
                    <a:pt y="1561" x="16886"/>
                  </a:lnTo>
                  <a:lnTo>
                    <a:pt y="781" x="15744"/>
                  </a:lnTo>
                  <a:lnTo>
                    <a:pt y="0" x="14302"/>
                  </a:lnTo>
                  <a:lnTo>
                    <a:pt y="721" x="13761"/>
                  </a:lnTo>
                  <a:lnTo>
                    <a:pt y="1501" x="13160"/>
                  </a:lnTo>
                  <a:lnTo>
                    <a:pt y="2221" x="12499"/>
                  </a:lnTo>
                  <a:lnTo>
                    <a:pt y="2942" x="11838"/>
                  </a:lnTo>
                  <a:lnTo>
                    <a:pt y="3662" x="11057"/>
                  </a:lnTo>
                  <a:lnTo>
                    <a:pt y="4382" x="10336"/>
                  </a:lnTo>
                  <a:lnTo>
                    <a:pt y="5103" x="9495"/>
                  </a:lnTo>
                  <a:lnTo>
                    <a:pt y="5823" x="8653"/>
                  </a:lnTo>
                  <a:lnTo>
                    <a:pt y="6604" x="7752"/>
                  </a:lnTo>
                  <a:lnTo>
                    <a:pt y="7324" x="6791"/>
                  </a:lnTo>
                  <a:lnTo>
                    <a:pt y="8104" x="5769"/>
                  </a:lnTo>
                  <a:lnTo>
                    <a:pt y="8885" x="4748"/>
                  </a:lnTo>
                  <a:lnTo>
                    <a:pt y="9725" x="3606"/>
                  </a:lnTo>
                  <a:lnTo>
                    <a:pt y="10566" x="2464"/>
                  </a:lnTo>
                  <a:lnTo>
                    <a:pt y="11406" x="1262"/>
                  </a:lnTo>
                  <a:lnTo>
                    <a:pt y="12306" x="0"/>
                  </a:lnTo>
                  <a:lnTo>
                    <a:pt y="11646" x="1142"/>
                  </a:lnTo>
                  <a:lnTo>
                    <a:pt y="10986" x="2284"/>
                  </a:lnTo>
                  <a:lnTo>
                    <a:pt y="10325" x="3366"/>
                  </a:lnTo>
                  <a:lnTo>
                    <a:pt y="9665" x="4447"/>
                  </a:lnTo>
                  <a:lnTo>
                    <a:pt y="9065" x="5469"/>
                  </a:lnTo>
                  <a:lnTo>
                    <a:pt y="8465" x="6430"/>
                  </a:lnTo>
                  <a:lnTo>
                    <a:pt y="7924" x="7392"/>
                  </a:lnTo>
                  <a:lnTo>
                    <a:pt y="7324" x="8353"/>
                  </a:lnTo>
                  <a:lnTo>
                    <a:pt y="6784" x="9254"/>
                  </a:lnTo>
                  <a:lnTo>
                    <a:pt y="6243" x="10156"/>
                  </a:lnTo>
                  <a:lnTo>
                    <a:pt y="5703" x="10997"/>
                  </a:lnTo>
                  <a:lnTo>
                    <a:pt y="5163" x="11838"/>
                  </a:lnTo>
                  <a:lnTo>
                    <a:pt y="4623" x="12679"/>
                  </a:lnTo>
                  <a:lnTo>
                    <a:pt y="4142" x="13521"/>
                  </a:lnTo>
                  <a:lnTo>
                    <a:pt y="3602" x="14362"/>
                  </a:lnTo>
                  <a:lnTo>
                    <a:pt y="3062" x="15143"/>
                  </a:lnTo>
                  <a:lnTo>
                    <a:pt y="3362" x="15804"/>
                  </a:lnTo>
                  <a:lnTo>
                    <a:pt y="3782" x="16405"/>
                  </a:lnTo>
                  <a:lnTo>
                    <a:pt y="4202" x="17066"/>
                  </a:lnTo>
                  <a:lnTo>
                    <a:pt y="4623" x="17727"/>
                  </a:lnTo>
                  <a:lnTo>
                    <a:pt y="5043" x="18388"/>
                  </a:lnTo>
                  <a:lnTo>
                    <a:pt y="5463" x="18989"/>
                  </a:lnTo>
                  <a:lnTo>
                    <a:pt y="5883" x="19650"/>
                  </a:lnTo>
                  <a:lnTo>
                    <a:pt y="6243" x="202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27" name="Shape 127"/>
            <p:cNvSpPr/>
            <p:nvPr/>
          </p:nvSpPr>
          <p:spPr>
            <a:xfrm>
              <a:off y="1533750" x="10500"/>
              <a:ext cy="181625" cx="2947450"/>
            </a:xfrm>
            <a:custGeom>
              <a:pathLst>
                <a:path w="117898" extrusionOk="0" h="7265">
                  <a:moveTo>
                    <a:pt y="5523" x="117897"/>
                  </a:moveTo>
                  <a:lnTo>
                    <a:pt y="5223" x="116756"/>
                  </a:lnTo>
                  <a:lnTo>
                    <a:pt y="4923" x="115554"/>
                  </a:lnTo>
                  <a:lnTo>
                    <a:pt y="4623" x="114292"/>
                  </a:lnTo>
                  <a:lnTo>
                    <a:pt y="4323" x="112970"/>
                  </a:lnTo>
                  <a:lnTo>
                    <a:pt y="4023" x="111648"/>
                  </a:lnTo>
                  <a:lnTo>
                    <a:pt y="3783" x="110266"/>
                  </a:lnTo>
                  <a:lnTo>
                    <a:pt y="3482" x="108824"/>
                  </a:lnTo>
                  <a:lnTo>
                    <a:pt y="3242" x="107322"/>
                  </a:lnTo>
                  <a:lnTo>
                    <a:pt y="3002" x="105819"/>
                  </a:lnTo>
                  <a:lnTo>
                    <a:pt y="2762" x="104257"/>
                  </a:lnTo>
                  <a:lnTo>
                    <a:pt y="2522" x="102635"/>
                  </a:lnTo>
                  <a:lnTo>
                    <a:pt y="2282" x="101012"/>
                  </a:lnTo>
                  <a:lnTo>
                    <a:pt y="2102" x="99330"/>
                  </a:lnTo>
                  <a:lnTo>
                    <a:pt y="1862" x="97587"/>
                  </a:lnTo>
                  <a:lnTo>
                    <a:pt y="1682" x="95844"/>
                  </a:lnTo>
                  <a:lnTo>
                    <a:pt y="1501" x="94042"/>
                  </a:lnTo>
                  <a:lnTo>
                    <a:pt y="1321" x="92179"/>
                  </a:lnTo>
                  <a:lnTo>
                    <a:pt y="1141" x="90376"/>
                  </a:lnTo>
                  <a:lnTo>
                    <a:pt y="1021" x="88453"/>
                  </a:lnTo>
                  <a:lnTo>
                    <a:pt y="841" x="86530"/>
                  </a:lnTo>
                  <a:lnTo>
                    <a:pt y="721" x="84608"/>
                  </a:lnTo>
                  <a:lnTo>
                    <a:pt y="601" x="82625"/>
                  </a:lnTo>
                  <a:lnTo>
                    <a:pt y="481" x="80582"/>
                  </a:lnTo>
                  <a:lnTo>
                    <a:pt y="361" x="78538"/>
                  </a:lnTo>
                  <a:lnTo>
                    <a:pt y="301" x="76495"/>
                  </a:lnTo>
                  <a:lnTo>
                    <a:pt y="241" x="74392"/>
                  </a:lnTo>
                  <a:lnTo>
                    <a:pt y="181" x="72289"/>
                  </a:lnTo>
                  <a:lnTo>
                    <a:pt y="121" x="70186"/>
                  </a:lnTo>
                  <a:lnTo>
                    <a:pt y="61" x="68023"/>
                  </a:lnTo>
                  <a:lnTo>
                    <a:pt y="1" x="65859"/>
                  </a:lnTo>
                  <a:lnTo>
                    <a:pt y="1" x="63696"/>
                  </a:lnTo>
                  <a:lnTo>
                    <a:pt y="1" x="61473"/>
                  </a:lnTo>
                  <a:lnTo>
                    <a:pt y="1" x="58889"/>
                  </a:lnTo>
                  <a:lnTo>
                    <a:pt y="61" x="56365"/>
                  </a:lnTo>
                  <a:lnTo>
                    <a:pt y="61" x="53841"/>
                  </a:lnTo>
                  <a:lnTo>
                    <a:pt y="121" x="51378"/>
                  </a:lnTo>
                  <a:lnTo>
                    <a:pt y="181" x="48914"/>
                  </a:lnTo>
                  <a:lnTo>
                    <a:pt y="301" x="46510"/>
                  </a:lnTo>
                  <a:lnTo>
                    <a:pt y="421" x="44107"/>
                  </a:lnTo>
                  <a:lnTo>
                    <a:pt y="541" x="41763"/>
                  </a:lnTo>
                  <a:lnTo>
                    <a:pt y="661" x="39420"/>
                  </a:lnTo>
                  <a:lnTo>
                    <a:pt y="841" x="37136"/>
                  </a:lnTo>
                  <a:lnTo>
                    <a:pt y="961" x="34913"/>
                  </a:lnTo>
                  <a:lnTo>
                    <a:pt y="1141" x="32690"/>
                  </a:lnTo>
                  <a:lnTo>
                    <a:pt y="1381" x="30526"/>
                  </a:lnTo>
                  <a:lnTo>
                    <a:pt y="1561" x="28423"/>
                  </a:lnTo>
                  <a:lnTo>
                    <a:pt y="1802" x="26380"/>
                  </a:lnTo>
                  <a:lnTo>
                    <a:pt y="1982" x="24337"/>
                  </a:lnTo>
                  <a:lnTo>
                    <a:pt y="2282" x="22354"/>
                  </a:lnTo>
                  <a:lnTo>
                    <a:pt y="2522" x="20431"/>
                  </a:lnTo>
                  <a:lnTo>
                    <a:pt y="2762" x="18568"/>
                  </a:lnTo>
                  <a:lnTo>
                    <a:pt y="3062" x="16766"/>
                  </a:lnTo>
                  <a:lnTo>
                    <a:pt y="3362" x="15023"/>
                  </a:lnTo>
                  <a:lnTo>
                    <a:pt y="3663" x="13341"/>
                  </a:lnTo>
                  <a:lnTo>
                    <a:pt y="3963" x="11718"/>
                  </a:lnTo>
                  <a:lnTo>
                    <a:pt y="4323" x="10156"/>
                  </a:lnTo>
                  <a:lnTo>
                    <a:pt y="4623" x="8594"/>
                  </a:lnTo>
                  <a:lnTo>
                    <a:pt y="4983" x="7151"/>
                  </a:lnTo>
                  <a:lnTo>
                    <a:pt y="5343" x="5829"/>
                  </a:lnTo>
                  <a:lnTo>
                    <a:pt y="5704" x="4507"/>
                  </a:lnTo>
                  <a:lnTo>
                    <a:pt y="6064" x="3245"/>
                  </a:lnTo>
                  <a:lnTo>
                    <a:pt y="6484" x="2104"/>
                  </a:lnTo>
                  <a:lnTo>
                    <a:pt y="6844" x="1022"/>
                  </a:lnTo>
                  <a:lnTo>
                    <a:pt y="7264" x="1"/>
                  </a:lnTo>
                  <a:lnTo>
                    <a:pt y="6964" x="1323"/>
                  </a:lnTo>
                  <a:lnTo>
                    <a:pt y="6664" x="2705"/>
                  </a:lnTo>
                  <a:lnTo>
                    <a:pt y="6364" x="4147"/>
                  </a:lnTo>
                  <a:lnTo>
                    <a:pt y="6124" x="5589"/>
                  </a:lnTo>
                  <a:lnTo>
                    <a:pt y="5824" x="7151"/>
                  </a:lnTo>
                  <a:lnTo>
                    <a:pt y="5583" x="8714"/>
                  </a:lnTo>
                  <a:lnTo>
                    <a:pt y="5283" x="10336"/>
                  </a:lnTo>
                  <a:lnTo>
                    <a:pt y="5043" x="12019"/>
                  </a:lnTo>
                  <a:lnTo>
                    <a:pt y="4803" x="13761"/>
                  </a:lnTo>
                  <a:lnTo>
                    <a:pt y="4563" x="15504"/>
                  </a:lnTo>
                  <a:lnTo>
                    <a:pt y="4383" x="17307"/>
                  </a:lnTo>
                  <a:lnTo>
                    <a:pt y="4143" x="19169"/>
                  </a:lnTo>
                  <a:lnTo>
                    <a:pt y="3963" x="21092"/>
                  </a:lnTo>
                  <a:lnTo>
                    <a:pt y="3723" x="23015"/>
                  </a:lnTo>
                  <a:lnTo>
                    <a:pt y="3542" x="24998"/>
                  </a:lnTo>
                  <a:lnTo>
                    <a:pt y="3362" x="26981"/>
                  </a:lnTo>
                  <a:lnTo>
                    <a:pt y="3182" x="29024"/>
                  </a:lnTo>
                  <a:lnTo>
                    <a:pt y="3062" x="31127"/>
                  </a:lnTo>
                  <a:lnTo>
                    <a:pt y="2882" x="33230"/>
                  </a:lnTo>
                  <a:lnTo>
                    <a:pt y="2762" x="35394"/>
                  </a:lnTo>
                  <a:lnTo>
                    <a:pt y="2642" x="37557"/>
                  </a:lnTo>
                  <a:lnTo>
                    <a:pt y="2522" x="39780"/>
                  </a:lnTo>
                  <a:lnTo>
                    <a:pt y="2402" x="42064"/>
                  </a:lnTo>
                  <a:lnTo>
                    <a:pt y="2282" x="44287"/>
                  </a:lnTo>
                  <a:lnTo>
                    <a:pt y="2222" x="46631"/>
                  </a:lnTo>
                  <a:lnTo>
                    <a:pt y="2162" x="48914"/>
                  </a:lnTo>
                  <a:lnTo>
                    <a:pt y="2102" x="51258"/>
                  </a:lnTo>
                  <a:lnTo>
                    <a:pt y="2042" x="53661"/>
                  </a:lnTo>
                  <a:lnTo>
                    <a:pt y="1982" x="56065"/>
                  </a:lnTo>
                  <a:lnTo>
                    <a:pt y="1922" x="58468"/>
                  </a:lnTo>
                  <a:lnTo>
                    <a:pt y="1922" x="60872"/>
                  </a:lnTo>
                  <a:lnTo>
                    <a:pt y="1922" x="63336"/>
                  </a:lnTo>
                  <a:lnTo>
                    <a:pt y="1922" x="65319"/>
                  </a:lnTo>
                  <a:lnTo>
                    <a:pt y="1922" x="67302"/>
                  </a:lnTo>
                  <a:lnTo>
                    <a:pt y="1982" x="69285"/>
                  </a:lnTo>
                  <a:lnTo>
                    <a:pt y="1982" x="71207"/>
                  </a:lnTo>
                  <a:lnTo>
                    <a:pt y="2042" x="73190"/>
                  </a:lnTo>
                  <a:lnTo>
                    <a:pt y="2042" x="75113"/>
                  </a:lnTo>
                  <a:lnTo>
                    <a:pt y="2102" x="77036"/>
                  </a:lnTo>
                  <a:lnTo>
                    <a:pt y="2162" x="78899"/>
                  </a:lnTo>
                  <a:lnTo>
                    <a:pt y="2222" x="80762"/>
                  </a:lnTo>
                  <a:lnTo>
                    <a:pt y="2282" x="82625"/>
                  </a:lnTo>
                  <a:lnTo>
                    <a:pt y="2402" x="84487"/>
                  </a:lnTo>
                  <a:lnTo>
                    <a:pt y="2462" x="86290"/>
                  </a:lnTo>
                  <a:lnTo>
                    <a:pt y="2582" x="88093"/>
                  </a:lnTo>
                  <a:lnTo>
                    <a:pt y="2642" x="89895"/>
                  </a:lnTo>
                  <a:lnTo>
                    <a:pt y="2762" x="91638"/>
                  </a:lnTo>
                  <a:lnTo>
                    <a:pt y="2882" x="93381"/>
                  </a:lnTo>
                  <a:lnTo>
                    <a:pt y="3002" x="95123"/>
                  </a:lnTo>
                  <a:lnTo>
                    <a:pt y="3122" x="96806"/>
                  </a:lnTo>
                  <a:lnTo>
                    <a:pt y="3242" x="98488"/>
                  </a:lnTo>
                  <a:lnTo>
                    <a:pt y="3422" x="100111"/>
                  </a:lnTo>
                  <a:lnTo>
                    <a:pt y="3542" x="101733"/>
                  </a:lnTo>
                  <a:lnTo>
                    <a:pt y="3723" x="103356"/>
                  </a:lnTo>
                  <a:lnTo>
                    <a:pt y="3843" x="104918"/>
                  </a:lnTo>
                  <a:lnTo>
                    <a:pt y="4023" x="106480"/>
                  </a:lnTo>
                  <a:lnTo>
                    <a:pt y="4203" x="108043"/>
                  </a:lnTo>
                  <a:lnTo>
                    <a:pt y="4383" x="109485"/>
                  </a:lnTo>
                  <a:lnTo>
                    <a:pt y="4563" x="110987"/>
                  </a:lnTo>
                  <a:lnTo>
                    <a:pt y="4743" x="112429"/>
                  </a:lnTo>
                  <a:lnTo>
                    <a:pt y="4923" x="113811"/>
                  </a:lnTo>
                  <a:lnTo>
                    <a:pt y="5103" x="115193"/>
                  </a:lnTo>
                  <a:lnTo>
                    <a:pt y="5343" x="116575"/>
                  </a:lnTo>
                  <a:lnTo>
                    <a:pt y="5523" x="1178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128" name="Shape 128"/>
          <p:cNvPicPr preferRelativeResize="0"/>
          <p:nvPr/>
        </p:nvPicPr>
        <p:blipFill>
          <a:blip r:embed="rId5"/>
          <a:stretch>
            <a:fillRect/>
          </a:stretch>
        </p:blipFill>
        <p:spPr>
          <a:xfrm>
            <a:off y="3068636" x="6227762"/>
            <a:ext cy="1427161" cx="1943099"/>
          </a:xfrm>
          <a:prstGeom prst="rect">
            <a:avLst/>
          </a:prstGeom>
        </p:spPr>
      </p:pic>
      <p:grpSp>
        <p:nvGrpSpPr>
          <p:cNvPr id="129" name="Shape 129"/>
          <p:cNvGrpSpPr/>
          <p:nvPr/>
        </p:nvGrpSpPr>
        <p:grpSpPr>
          <a:xfrm>
            <a:off y="1412875" x="468312"/>
            <a:ext cy="1235074" cx="1812924"/>
            <a:chOff y="0" x="0"/>
            <a:chExt cy="3000000" cx="3000000"/>
          </a:xfrm>
        </p:grpSpPr>
        <p:sp>
          <p:nvSpPr>
            <p:cNvPr id="130" name="Shape 130"/>
            <p:cNvSpPr/>
            <p:nvPr/>
          </p:nvSpPr>
          <p:spPr>
            <a:xfrm>
              <a:off y="2633250" x="646950"/>
              <a:ext cy="227400" cx="409675"/>
            </a:xfrm>
            <a:custGeom>
              <a:pathLst>
                <a:path w="16387" extrusionOk="0" h="9096">
                  <a:moveTo>
                    <a:pt y="2494" x="16387"/>
                  </a:moveTo>
                  <a:lnTo>
                    <a:pt y="2494" x="16287"/>
                  </a:lnTo>
                  <a:lnTo>
                    <a:pt y="2201" x="15987"/>
                  </a:lnTo>
                  <a:lnTo>
                    <a:pt y="2054" x="15787"/>
                  </a:lnTo>
                  <a:lnTo>
                    <a:pt y="1907" x="15587"/>
                  </a:lnTo>
                  <a:lnTo>
                    <a:pt y="1907" x="15288"/>
                  </a:lnTo>
                  <a:lnTo>
                    <a:pt y="1760" x="14988"/>
                  </a:lnTo>
                  <a:lnTo>
                    <a:pt y="1467" x="14588"/>
                  </a:lnTo>
                  <a:lnTo>
                    <a:pt y="1320" x="14189"/>
                  </a:lnTo>
                  <a:lnTo>
                    <a:pt y="1174" x="13789"/>
                  </a:lnTo>
                  <a:lnTo>
                    <a:pt y="1027" x="13389"/>
                  </a:lnTo>
                  <a:lnTo>
                    <a:pt y="880" x="13090"/>
                  </a:lnTo>
                  <a:lnTo>
                    <a:pt y="734" x="12890"/>
                  </a:lnTo>
                  <a:lnTo>
                    <a:pt y="587" x="12690"/>
                  </a:lnTo>
                  <a:lnTo>
                    <a:pt y="587" x="12390"/>
                  </a:lnTo>
                  <a:lnTo>
                    <a:pt y="587" x="12190"/>
                  </a:lnTo>
                  <a:lnTo>
                    <a:pt y="440" x="11891"/>
                  </a:lnTo>
                  <a:lnTo>
                    <a:pt y="440" x="11591"/>
                  </a:lnTo>
                  <a:lnTo>
                    <a:pt y="440" x="11391"/>
                  </a:lnTo>
                  <a:lnTo>
                    <a:pt y="293" x="10991"/>
                  </a:lnTo>
                  <a:lnTo>
                    <a:pt y="293" x="10692"/>
                  </a:lnTo>
                  <a:lnTo>
                    <a:pt y="147" x="10392"/>
                  </a:lnTo>
                  <a:lnTo>
                    <a:pt y="147" x="10092"/>
                  </a:lnTo>
                  <a:lnTo>
                    <a:pt y="147" x="9792"/>
                  </a:lnTo>
                  <a:lnTo>
                    <a:pt y="0" x="9493"/>
                  </a:lnTo>
                  <a:lnTo>
                    <a:pt y="0" x="9093"/>
                  </a:lnTo>
                  <a:lnTo>
                    <a:pt y="0" x="8793"/>
                  </a:lnTo>
                  <a:lnTo>
                    <a:pt y="0" x="8493"/>
                  </a:lnTo>
                  <a:lnTo>
                    <a:pt y="0" x="8094"/>
                  </a:lnTo>
                  <a:lnTo>
                    <a:pt y="0" x="7794"/>
                  </a:lnTo>
                  <a:lnTo>
                    <a:pt y="0" x="7394"/>
                  </a:lnTo>
                  <a:lnTo>
                    <a:pt y="0" x="7095"/>
                  </a:lnTo>
                  <a:lnTo>
                    <a:pt y="147" x="6795"/>
                  </a:lnTo>
                  <a:lnTo>
                    <a:pt y="147" x="6395"/>
                  </a:lnTo>
                  <a:lnTo>
                    <a:pt y="293" x="6095"/>
                  </a:lnTo>
                  <a:lnTo>
                    <a:pt y="293" x="5696"/>
                  </a:lnTo>
                  <a:lnTo>
                    <a:pt y="440" x="5296"/>
                  </a:lnTo>
                  <a:lnTo>
                    <a:pt y="440" x="4996"/>
                  </a:lnTo>
                  <a:lnTo>
                    <a:pt y="587" x="4597"/>
                  </a:lnTo>
                  <a:lnTo>
                    <a:pt y="734" x="4197"/>
                  </a:lnTo>
                  <a:lnTo>
                    <a:pt y="1027" x="3797"/>
                  </a:lnTo>
                  <a:lnTo>
                    <a:pt y="1174" x="3498"/>
                  </a:lnTo>
                  <a:lnTo>
                    <a:pt y="1320" x="3098"/>
                  </a:lnTo>
                  <a:lnTo>
                    <a:pt y="1467" x="2698"/>
                  </a:lnTo>
                  <a:lnTo>
                    <a:pt y="1614" x="2299"/>
                  </a:lnTo>
                  <a:lnTo>
                    <a:pt y="1907" x="1899"/>
                  </a:lnTo>
                  <a:lnTo>
                    <a:pt y="2201" x="1499"/>
                  </a:lnTo>
                  <a:lnTo>
                    <a:pt y="2347" x="1100"/>
                  </a:lnTo>
                  <a:lnTo>
                    <a:pt y="2641" x="700"/>
                  </a:lnTo>
                  <a:lnTo>
                    <a:pt y="2934" x="300"/>
                  </a:lnTo>
                  <a:lnTo>
                    <a:pt y="3227" x="0"/>
                  </a:lnTo>
                  <a:lnTo>
                    <a:pt y="3521" x="0"/>
                  </a:lnTo>
                  <a:lnTo>
                    <a:pt y="3668" x="200"/>
                  </a:lnTo>
                  <a:lnTo>
                    <a:pt y="3961" x="400"/>
                  </a:lnTo>
                  <a:lnTo>
                    <a:pt y="4401" x="600"/>
                  </a:lnTo>
                  <a:lnTo>
                    <a:pt y="4841" x="900"/>
                  </a:lnTo>
                  <a:lnTo>
                    <a:pt y="4988" x="1000"/>
                  </a:lnTo>
                  <a:lnTo>
                    <a:pt y="5281" x="1299"/>
                  </a:lnTo>
                  <a:lnTo>
                    <a:pt y="5575" x="1499"/>
                  </a:lnTo>
                  <a:lnTo>
                    <a:pt y="5868" x="1699"/>
                  </a:lnTo>
                  <a:lnTo>
                    <a:pt y="6015" x="1899"/>
                  </a:lnTo>
                  <a:lnTo>
                    <a:pt y="6308" x="2199"/>
                  </a:lnTo>
                  <a:lnTo>
                    <a:pt y="6455" x="2398"/>
                  </a:lnTo>
                  <a:lnTo>
                    <a:pt y="6748" x="2598"/>
                  </a:lnTo>
                  <a:lnTo>
                    <a:pt y="7042" x="2898"/>
                  </a:lnTo>
                  <a:lnTo>
                    <a:pt y="7335" x="3198"/>
                  </a:lnTo>
                  <a:lnTo>
                    <a:pt y="7482" x="3498"/>
                  </a:lnTo>
                  <a:lnTo>
                    <a:pt y="7775" x="3897"/>
                  </a:lnTo>
                  <a:lnTo>
                    <a:pt y="7922" x="4097"/>
                  </a:lnTo>
                  <a:lnTo>
                    <a:pt y="8069" x="4497"/>
                  </a:lnTo>
                  <a:lnTo>
                    <a:pt y="8362" x="4896"/>
                  </a:lnTo>
                  <a:lnTo>
                    <a:pt y="8509" x="5196"/>
                  </a:lnTo>
                  <a:lnTo>
                    <a:pt y="8655" x="5596"/>
                  </a:lnTo>
                  <a:lnTo>
                    <a:pt y="8802" x="5995"/>
                  </a:lnTo>
                  <a:lnTo>
                    <a:pt y="8949" x="6395"/>
                  </a:lnTo>
                  <a:lnTo>
                    <a:pt y="9095" x="6795"/>
                  </a:lnTo>
                  <a:lnTo>
                    <a:pt y="9095" x="7194"/>
                  </a:lnTo>
                  <a:lnTo>
                    <a:pt y="9095" x="7594"/>
                  </a:lnTo>
                  <a:lnTo>
                    <a:pt y="8949" x="8094"/>
                  </a:lnTo>
                  <a:lnTo>
                    <a:pt y="8949" x="8493"/>
                  </a:lnTo>
                  <a:lnTo>
                    <a:pt y="8655" x="8893"/>
                  </a:lnTo>
                  <a:lnTo>
                    <a:pt y="8655" x="9393"/>
                  </a:lnTo>
                  <a:lnTo>
                    <a:pt y="8362" x="9792"/>
                  </a:lnTo>
                  <a:lnTo>
                    <a:pt y="8215" x="10192"/>
                  </a:lnTo>
                  <a:lnTo>
                    <a:pt y="7922" x="10592"/>
                  </a:lnTo>
                  <a:lnTo>
                    <a:pt y="7775" x="10991"/>
                  </a:lnTo>
                  <a:lnTo>
                    <a:pt y="7335" x="11391"/>
                  </a:lnTo>
                  <a:lnTo>
                    <a:pt y="7188" x="11791"/>
                  </a:lnTo>
                  <a:lnTo>
                    <a:pt y="6895" x="12190"/>
                  </a:lnTo>
                  <a:lnTo>
                    <a:pt y="6602" x="12490"/>
                  </a:lnTo>
                  <a:lnTo>
                    <a:pt y="6308" x="12890"/>
                  </a:lnTo>
                  <a:lnTo>
                    <a:pt y="6015" x="13289"/>
                  </a:lnTo>
                  <a:lnTo>
                    <a:pt y="5575" x="13589"/>
                  </a:lnTo>
                  <a:lnTo>
                    <a:pt y="5281" x="13889"/>
                  </a:lnTo>
                  <a:lnTo>
                    <a:pt y="4988" x="14189"/>
                  </a:lnTo>
                  <a:lnTo>
                    <a:pt y="4694" x="14488"/>
                  </a:lnTo>
                  <a:lnTo>
                    <a:pt y="4401" x="14788"/>
                  </a:lnTo>
                  <a:lnTo>
                    <a:pt y="4108" x="15088"/>
                  </a:lnTo>
                  <a:lnTo>
                    <a:pt y="3814" x="15288"/>
                  </a:lnTo>
                  <a:lnTo>
                    <a:pt y="3668" x="15488"/>
                  </a:lnTo>
                  <a:lnTo>
                    <a:pt y="3227" x="15887"/>
                  </a:lnTo>
                  <a:lnTo>
                    <a:pt y="2787" x="16187"/>
                  </a:lnTo>
                  <a:lnTo>
                    <a:pt y="2494" x="16387"/>
                  </a:lnTo>
                  <a:lnTo>
                    <a:pt y="2494" x="16387"/>
                  </a:lnTo>
                  <a:lnTo>
                    <a:pt y="2494" x="163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31" name="Shape 131"/>
            <p:cNvSpPr/>
            <p:nvPr/>
          </p:nvSpPr>
          <p:spPr>
            <a:xfrm>
              <a:off y="0" x="1453775"/>
              <a:ext cy="1914450" cx="509600"/>
            </a:xfrm>
            <a:custGeom>
              <a:pathLst>
                <a:path w="20384" extrusionOk="0" h="76578">
                  <a:moveTo>
                    <a:pt y="74523" x="400"/>
                  </a:moveTo>
                  <a:lnTo>
                    <a:pt y="74523" x="400"/>
                  </a:lnTo>
                  <a:lnTo>
                    <a:pt y="74230" x="400"/>
                  </a:lnTo>
                  <a:lnTo>
                    <a:pt y="73790" x="300"/>
                  </a:lnTo>
                  <a:lnTo>
                    <a:pt y="73496" x="300"/>
                  </a:lnTo>
                  <a:lnTo>
                    <a:pt y="73056" x="300"/>
                  </a:lnTo>
                  <a:lnTo>
                    <a:pt y="72763" x="200"/>
                  </a:lnTo>
                  <a:lnTo>
                    <a:pt y="72469" x="200"/>
                  </a:lnTo>
                  <a:lnTo>
                    <a:pt y="72176" x="200"/>
                  </a:lnTo>
                  <a:lnTo>
                    <a:pt y="71736" x="200"/>
                  </a:lnTo>
                  <a:lnTo>
                    <a:pt y="71296" x="100"/>
                  </a:lnTo>
                  <a:lnTo>
                    <a:pt y="71002" x="100"/>
                  </a:lnTo>
                  <a:lnTo>
                    <a:pt y="70562" x="100"/>
                  </a:lnTo>
                  <a:lnTo>
                    <a:pt y="69976" x="100"/>
                  </a:lnTo>
                  <a:lnTo>
                    <a:pt y="69389" x="100"/>
                  </a:lnTo>
                  <a:lnTo>
                    <a:pt y="68949" x="1"/>
                  </a:lnTo>
                  <a:lnTo>
                    <a:pt y="68362" x="1"/>
                  </a:lnTo>
                  <a:lnTo>
                    <a:pt y="67775" x="1"/>
                  </a:lnTo>
                  <a:lnTo>
                    <a:pt y="67188" x="1"/>
                  </a:lnTo>
                  <a:lnTo>
                    <a:pt y="66601" x="1"/>
                  </a:lnTo>
                  <a:lnTo>
                    <a:pt y="66015" x="1"/>
                  </a:lnTo>
                  <a:lnTo>
                    <a:pt y="65281" x="1"/>
                  </a:lnTo>
                  <a:lnTo>
                    <a:pt y="64548" x="1"/>
                  </a:lnTo>
                  <a:lnTo>
                    <a:pt y="63814" x="1"/>
                  </a:lnTo>
                  <a:lnTo>
                    <a:pt y="63227" x="1"/>
                  </a:lnTo>
                  <a:lnTo>
                    <a:pt y="62494" x="1"/>
                  </a:lnTo>
                  <a:lnTo>
                    <a:pt y="61907" x="1"/>
                  </a:lnTo>
                  <a:lnTo>
                    <a:pt y="61174" x="100"/>
                  </a:lnTo>
                  <a:lnTo>
                    <a:pt y="60440" x="100"/>
                  </a:lnTo>
                  <a:lnTo>
                    <a:pt y="59560" x="100"/>
                  </a:lnTo>
                  <a:lnTo>
                    <a:pt y="58826" x="100"/>
                  </a:lnTo>
                  <a:lnTo>
                    <a:pt y="57946" x="200"/>
                  </a:lnTo>
                  <a:lnTo>
                    <a:pt y="57213" x="300"/>
                  </a:lnTo>
                  <a:lnTo>
                    <a:pt y="56333" x="300"/>
                  </a:lnTo>
                  <a:lnTo>
                    <a:pt y="55452" x="300"/>
                  </a:lnTo>
                  <a:lnTo>
                    <a:pt y="54719" x="400"/>
                  </a:lnTo>
                  <a:lnTo>
                    <a:pt y="53839" x="600"/>
                  </a:lnTo>
                  <a:lnTo>
                    <a:pt y="52958" x="600"/>
                  </a:lnTo>
                  <a:lnTo>
                    <a:pt y="52225" x="700"/>
                  </a:lnTo>
                  <a:lnTo>
                    <a:pt y="51345" x="800"/>
                  </a:lnTo>
                  <a:lnTo>
                    <a:pt y="50611" x="1000"/>
                  </a:lnTo>
                  <a:lnTo>
                    <a:pt y="49731" x="1100"/>
                  </a:lnTo>
                  <a:lnTo>
                    <a:pt y="48851" x="1200"/>
                  </a:lnTo>
                  <a:lnTo>
                    <a:pt y="47971" x="1399"/>
                  </a:lnTo>
                  <a:lnTo>
                    <a:pt y="47237" x="1599"/>
                  </a:lnTo>
                  <a:lnTo>
                    <a:pt y="46357" x="1699"/>
                  </a:lnTo>
                  <a:lnTo>
                    <a:pt y="45330" x="1899"/>
                  </a:lnTo>
                  <a:lnTo>
                    <a:pt y="44597" x="2099"/>
                  </a:lnTo>
                  <a:lnTo>
                    <a:pt y="43716" x="2299"/>
                  </a:lnTo>
                  <a:lnTo>
                    <a:pt y="42836" x="2498"/>
                  </a:lnTo>
                  <a:lnTo>
                    <a:pt y="42103" x="2798"/>
                  </a:lnTo>
                  <a:lnTo>
                    <a:pt y="41222" x="2998"/>
                  </a:lnTo>
                  <a:lnTo>
                    <a:pt y="40489" x="3298"/>
                  </a:lnTo>
                  <a:lnTo>
                    <a:pt y="39609" x="3598"/>
                  </a:lnTo>
                  <a:lnTo>
                    <a:pt y="38729" x="3897"/>
                  </a:lnTo>
                  <a:lnTo>
                    <a:pt y="37848" x="4097"/>
                  </a:lnTo>
                  <a:lnTo>
                    <a:pt y="37115" x="4497"/>
                  </a:lnTo>
                  <a:lnTo>
                    <a:pt y="36235" x="4797"/>
                  </a:lnTo>
                  <a:lnTo>
                    <a:pt y="35501" x="5096"/>
                  </a:lnTo>
                  <a:lnTo>
                    <a:pt y="34768" x="5496"/>
                  </a:lnTo>
                  <a:lnTo>
                    <a:pt y="34034" x="5796"/>
                  </a:lnTo>
                  <a:lnTo>
                    <a:pt y="33301" x="6195"/>
                  </a:lnTo>
                  <a:lnTo>
                    <a:pt y="32567" x="6495"/>
                  </a:lnTo>
                  <a:lnTo>
                    <a:pt y="31687" x="6895"/>
                  </a:lnTo>
                  <a:lnTo>
                    <a:pt y="30954" x="7195"/>
                  </a:lnTo>
                  <a:lnTo>
                    <a:pt y="30220" x="7594"/>
                  </a:lnTo>
                  <a:lnTo>
                    <a:pt y="29487" x="7894"/>
                  </a:lnTo>
                  <a:lnTo>
                    <a:pt y="28606" x="8194"/>
                  </a:lnTo>
                  <a:lnTo>
                    <a:pt y="27873" x="8493"/>
                  </a:lnTo>
                  <a:lnTo>
                    <a:pt y="27139" x="8793"/>
                  </a:lnTo>
                  <a:lnTo>
                    <a:pt y="26259" x="9093"/>
                  </a:lnTo>
                  <a:lnTo>
                    <a:pt y="25526" x="9393"/>
                  </a:lnTo>
                  <a:lnTo>
                    <a:pt y="24792" x="9692"/>
                  </a:lnTo>
                  <a:lnTo>
                    <a:pt y="24059" x="9892"/>
                  </a:lnTo>
                  <a:lnTo>
                    <a:pt y="23325" x="10192"/>
                  </a:lnTo>
                  <a:lnTo>
                    <a:pt y="22592" x="10392"/>
                  </a:lnTo>
                  <a:lnTo>
                    <a:pt y="21858" x="10692"/>
                  </a:lnTo>
                  <a:lnTo>
                    <a:pt y="21125" x="10891"/>
                  </a:lnTo>
                  <a:lnTo>
                    <a:pt y="20391" x="11091"/>
                  </a:lnTo>
                  <a:lnTo>
                    <a:pt y="19658" x="11291"/>
                  </a:lnTo>
                  <a:lnTo>
                    <a:pt y="18924" x="11591"/>
                  </a:lnTo>
                  <a:lnTo>
                    <a:pt y="18191" x="11691"/>
                  </a:lnTo>
                  <a:lnTo>
                    <a:pt y="17457" x="11891"/>
                  </a:lnTo>
                  <a:lnTo>
                    <a:pt y="16724" x="12090"/>
                  </a:lnTo>
                  <a:lnTo>
                    <a:pt y="16137" x="12290"/>
                  </a:lnTo>
                  <a:lnTo>
                    <a:pt y="15403" x="12390"/>
                  </a:lnTo>
                  <a:lnTo>
                    <a:pt y="14670" x="12590"/>
                  </a:lnTo>
                  <a:lnTo>
                    <a:pt y="14083" x="12790"/>
                  </a:lnTo>
                  <a:lnTo>
                    <a:pt y="13496" x="12890"/>
                  </a:lnTo>
                  <a:lnTo>
                    <a:pt y="12763" x="12990"/>
                  </a:lnTo>
                  <a:lnTo>
                    <a:pt y="12176" x="13190"/>
                  </a:lnTo>
                  <a:lnTo>
                    <a:pt y="11443" x="13389"/>
                  </a:lnTo>
                  <a:lnTo>
                    <a:pt y="11002" x="13489"/>
                  </a:lnTo>
                  <a:lnTo>
                    <a:pt y="10269" x="13589"/>
                  </a:lnTo>
                  <a:lnTo>
                    <a:pt y="9682" x="13689"/>
                  </a:lnTo>
                  <a:lnTo>
                    <a:pt y="9095" x="13889"/>
                  </a:lnTo>
                  <a:lnTo>
                    <a:pt y="8509" x="13989"/>
                  </a:lnTo>
                  <a:lnTo>
                    <a:pt y="7922" x="14089"/>
                  </a:lnTo>
                  <a:lnTo>
                    <a:pt y="7482" x="14189"/>
                  </a:lnTo>
                  <a:lnTo>
                    <a:pt y="6895" x="14289"/>
                  </a:lnTo>
                  <a:lnTo>
                    <a:pt y="6455" x="14389"/>
                  </a:lnTo>
                  <a:lnTo>
                    <a:pt y="5868" x="14389"/>
                  </a:lnTo>
                  <a:lnTo>
                    <a:pt y="5428" x="14488"/>
                  </a:lnTo>
                  <a:lnTo>
                    <a:pt y="4988" x="14588"/>
                  </a:lnTo>
                  <a:lnTo>
                    <a:pt y="4548" x="14688"/>
                  </a:lnTo>
                  <a:lnTo>
                    <a:pt y="4108" x="14688"/>
                  </a:lnTo>
                  <a:lnTo>
                    <a:pt y="3814" x="14788"/>
                  </a:lnTo>
                  <a:lnTo>
                    <a:pt y="3374" x="14788"/>
                  </a:lnTo>
                  <a:lnTo>
                    <a:pt y="3081" x="14888"/>
                  </a:lnTo>
                  <a:lnTo>
                    <a:pt y="2641" x="14888"/>
                  </a:lnTo>
                  <a:lnTo>
                    <a:pt y="2347" x="14988"/>
                  </a:lnTo>
                  <a:lnTo>
                    <a:pt y="1907" x="14988"/>
                  </a:lnTo>
                  <a:lnTo>
                    <a:pt y="1614" x="15088"/>
                  </a:lnTo>
                  <a:lnTo>
                    <a:pt y="1174" x="15088"/>
                  </a:lnTo>
                  <a:lnTo>
                    <a:pt y="733" x="15188"/>
                  </a:lnTo>
                  <a:lnTo>
                    <a:pt y="293" x="15288"/>
                  </a:lnTo>
                  <a:lnTo>
                    <a:pt y="147" x="15288"/>
                  </a:lnTo>
                  <a:lnTo>
                    <a:pt y="0" x="15288"/>
                  </a:lnTo>
                  <a:lnTo>
                    <a:pt y="0" x="15288"/>
                  </a:lnTo>
                  <a:lnTo>
                    <a:pt y="147" x="15388"/>
                  </a:lnTo>
                  <a:lnTo>
                    <a:pt y="440" x="15488"/>
                  </a:lnTo>
                  <a:lnTo>
                    <a:pt y="880" x="15588"/>
                  </a:lnTo>
                  <a:lnTo>
                    <a:pt y="1320" x="15687"/>
                  </a:lnTo>
                  <a:lnTo>
                    <a:pt y="1907" x="15887"/>
                  </a:lnTo>
                  <a:lnTo>
                    <a:pt y="2347" x="15987"/>
                  </a:lnTo>
                  <a:lnTo>
                    <a:pt y="2641" x="16187"/>
                  </a:lnTo>
                  <a:lnTo>
                    <a:pt y="3081" x="16287"/>
                  </a:lnTo>
                  <a:lnTo>
                    <a:pt y="3521" x="16387"/>
                  </a:lnTo>
                  <a:lnTo>
                    <a:pt y="3961" x="16487"/>
                  </a:lnTo>
                  <a:lnTo>
                    <a:pt y="4401" x="16587"/>
                  </a:lnTo>
                  <a:lnTo>
                    <a:pt y="4841" x="16687"/>
                  </a:lnTo>
                  <a:lnTo>
                    <a:pt y="5428" x="16787"/>
                  </a:lnTo>
                  <a:lnTo>
                    <a:pt y="5868" x="16986"/>
                  </a:lnTo>
                  <a:lnTo>
                    <a:pt y="6308" x="17086"/>
                  </a:lnTo>
                  <a:lnTo>
                    <a:pt y="6895" x="17186"/>
                  </a:lnTo>
                  <a:lnTo>
                    <a:pt y="7482" x="17386"/>
                  </a:lnTo>
                  <a:lnTo>
                    <a:pt y="8068" x="17486"/>
                  </a:lnTo>
                  <a:lnTo>
                    <a:pt y="8802" x="17686"/>
                  </a:lnTo>
                  <a:lnTo>
                    <a:pt y="9389" x="17786"/>
                  </a:lnTo>
                  <a:lnTo>
                    <a:pt y="9976" x="17986"/>
                  </a:lnTo>
                  <a:lnTo>
                    <a:pt y="10709" x="18085"/>
                  </a:lnTo>
                  <a:lnTo>
                    <a:pt y="11296" x="18185"/>
                  </a:lnTo>
                  <a:lnTo>
                    <a:pt y="12029" x="18385"/>
                  </a:lnTo>
                  <a:lnTo>
                    <a:pt y="12910" x="18485"/>
                  </a:lnTo>
                  <a:lnTo>
                    <a:pt y="13643" x="18585"/>
                  </a:lnTo>
                  <a:lnTo>
                    <a:pt y="14377" x="18685"/>
                  </a:lnTo>
                  <a:lnTo>
                    <a:pt y="14963" x="18885"/>
                  </a:lnTo>
                  <a:lnTo>
                    <a:pt y="15697" x="18985"/>
                  </a:lnTo>
                  <a:lnTo>
                    <a:pt y="16430" x="19085"/>
                  </a:lnTo>
                  <a:lnTo>
                    <a:pt y="17311" x="19185"/>
                  </a:lnTo>
                  <a:lnTo>
                    <a:pt y="18044" x="19384"/>
                  </a:lnTo>
                  <a:lnTo>
                    <a:pt y="18924" x="19484"/>
                  </a:lnTo>
                  <a:lnTo>
                    <a:pt y="19804" x="19584"/>
                  </a:lnTo>
                  <a:lnTo>
                    <a:pt y="20538" x="19684"/>
                  </a:lnTo>
                  <a:lnTo>
                    <a:pt y="21418" x="19784"/>
                  </a:lnTo>
                  <a:lnTo>
                    <a:pt y="22445" x="19884"/>
                  </a:lnTo>
                  <a:lnTo>
                    <a:pt y="23178" x="19984"/>
                  </a:lnTo>
                  <a:lnTo>
                    <a:pt y="24059" x="20084"/>
                  </a:lnTo>
                  <a:lnTo>
                    <a:pt y="24939" x="20084"/>
                  </a:lnTo>
                  <a:lnTo>
                    <a:pt y="25966" x="20184"/>
                  </a:lnTo>
                  <a:lnTo>
                    <a:pt y="26846" x="20284"/>
                  </a:lnTo>
                  <a:lnTo>
                    <a:pt y="27726" x="20284"/>
                  </a:lnTo>
                  <a:lnTo>
                    <a:pt y="28606" x="20284"/>
                  </a:lnTo>
                  <a:lnTo>
                    <a:pt y="29487" x="20384"/>
                  </a:lnTo>
                  <a:lnTo>
                    <a:pt y="30367" x="20384"/>
                  </a:lnTo>
                  <a:lnTo>
                    <a:pt y="31394" x="20384"/>
                  </a:lnTo>
                  <a:lnTo>
                    <a:pt y="32274" x="20384"/>
                  </a:lnTo>
                  <a:lnTo>
                    <a:pt y="33301" x="20384"/>
                  </a:lnTo>
                  <a:lnTo>
                    <a:pt y="34034" x="20384"/>
                  </a:lnTo>
                  <a:lnTo>
                    <a:pt y="35061" x="20284"/>
                  </a:lnTo>
                  <a:lnTo>
                    <a:pt y="35941" x="20284"/>
                  </a:lnTo>
                  <a:lnTo>
                    <a:pt y="36968" x="20284"/>
                  </a:lnTo>
                  <a:lnTo>
                    <a:pt y="37995" x="20184"/>
                  </a:lnTo>
                  <a:lnTo>
                    <a:pt y="38875" x="20084"/>
                  </a:lnTo>
                  <a:lnTo>
                    <a:pt y="39902" x="20084"/>
                  </a:lnTo>
                  <a:lnTo>
                    <a:pt y="40929" x="19984"/>
                  </a:lnTo>
                  <a:lnTo>
                    <a:pt y="41369" x="19884"/>
                  </a:lnTo>
                  <a:lnTo>
                    <a:pt y="41956" x="19784"/>
                  </a:lnTo>
                  <a:lnTo>
                    <a:pt y="42396" x="19684"/>
                  </a:lnTo>
                  <a:lnTo>
                    <a:pt y="42983" x="19584"/>
                  </a:lnTo>
                  <a:lnTo>
                    <a:pt y="43423" x="19484"/>
                  </a:lnTo>
                  <a:lnTo>
                    <a:pt y="44010" x="19384"/>
                  </a:lnTo>
                  <a:lnTo>
                    <a:pt y="44450" x="19284"/>
                  </a:lnTo>
                  <a:lnTo>
                    <a:pt y="45037" x="19185"/>
                  </a:lnTo>
                  <a:lnTo>
                    <a:pt y="45477" x="19085"/>
                  </a:lnTo>
                  <a:lnTo>
                    <a:pt y="45917" x="18985"/>
                  </a:lnTo>
                  <a:lnTo>
                    <a:pt y="46357" x="18785"/>
                  </a:lnTo>
                  <a:lnTo>
                    <a:pt y="46944" x="18685"/>
                  </a:lnTo>
                  <a:lnTo>
                    <a:pt y="47384" x="18585"/>
                  </a:lnTo>
                  <a:lnTo>
                    <a:pt y="47971" x="18485"/>
                  </a:lnTo>
                  <a:lnTo>
                    <a:pt y="48411" x="18385"/>
                  </a:lnTo>
                  <a:lnTo>
                    <a:pt y="48998" x="18385"/>
                  </a:lnTo>
                  <a:lnTo>
                    <a:pt y="49438" x="18185"/>
                  </a:lnTo>
                  <a:lnTo>
                    <a:pt y="49878" x="18085"/>
                  </a:lnTo>
                  <a:lnTo>
                    <a:pt y="50465" x="17986"/>
                  </a:lnTo>
                  <a:lnTo>
                    <a:pt y="50905" x="17886"/>
                  </a:lnTo>
                  <a:lnTo>
                    <a:pt y="51491" x="17786"/>
                  </a:lnTo>
                  <a:lnTo>
                    <a:pt y="51932" x="17786"/>
                  </a:lnTo>
                  <a:lnTo>
                    <a:pt y="52372" x="17686"/>
                  </a:lnTo>
                  <a:lnTo>
                    <a:pt y="52812" x="17686"/>
                  </a:lnTo>
                  <a:lnTo>
                    <a:pt y="53399" x="17586"/>
                  </a:lnTo>
                  <a:lnTo>
                    <a:pt y="53839" x="17486"/>
                  </a:lnTo>
                  <a:lnTo>
                    <a:pt y="54279" x="17486"/>
                  </a:lnTo>
                  <a:lnTo>
                    <a:pt y="54866" x="17486"/>
                  </a:lnTo>
                  <a:lnTo>
                    <a:pt y="55452" x="17486"/>
                  </a:lnTo>
                  <a:lnTo>
                    <a:pt y="55892" x="17586"/>
                  </a:lnTo>
                  <a:lnTo>
                    <a:pt y="56479" x="17586"/>
                  </a:lnTo>
                  <a:lnTo>
                    <a:pt y="57066" x="17686"/>
                  </a:lnTo>
                  <a:lnTo>
                    <a:pt y="57066" x="17386"/>
                  </a:lnTo>
                  <a:lnTo>
                    <a:pt y="57359" x="17086"/>
                  </a:lnTo>
                  <a:lnTo>
                    <a:pt y="57506" x="16787"/>
                  </a:lnTo>
                  <a:lnTo>
                    <a:pt y="57653" x="16587"/>
                  </a:lnTo>
                  <a:lnTo>
                    <a:pt y="57800" x="16287"/>
                  </a:lnTo>
                  <a:lnTo>
                    <a:pt y="57946" x="15987"/>
                  </a:lnTo>
                  <a:lnTo>
                    <a:pt y="58240" x="15687"/>
                  </a:lnTo>
                  <a:lnTo>
                    <a:pt y="58386" x="15488"/>
                  </a:lnTo>
                  <a:lnTo>
                    <a:pt y="58533" x="15188"/>
                  </a:lnTo>
                  <a:lnTo>
                    <a:pt y="58680" x="14888"/>
                  </a:lnTo>
                  <a:lnTo>
                    <a:pt y="58973" x="14588"/>
                  </a:lnTo>
                  <a:lnTo>
                    <a:pt y="59120" x="14389"/>
                  </a:lnTo>
                  <a:lnTo>
                    <a:pt y="59267" x="14089"/>
                  </a:lnTo>
                  <a:lnTo>
                    <a:pt y="59560" x="13889"/>
                  </a:lnTo>
                  <a:lnTo>
                    <a:pt y="59707" x="13689"/>
                  </a:lnTo>
                  <a:lnTo>
                    <a:pt y="60000" x="13389"/>
                  </a:lnTo>
                  <a:lnTo>
                    <a:pt y="60147" x="13090"/>
                  </a:lnTo>
                  <a:lnTo>
                    <a:pt y="60293" x="12890"/>
                  </a:lnTo>
                  <a:lnTo>
                    <a:pt y="60587" x="12590"/>
                  </a:lnTo>
                  <a:lnTo>
                    <a:pt y="60733" x="12390"/>
                  </a:lnTo>
                  <a:lnTo>
                    <a:pt y="61027" x="12190"/>
                  </a:lnTo>
                  <a:lnTo>
                    <a:pt y="61174" x="11991"/>
                  </a:lnTo>
                  <a:lnTo>
                    <a:pt y="61467" x="11691"/>
                  </a:lnTo>
                  <a:lnTo>
                    <a:pt y="61760" x="11491"/>
                  </a:lnTo>
                  <a:lnTo>
                    <a:pt y="61907" x="11191"/>
                  </a:lnTo>
                  <a:lnTo>
                    <a:pt y="62200" x="10991"/>
                  </a:lnTo>
                  <a:lnTo>
                    <a:pt y="62494" x="10692"/>
                  </a:lnTo>
                  <a:lnTo>
                    <a:pt y="62787" x="10492"/>
                  </a:lnTo>
                  <a:lnTo>
                    <a:pt y="63081" x="10292"/>
                  </a:lnTo>
                  <a:lnTo>
                    <a:pt y="63374" x="10092"/>
                  </a:lnTo>
                  <a:lnTo>
                    <a:pt y="63814" x="9792"/>
                  </a:lnTo>
                  <a:lnTo>
                    <a:pt y="64108" x="9593"/>
                  </a:lnTo>
                  <a:lnTo>
                    <a:pt y="64401" x="9393"/>
                  </a:lnTo>
                  <a:lnTo>
                    <a:pt y="64988" x="9093"/>
                  </a:lnTo>
                  <a:lnTo>
                    <a:pt y="65428" x="8893"/>
                  </a:lnTo>
                  <a:lnTo>
                    <a:pt y="66015" x="8693"/>
                  </a:lnTo>
                  <a:lnTo>
                    <a:pt y="65721" x="8493"/>
                  </a:lnTo>
                  <a:lnTo>
                    <a:pt y="65575" x="8194"/>
                  </a:lnTo>
                  <a:lnTo>
                    <a:pt y="65428" x="7994"/>
                  </a:lnTo>
                  <a:lnTo>
                    <a:pt y="65281" x="7794"/>
                  </a:lnTo>
                  <a:lnTo>
                    <a:pt y="64988" x="7594"/>
                  </a:lnTo>
                  <a:lnTo>
                    <a:pt y="64841" x="7294"/>
                  </a:lnTo>
                  <a:lnTo>
                    <a:pt y="64694" x="7095"/>
                  </a:lnTo>
                  <a:lnTo>
                    <a:pt y="64401" x="6895"/>
                  </a:lnTo>
                  <a:lnTo>
                    <a:pt y="64254" x="6595"/>
                  </a:lnTo>
                  <a:lnTo>
                    <a:pt y="64108" x="6395"/>
                  </a:lnTo>
                  <a:lnTo>
                    <a:pt y="63961" x="6095"/>
                  </a:lnTo>
                  <a:lnTo>
                    <a:pt y="63814" x="5896"/>
                  </a:lnTo>
                  <a:lnTo>
                    <a:pt y="63374" x="5596"/>
                  </a:lnTo>
                  <a:lnTo>
                    <a:pt y="63081" x="5196"/>
                  </a:lnTo>
                  <a:lnTo>
                    <a:pt y="62641" x="5196"/>
                  </a:lnTo>
                  <a:lnTo>
                    <a:pt y="62200" x="5296"/>
                  </a:lnTo>
                  <a:lnTo>
                    <a:pt y="61760" x="5296"/>
                  </a:lnTo>
                  <a:lnTo>
                    <a:pt y="61320" x="5396"/>
                  </a:lnTo>
                  <a:lnTo>
                    <a:pt y="60733" x="5496"/>
                  </a:lnTo>
                  <a:lnTo>
                    <a:pt y="60147" x="5596"/>
                  </a:lnTo>
                  <a:lnTo>
                    <a:pt y="59707" x="5596"/>
                  </a:lnTo>
                  <a:lnTo>
                    <a:pt y="59120" x="5696"/>
                  </a:lnTo>
                  <a:lnTo>
                    <a:pt y="58680" x="5796"/>
                  </a:lnTo>
                  <a:lnTo>
                    <a:pt y="58093" x="5896"/>
                  </a:lnTo>
                  <a:lnTo>
                    <a:pt y="57506" x="5996"/>
                  </a:lnTo>
                  <a:lnTo>
                    <a:pt y="57066" x="6095"/>
                  </a:lnTo>
                  <a:lnTo>
                    <a:pt y="56479" x="6195"/>
                  </a:lnTo>
                  <a:lnTo>
                    <a:pt y="56039" x="6395"/>
                  </a:lnTo>
                  <a:lnTo>
                    <a:pt y="55452" x="6495"/>
                  </a:lnTo>
                  <a:lnTo>
                    <a:pt y="55012" x="6695"/>
                  </a:lnTo>
                  <a:lnTo>
                    <a:pt y="54425" x="6795"/>
                  </a:lnTo>
                  <a:lnTo>
                    <a:pt y="53839" x="6895"/>
                  </a:lnTo>
                  <a:lnTo>
                    <a:pt y="53399" x="7095"/>
                  </a:lnTo>
                  <a:lnTo>
                    <a:pt y="52812" x="7195"/>
                  </a:lnTo>
                  <a:lnTo>
                    <a:pt y="52372" x="7394"/>
                  </a:lnTo>
                  <a:lnTo>
                    <a:pt y="51785" x="7594"/>
                  </a:lnTo>
                  <a:lnTo>
                    <a:pt y="51345" x="7694"/>
                  </a:lnTo>
                  <a:lnTo>
                    <a:pt y="50905" x="7994"/>
                  </a:lnTo>
                  <a:lnTo>
                    <a:pt y="50465" x="8094"/>
                  </a:lnTo>
                  <a:lnTo>
                    <a:pt y="49878" x="8294"/>
                  </a:lnTo>
                  <a:lnTo>
                    <a:pt y="49438" x="8493"/>
                  </a:lnTo>
                  <a:lnTo>
                    <a:pt y="49144" x="8793"/>
                  </a:lnTo>
                  <a:lnTo>
                    <a:pt y="48557" x="8993"/>
                  </a:lnTo>
                  <a:lnTo>
                    <a:pt y="48264" x="9193"/>
                  </a:lnTo>
                  <a:lnTo>
                    <a:pt y="47824" x="9493"/>
                  </a:lnTo>
                  <a:lnTo>
                    <a:pt y="47531" x="9792"/>
                  </a:lnTo>
                  <a:lnTo>
                    <a:pt y="47090" x="9992"/>
                  </a:lnTo>
                  <a:lnTo>
                    <a:pt y="46650" x="10192"/>
                  </a:lnTo>
                  <a:lnTo>
                    <a:pt y="46357" x="10392"/>
                  </a:lnTo>
                  <a:lnTo>
                    <a:pt y="46064" x="10592"/>
                  </a:lnTo>
                  <a:lnTo>
                    <a:pt y="45623" x="10792"/>
                  </a:lnTo>
                  <a:lnTo>
                    <a:pt y="45330" x="10991"/>
                  </a:lnTo>
                  <a:lnTo>
                    <a:pt y="44890" x="11191"/>
                  </a:lnTo>
                  <a:lnTo>
                    <a:pt y="44597" x="11391"/>
                  </a:lnTo>
                  <a:lnTo>
                    <a:pt y="44156" x="11591"/>
                  </a:lnTo>
                  <a:lnTo>
                    <a:pt y="43716" x="11791"/>
                  </a:lnTo>
                  <a:lnTo>
                    <a:pt y="43423" x="11891"/>
                  </a:lnTo>
                  <a:lnTo>
                    <a:pt y="43130" x="12090"/>
                  </a:lnTo>
                  <a:lnTo>
                    <a:pt y="42689" x="12190"/>
                  </a:lnTo>
                  <a:lnTo>
                    <a:pt y="42249" x="12390"/>
                  </a:lnTo>
                  <a:lnTo>
                    <a:pt y="41956" x="12590"/>
                  </a:lnTo>
                  <a:lnTo>
                    <a:pt y="41516" x="12790"/>
                  </a:lnTo>
                  <a:lnTo>
                    <a:pt y="41222" x="12890"/>
                  </a:lnTo>
                  <a:lnTo>
                    <a:pt y="40782" x="13090"/>
                  </a:lnTo>
                  <a:lnTo>
                    <a:pt y="40342" x="13190"/>
                  </a:lnTo>
                  <a:lnTo>
                    <a:pt y="39902" x="13389"/>
                  </a:lnTo>
                  <a:lnTo>
                    <a:pt y="39609" x="13489"/>
                  </a:lnTo>
                  <a:lnTo>
                    <a:pt y="39169" x="13689"/>
                  </a:lnTo>
                  <a:lnTo>
                    <a:pt y="38875" x="13789"/>
                  </a:lnTo>
                  <a:lnTo>
                    <a:pt y="38435" x="13989"/>
                  </a:lnTo>
                  <a:lnTo>
                    <a:pt y="38142" x="14089"/>
                  </a:lnTo>
                  <a:lnTo>
                    <a:pt y="37702" x="14189"/>
                  </a:lnTo>
                  <a:lnTo>
                    <a:pt y="37408" x="14389"/>
                  </a:lnTo>
                  <a:lnTo>
                    <a:pt y="36968" x="14488"/>
                  </a:lnTo>
                  <a:lnTo>
                    <a:pt y="36675" x="14588"/>
                  </a:lnTo>
                  <a:lnTo>
                    <a:pt y="36235" x="14688"/>
                  </a:lnTo>
                  <a:lnTo>
                    <a:pt y="35941" x="14788"/>
                  </a:lnTo>
                  <a:lnTo>
                    <a:pt y="35648" x="14988"/>
                  </a:lnTo>
                  <a:lnTo>
                    <a:pt y="35355" x="14988"/>
                  </a:lnTo>
                  <a:lnTo>
                    <a:pt y="34914" x="15088"/>
                  </a:lnTo>
                  <a:lnTo>
                    <a:pt y="34621" x="15188"/>
                  </a:lnTo>
                  <a:lnTo>
                    <a:pt y="34328" x="15288"/>
                  </a:lnTo>
                  <a:lnTo>
                    <a:pt y="33741" x="15488"/>
                  </a:lnTo>
                  <a:lnTo>
                    <a:pt y="33154" x="15687"/>
                  </a:lnTo>
                  <a:lnTo>
                    <a:pt y="32567" x="15787"/>
                  </a:lnTo>
                  <a:lnTo>
                    <a:pt y="32127" x="15887"/>
                  </a:lnTo>
                  <a:lnTo>
                    <a:pt y="31540" x="15987"/>
                  </a:lnTo>
                  <a:lnTo>
                    <a:pt y="31100" x="16187"/>
                  </a:lnTo>
                  <a:lnTo>
                    <a:pt y="30660" x="16187"/>
                  </a:lnTo>
                  <a:lnTo>
                    <a:pt y="30367" x="16287"/>
                  </a:lnTo>
                  <a:lnTo>
                    <a:pt y="30073" x="16387"/>
                  </a:lnTo>
                  <a:lnTo>
                    <a:pt y="29780" x="16487"/>
                  </a:lnTo>
                  <a:lnTo>
                    <a:pt y="29487" x="16587"/>
                  </a:lnTo>
                  <a:lnTo>
                    <a:pt y="29340" x="16587"/>
                  </a:lnTo>
                  <a:lnTo>
                    <a:pt y="28900" x="15288"/>
                  </a:lnTo>
                  <a:lnTo>
                    <a:pt y="29046" x="15188"/>
                  </a:lnTo>
                  <a:lnTo>
                    <a:pt y="29340" x="15088"/>
                  </a:lnTo>
                  <a:lnTo>
                    <a:pt y="29487" x="14988"/>
                  </a:lnTo>
                  <a:lnTo>
                    <a:pt y="29927" x="14988"/>
                  </a:lnTo>
                  <a:lnTo>
                    <a:pt y="30220" x="14788"/>
                  </a:lnTo>
                  <a:lnTo>
                    <a:pt y="30660" x="14788"/>
                  </a:lnTo>
                  <a:lnTo>
                    <a:pt y="30954" x="14588"/>
                  </a:lnTo>
                  <a:lnTo>
                    <a:pt y="31394" x="14488"/>
                  </a:lnTo>
                  <a:lnTo>
                    <a:pt y="31980" x="14289"/>
                  </a:lnTo>
                  <a:lnTo>
                    <a:pt y="32421" x="14189"/>
                  </a:lnTo>
                  <a:lnTo>
                    <a:pt y="33007" x="13989"/>
                  </a:lnTo>
                  <a:lnTo>
                    <a:pt y="33594" x="13789"/>
                  </a:lnTo>
                  <a:lnTo>
                    <a:pt y="34034" x="13689"/>
                  </a:lnTo>
                  <a:lnTo>
                    <a:pt y="34768" x="13489"/>
                  </a:lnTo>
                  <a:lnTo>
                    <a:pt y="35355" x="13289"/>
                  </a:lnTo>
                  <a:lnTo>
                    <a:pt y="35941" x="12990"/>
                  </a:lnTo>
                  <a:lnTo>
                    <a:pt y="36235" x="12890"/>
                  </a:lnTo>
                  <a:lnTo>
                    <a:pt y="36528" x="12790"/>
                  </a:lnTo>
                  <a:lnTo>
                    <a:pt y="36968" x="12590"/>
                  </a:lnTo>
                  <a:lnTo>
                    <a:pt y="37262" x="12590"/>
                  </a:lnTo>
                  <a:lnTo>
                    <a:pt y="37848" x="12290"/>
                  </a:lnTo>
                  <a:lnTo>
                    <a:pt y="38582" x="11991"/>
                  </a:lnTo>
                  <a:lnTo>
                    <a:pt y="38875" x="11891"/>
                  </a:lnTo>
                  <a:lnTo>
                    <a:pt y="39169" x="11791"/>
                  </a:lnTo>
                  <a:lnTo>
                    <a:pt y="39609" x="11591"/>
                  </a:lnTo>
                  <a:lnTo>
                    <a:pt y="39902" x="11491"/>
                  </a:lnTo>
                  <a:lnTo>
                    <a:pt y="40489" x="11191"/>
                  </a:lnTo>
                  <a:lnTo>
                    <a:pt y="41222" x="10891"/>
                  </a:lnTo>
                  <a:lnTo>
                    <a:pt y="41516" x="10692"/>
                  </a:lnTo>
                  <a:lnTo>
                    <a:pt y="41809" x="10492"/>
                  </a:lnTo>
                  <a:lnTo>
                    <a:pt y="42103" x="10392"/>
                  </a:lnTo>
                  <a:lnTo>
                    <a:pt y="42396" x="10192"/>
                  </a:lnTo>
                  <a:lnTo>
                    <a:pt y="42983" x="9892"/>
                  </a:lnTo>
                  <a:lnTo>
                    <a:pt y="43570" x="9593"/>
                  </a:lnTo>
                  <a:lnTo>
                    <a:pt y="44010" x="9193"/>
                  </a:lnTo>
                  <a:lnTo>
                    <a:pt y="44743" x="8893"/>
                  </a:lnTo>
                  <a:lnTo>
                    <a:pt y="45037" x="8593"/>
                  </a:lnTo>
                  <a:lnTo>
                    <a:pt y="45477" x="8294"/>
                  </a:lnTo>
                  <a:lnTo>
                    <a:pt y="45917" x="7994"/>
                  </a:lnTo>
                  <a:lnTo>
                    <a:pt y="46357" x="7694"/>
                  </a:lnTo>
                  <a:lnTo>
                    <a:pt y="46650" x="7494"/>
                  </a:lnTo>
                  <a:lnTo>
                    <a:pt y="47237" x="7195"/>
                  </a:lnTo>
                  <a:lnTo>
                    <a:pt y="47677" x="6995"/>
                  </a:lnTo>
                  <a:lnTo>
                    <a:pt y="48117" x="6795"/>
                  </a:lnTo>
                  <a:lnTo>
                    <a:pt y="48557" x="6495"/>
                  </a:lnTo>
                  <a:lnTo>
                    <a:pt y="48998" x="6295"/>
                  </a:lnTo>
                  <a:lnTo>
                    <a:pt y="49584" x="6095"/>
                  </a:lnTo>
                  <a:lnTo>
                    <a:pt y="50024" x="5896"/>
                  </a:lnTo>
                  <a:lnTo>
                    <a:pt y="50611" x="5696"/>
                  </a:lnTo>
                  <a:lnTo>
                    <a:pt y="51051" x="5596"/>
                  </a:lnTo>
                  <a:lnTo>
                    <a:pt y="51638" x="5396"/>
                  </a:lnTo>
                  <a:lnTo>
                    <a:pt y="52225" x="5296"/>
                  </a:lnTo>
                  <a:lnTo>
                    <a:pt y="52665" x="5096"/>
                  </a:lnTo>
                  <a:lnTo>
                    <a:pt y="53105" x="4996"/>
                  </a:lnTo>
                  <a:lnTo>
                    <a:pt y="53545" x="4797"/>
                  </a:lnTo>
                  <a:lnTo>
                    <a:pt y="54132" x="4697"/>
                  </a:lnTo>
                  <a:lnTo>
                    <a:pt y="54572" x="4597"/>
                  </a:lnTo>
                  <a:lnTo>
                    <a:pt y="55012" x="4497"/>
                  </a:lnTo>
                  <a:lnTo>
                    <a:pt y="55599" x="4297"/>
                  </a:lnTo>
                  <a:lnTo>
                    <a:pt y="56186" x="4297"/>
                  </a:lnTo>
                  <a:lnTo>
                    <a:pt y="56626" x="4097"/>
                  </a:lnTo>
                  <a:lnTo>
                    <a:pt y="57213" x="3997"/>
                  </a:lnTo>
                  <a:lnTo>
                    <a:pt y="57653" x="3897"/>
                  </a:lnTo>
                  <a:lnTo>
                    <a:pt y="58240" x="3897"/>
                  </a:lnTo>
                  <a:lnTo>
                    <a:pt y="58680" x="3797"/>
                  </a:lnTo>
                  <a:lnTo>
                    <a:pt y="59267" x="3697"/>
                  </a:lnTo>
                  <a:lnTo>
                    <a:pt y="59707" x="3598"/>
                  </a:lnTo>
                  <a:lnTo>
                    <a:pt y="60293" x="3598"/>
                  </a:lnTo>
                  <a:lnTo>
                    <a:pt y="60587" x="3598"/>
                  </a:lnTo>
                  <a:lnTo>
                    <a:pt y="61174" x="3498"/>
                  </a:lnTo>
                  <a:lnTo>
                    <a:pt y="61614" x="3398"/>
                  </a:lnTo>
                  <a:lnTo>
                    <a:pt y="62054" x="3398"/>
                  </a:lnTo>
                  <a:lnTo>
                    <a:pt y="62347" x="3398"/>
                  </a:lnTo>
                  <a:lnTo>
                    <a:pt y="62787" x="3298"/>
                  </a:lnTo>
                  <a:lnTo>
                    <a:pt y="63227" x="3298"/>
                  </a:lnTo>
                  <a:lnTo>
                    <a:pt y="63814" x="3298"/>
                  </a:lnTo>
                  <a:lnTo>
                    <a:pt y="64108" x="3198"/>
                  </a:lnTo>
                  <a:lnTo>
                    <a:pt y="64548" x="3198"/>
                  </a:lnTo>
                  <a:lnTo>
                    <a:pt y="64841" x="3198"/>
                  </a:lnTo>
                  <a:lnTo>
                    <a:pt y="65281" x="3198"/>
                  </a:lnTo>
                  <a:lnTo>
                    <a:pt y="65575" x="3198"/>
                  </a:lnTo>
                  <a:lnTo>
                    <a:pt y="66015" x="3198"/>
                  </a:lnTo>
                  <a:lnTo>
                    <a:pt y="66308" x="3198"/>
                  </a:lnTo>
                  <a:lnTo>
                    <a:pt y="66748" x="3198"/>
                  </a:lnTo>
                  <a:lnTo>
                    <a:pt y="67188" x="3098"/>
                  </a:lnTo>
                  <a:lnTo>
                    <a:pt y="67775" x="3098"/>
                  </a:lnTo>
                  <a:lnTo>
                    <a:pt y="68215" x="3098"/>
                  </a:lnTo>
                  <a:lnTo>
                    <a:pt y="68655" x="3198"/>
                  </a:lnTo>
                  <a:lnTo>
                    <a:pt y="69095" x="3198"/>
                  </a:lnTo>
                  <a:lnTo>
                    <a:pt y="69389" x="3198"/>
                  </a:lnTo>
                  <a:lnTo>
                    <a:pt y="69829" x="4697"/>
                  </a:lnTo>
                  <a:lnTo>
                    <a:pt y="69682" x="4697"/>
                  </a:lnTo>
                  <a:lnTo>
                    <a:pt y="69389" x="4697"/>
                  </a:lnTo>
                  <a:lnTo>
                    <a:pt y="69095" x="4697"/>
                  </a:lnTo>
                  <a:lnTo>
                    <a:pt y="68802" x="4697"/>
                  </a:lnTo>
                  <a:lnTo>
                    <a:pt y="68509" x="4697"/>
                  </a:lnTo>
                  <a:lnTo>
                    <a:pt y="68215" x="4697"/>
                  </a:lnTo>
                  <a:lnTo>
                    <a:pt y="67775" x="4697"/>
                  </a:lnTo>
                  <a:lnTo>
                    <a:pt y="67335" x="4797"/>
                  </a:lnTo>
                  <a:lnTo>
                    <a:pt y="66895" x="4797"/>
                  </a:lnTo>
                  <a:lnTo>
                    <a:pt y="66455" x="4797"/>
                  </a:lnTo>
                  <a:lnTo>
                    <a:pt y="65868" x="4797"/>
                  </a:lnTo>
                  <a:lnTo>
                    <a:pt y="65281" x="4896"/>
                  </a:lnTo>
                  <a:lnTo>
                    <a:pt y="64694" x="4996"/>
                  </a:lnTo>
                  <a:lnTo>
                    <a:pt y="64108" x="5096"/>
                  </a:lnTo>
                  <a:lnTo>
                    <a:pt y="64401" x="5396"/>
                  </a:lnTo>
                  <a:lnTo>
                    <a:pt y="64694" x="5796"/>
                  </a:lnTo>
                  <a:lnTo>
                    <a:pt y="64841" x="5996"/>
                  </a:lnTo>
                  <a:lnTo>
                    <a:pt y="65134" x="6195"/>
                  </a:lnTo>
                  <a:lnTo>
                    <a:pt y="65281" x="6495"/>
                  </a:lnTo>
                  <a:lnTo>
                    <a:pt y="65428" x="6695"/>
                  </a:lnTo>
                  <a:lnTo>
                    <a:pt y="65575" x="6895"/>
                  </a:lnTo>
                  <a:lnTo>
                    <a:pt y="65721" x="7095"/>
                  </a:lnTo>
                  <a:lnTo>
                    <a:pt y="65868" x="7394"/>
                  </a:lnTo>
                  <a:lnTo>
                    <a:pt y="66161" x="7594"/>
                  </a:lnTo>
                  <a:lnTo>
                    <a:pt y="66455" x="7994"/>
                  </a:lnTo>
                  <a:lnTo>
                    <a:pt y="66748" x="8394"/>
                  </a:lnTo>
                  <a:lnTo>
                    <a:pt y="67042" x="8194"/>
                  </a:lnTo>
                  <a:lnTo>
                    <a:pt y="67482" x="8094"/>
                  </a:lnTo>
                  <a:lnTo>
                    <a:pt y="67922" x="7994"/>
                  </a:lnTo>
                  <a:lnTo>
                    <a:pt y="68362" x="7794"/>
                  </a:lnTo>
                  <a:lnTo>
                    <a:pt y="68655" x="7694"/>
                  </a:lnTo>
                  <a:lnTo>
                    <a:pt y="69095" x="7594"/>
                  </a:lnTo>
                  <a:lnTo>
                    <a:pt y="69535" x="7494"/>
                  </a:lnTo>
                  <a:lnTo>
                    <a:pt y="69976" x="7394"/>
                  </a:lnTo>
                  <a:lnTo>
                    <a:pt y="70416" x="7294"/>
                  </a:lnTo>
                  <a:lnTo>
                    <a:pt y="70856" x="7195"/>
                  </a:lnTo>
                  <a:lnTo>
                    <a:pt y="71149" x="7095"/>
                  </a:lnTo>
                  <a:lnTo>
                    <a:pt y="71589" x="7095"/>
                  </a:lnTo>
                  <a:lnTo>
                    <a:pt y="71883" x="6995"/>
                  </a:lnTo>
                  <a:lnTo>
                    <a:pt y="72323" x="6895"/>
                  </a:lnTo>
                  <a:lnTo>
                    <a:pt y="72763" x="6895"/>
                  </a:lnTo>
                  <a:lnTo>
                    <a:pt y="73203" x="6795"/>
                  </a:lnTo>
                  <a:lnTo>
                    <a:pt y="73496" x="6695"/>
                  </a:lnTo>
                  <a:lnTo>
                    <a:pt y="73790" x="6695"/>
                  </a:lnTo>
                  <a:lnTo>
                    <a:pt y="74083" x="6595"/>
                  </a:lnTo>
                  <a:lnTo>
                    <a:pt y="74523" x="6595"/>
                  </a:lnTo>
                  <a:lnTo>
                    <a:pt y="75110" x="6495"/>
                  </a:lnTo>
                  <a:lnTo>
                    <a:pt y="75550" x="6495"/>
                  </a:lnTo>
                  <a:lnTo>
                    <a:pt y="75990" x="6395"/>
                  </a:lnTo>
                  <a:lnTo>
                    <a:pt y="76284" x="6395"/>
                  </a:lnTo>
                  <a:lnTo>
                    <a:pt y="76430" x="6395"/>
                  </a:lnTo>
                  <a:lnTo>
                    <a:pt y="76577" x="6395"/>
                  </a:lnTo>
                  <a:lnTo>
                    <a:pt y="74523" x="400"/>
                  </a:lnTo>
                  <a:lnTo>
                    <a:pt y="74523" x="4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32" name="Shape 132"/>
            <p:cNvSpPr/>
            <p:nvPr/>
          </p:nvSpPr>
          <p:spPr>
            <a:xfrm>
              <a:off y="2002425" x="836800"/>
              <a:ext cy="539150" cx="412175"/>
            </a:xfrm>
            <a:custGeom>
              <a:pathLst>
                <a:path w="16487" extrusionOk="0" h="21566">
                  <a:moveTo>
                    <a:pt y="1" x="0"/>
                  </a:moveTo>
                  <a:lnTo>
                    <a:pt y="588" x="300"/>
                  </a:lnTo>
                  <a:lnTo>
                    <a:pt y="1028" x="700"/>
                  </a:lnTo>
                  <a:lnTo>
                    <a:pt y="1468" x="899"/>
                  </a:lnTo>
                  <a:lnTo>
                    <a:pt y="2055" x="1299"/>
                  </a:lnTo>
                  <a:lnTo>
                    <a:pt y="2641" x="1599"/>
                  </a:lnTo>
                  <a:lnTo>
                    <a:pt y="3228" x="1899"/>
                  </a:lnTo>
                  <a:lnTo>
                    <a:pt y="3815" x="2198"/>
                  </a:lnTo>
                  <a:lnTo>
                    <a:pt y="4402" x="2498"/>
                  </a:lnTo>
                  <a:lnTo>
                    <a:pt y="4989" x="2798"/>
                  </a:lnTo>
                  <a:lnTo>
                    <a:pt y="5722" x="3098"/>
                  </a:lnTo>
                  <a:lnTo>
                    <a:pt y="6309" x="3397"/>
                  </a:lnTo>
                  <a:lnTo>
                    <a:pt y="6896" x="3697"/>
                  </a:lnTo>
                  <a:lnTo>
                    <a:pt y="7482" x="3897"/>
                  </a:lnTo>
                  <a:lnTo>
                    <a:pt y="8216" x="4197"/>
                  </a:lnTo>
                  <a:lnTo>
                    <a:pt y="8509" x="4396"/>
                  </a:lnTo>
                  <a:lnTo>
                    <a:pt y="8949" x="4496"/>
                  </a:lnTo>
                  <a:lnTo>
                    <a:pt y="9243" x="4696"/>
                  </a:lnTo>
                  <a:lnTo>
                    <a:pt y="9683" x="4796"/>
                  </a:lnTo>
                  <a:lnTo>
                    <a:pt y="9976" x="4896"/>
                  </a:lnTo>
                  <a:lnTo>
                    <a:pt y="10270" x="4996"/>
                  </a:lnTo>
                  <a:lnTo>
                    <a:pt y="10563" x="5096"/>
                  </a:lnTo>
                  <a:lnTo>
                    <a:pt y="10857" x="5296"/>
                  </a:lnTo>
                  <a:lnTo>
                    <a:pt y="11297" x="5396"/>
                  </a:lnTo>
                  <a:lnTo>
                    <a:pt y="11590" x="5496"/>
                  </a:lnTo>
                  <a:lnTo>
                    <a:pt y="11883" x="5695"/>
                  </a:lnTo>
                  <a:lnTo>
                    <a:pt y="12324" x="5795"/>
                  </a:lnTo>
                  <a:lnTo>
                    <a:pt y="12617" x="5895"/>
                  </a:lnTo>
                  <a:lnTo>
                    <a:pt y="13057" x="6095"/>
                  </a:lnTo>
                  <a:lnTo>
                    <a:pt y="13350" x="6195"/>
                  </a:lnTo>
                  <a:lnTo>
                    <a:pt y="13791" x="6395"/>
                  </a:lnTo>
                  <a:lnTo>
                    <a:pt y="14084" x="6495"/>
                  </a:lnTo>
                  <a:lnTo>
                    <a:pt y="14524" x="6595"/>
                  </a:lnTo>
                  <a:lnTo>
                    <a:pt y="14817" x="6695"/>
                  </a:lnTo>
                  <a:lnTo>
                    <a:pt y="15258" x="6894"/>
                  </a:lnTo>
                  <a:lnTo>
                    <a:pt y="15551" x="6994"/>
                  </a:lnTo>
                  <a:lnTo>
                    <a:pt y="15991" x="7094"/>
                  </a:lnTo>
                  <a:lnTo>
                    <a:pt y="16284" x="7194"/>
                  </a:lnTo>
                  <a:lnTo>
                    <a:pt y="16725" x="7294"/>
                  </a:lnTo>
                  <a:lnTo>
                    <a:pt y="17018" x="7494"/>
                  </a:lnTo>
                  <a:lnTo>
                    <a:pt y="17458" x="7594"/>
                  </a:lnTo>
                  <a:lnTo>
                    <a:pt y="17898" x="7694"/>
                  </a:lnTo>
                  <a:lnTo>
                    <a:pt y="18338" x="7794"/>
                  </a:lnTo>
                  <a:lnTo>
                    <a:pt y="18778" x="7894"/>
                  </a:lnTo>
                  <a:lnTo>
                    <a:pt y="19072" x="7993"/>
                  </a:lnTo>
                  <a:lnTo>
                    <a:pt y="19512" x="8093"/>
                  </a:lnTo>
                  <a:lnTo>
                    <a:pt y="19952" x="8293"/>
                  </a:lnTo>
                  <a:lnTo>
                    <a:pt y="20245" x="8393"/>
                  </a:lnTo>
                  <a:lnTo>
                    <a:pt y="20685" x="8493"/>
                  </a:lnTo>
                  <a:lnTo>
                    <a:pt y="21125" x="8593"/>
                  </a:lnTo>
                  <a:lnTo>
                    <a:pt y="21566" x="8793"/>
                  </a:lnTo>
                  <a:lnTo>
                    <a:pt y="21566" x="16486"/>
                  </a:lnTo>
                  <a:lnTo>
                    <a:pt y="21272" x="16287"/>
                  </a:lnTo>
                  <a:lnTo>
                    <a:pt y="20832" x="16087"/>
                  </a:lnTo>
                  <a:lnTo>
                    <a:pt y="20392" x="15887"/>
                  </a:lnTo>
                  <a:lnTo>
                    <a:pt y="19952" x="15687"/>
                  </a:lnTo>
                  <a:lnTo>
                    <a:pt y="19659" x="15487"/>
                  </a:lnTo>
                  <a:lnTo>
                    <a:pt y="19218" x="15287"/>
                  </a:lnTo>
                  <a:lnTo>
                    <a:pt y="18778" x="15088"/>
                  </a:lnTo>
                  <a:lnTo>
                    <a:pt y="18338" x="14988"/>
                  </a:lnTo>
                  <a:lnTo>
                    <a:pt y="17898" x="14788"/>
                  </a:lnTo>
                  <a:lnTo>
                    <a:pt y="17458" x="14588"/>
                  </a:lnTo>
                  <a:lnTo>
                    <a:pt y="17018" x="14488"/>
                  </a:lnTo>
                  <a:lnTo>
                    <a:pt y="16725" x="14288"/>
                  </a:lnTo>
                  <a:lnTo>
                    <a:pt y="16138" x="14188"/>
                  </a:lnTo>
                  <a:lnTo>
                    <a:pt y="15844" x="14088"/>
                  </a:lnTo>
                  <a:lnTo>
                    <a:pt y="15258" x="13988"/>
                  </a:lnTo>
                  <a:lnTo>
                    <a:pt y="14817" x="13889"/>
                  </a:lnTo>
                  <a:lnTo>
                    <a:pt y="14377" x="13689"/>
                  </a:lnTo>
                  <a:lnTo>
                    <a:pt y="13791" x="13489"/>
                  </a:lnTo>
                  <a:lnTo>
                    <a:pt y="13350" x="13389"/>
                  </a:lnTo>
                  <a:lnTo>
                    <a:pt y="12910" x="13189"/>
                  </a:lnTo>
                  <a:lnTo>
                    <a:pt y="12470" x="12989"/>
                  </a:lnTo>
                  <a:lnTo>
                    <a:pt y="12030" x="12889"/>
                  </a:lnTo>
                  <a:lnTo>
                    <a:pt y="11590" x="12690"/>
                  </a:lnTo>
                  <a:lnTo>
                    <a:pt y="11297" x="12590"/>
                  </a:lnTo>
                  <a:lnTo>
                    <a:pt y="10710" x="12390"/>
                  </a:lnTo>
                  <a:lnTo>
                    <a:pt y="10270" x="12190"/>
                  </a:lnTo>
                  <a:lnTo>
                    <a:pt y="9976" x="11990"/>
                  </a:lnTo>
                  <a:lnTo>
                    <a:pt y="9683" x="11890"/>
                  </a:lnTo>
                  <a:lnTo>
                    <a:pt y="9243" x="11590"/>
                  </a:lnTo>
                  <a:lnTo>
                    <a:pt y="8949" x="11391"/>
                  </a:lnTo>
                  <a:lnTo>
                    <a:pt y="8509" x="11191"/>
                  </a:lnTo>
                  <a:lnTo>
                    <a:pt y="8216" x="11091"/>
                  </a:lnTo>
                  <a:lnTo>
                    <a:pt y="7923" x="10891"/>
                  </a:lnTo>
                  <a:lnTo>
                    <a:pt y="7482" x="10691"/>
                  </a:lnTo>
                  <a:lnTo>
                    <a:pt y="7189" x="10491"/>
                  </a:lnTo>
                  <a:lnTo>
                    <a:pt y="6896" x="10292"/>
                  </a:lnTo>
                  <a:lnTo>
                    <a:pt y="6309" x="9892"/>
                  </a:lnTo>
                  <a:lnTo>
                    <a:pt y="5722" x="9492"/>
                  </a:lnTo>
                  <a:lnTo>
                    <a:pt y="5429" x="9192"/>
                  </a:lnTo>
                  <a:lnTo>
                    <a:pt y="5135" x="8993"/>
                  </a:lnTo>
                  <a:lnTo>
                    <a:pt y="4842" x="8793"/>
                  </a:lnTo>
                  <a:lnTo>
                    <a:pt y="4695" x="8593"/>
                  </a:lnTo>
                  <a:lnTo>
                    <a:pt y="4402" x="8293"/>
                  </a:lnTo>
                  <a:lnTo>
                    <a:pt y="4108" x="8093"/>
                  </a:lnTo>
                  <a:lnTo>
                    <a:pt y="3962" x="7894"/>
                  </a:lnTo>
                  <a:lnTo>
                    <a:pt y="3815" x="7694"/>
                  </a:lnTo>
                  <a:lnTo>
                    <a:pt y="3522" x="7394"/>
                  </a:lnTo>
                  <a:lnTo>
                    <a:pt y="3375" x="7194"/>
                  </a:lnTo>
                  <a:lnTo>
                    <a:pt y="3081" x="6894"/>
                  </a:lnTo>
                  <a:lnTo>
                    <a:pt y="2935" x="6695"/>
                  </a:lnTo>
                  <a:lnTo>
                    <a:pt y="2788" x="6395"/>
                  </a:lnTo>
                  <a:lnTo>
                    <a:pt y="2641" x="6195"/>
                  </a:lnTo>
                  <a:lnTo>
                    <a:pt y="2495" x="5895"/>
                  </a:lnTo>
                  <a:lnTo>
                    <a:pt y="2201" x="5695"/>
                  </a:lnTo>
                  <a:lnTo>
                    <a:pt y="2055" x="5496"/>
                  </a:lnTo>
                  <a:lnTo>
                    <a:pt y="1908" x="5196"/>
                  </a:lnTo>
                  <a:lnTo>
                    <a:pt y="1761" x="4996"/>
                  </a:lnTo>
                  <a:lnTo>
                    <a:pt y="1614" x="4696"/>
                  </a:lnTo>
                  <a:lnTo>
                    <a:pt y="1468" x="4496"/>
                  </a:lnTo>
                  <a:lnTo>
                    <a:pt y="1321" x="4297"/>
                  </a:lnTo>
                  <a:lnTo>
                    <a:pt y="1174" x="3997"/>
                  </a:lnTo>
                  <a:lnTo>
                    <a:pt y="1174" x="3797"/>
                  </a:lnTo>
                  <a:lnTo>
                    <a:pt y="1028" x="3597"/>
                  </a:lnTo>
                  <a:lnTo>
                    <a:pt y="881" x="3397"/>
                  </a:lnTo>
                  <a:lnTo>
                    <a:pt y="881" x="3098"/>
                  </a:lnTo>
                  <a:lnTo>
                    <a:pt y="734" x="2898"/>
                  </a:lnTo>
                  <a:lnTo>
                    <a:pt y="588" x="2598"/>
                  </a:lnTo>
                  <a:lnTo>
                    <a:pt y="588" x="2398"/>
                  </a:lnTo>
                  <a:lnTo>
                    <a:pt y="441" x="2098"/>
                  </a:lnTo>
                  <a:lnTo>
                    <a:pt y="441" x="1899"/>
                  </a:lnTo>
                  <a:lnTo>
                    <a:pt y="294" x="1599"/>
                  </a:lnTo>
                  <a:lnTo>
                    <a:pt y="294" x="1399"/>
                  </a:lnTo>
                  <a:lnTo>
                    <a:pt y="148" x="1099"/>
                  </a:lnTo>
                  <a:lnTo>
                    <a:pt y="148" x="899"/>
                  </a:lnTo>
                  <a:lnTo>
                    <a:pt y="148" x="700"/>
                  </a:lnTo>
                  <a:lnTo>
                    <a:pt y="1" x="500"/>
                  </a:lnTo>
                  <a:lnTo>
                    <a:pt y="1" x="200"/>
                  </a:lnTo>
                  <a:lnTo>
                    <a:pt y="1" x="0"/>
                  </a:lnTo>
                  <a:lnTo>
                    <a:pt y="1" x="0"/>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133" name="Shape 133"/>
            <p:cNvSpPr/>
            <p:nvPr/>
          </p:nvSpPr>
          <p:spPr>
            <a:xfrm>
              <a:off y="1712700" x="936700"/>
              <a:ext cy="99050" cx="52500"/>
            </a:xfrm>
            <a:custGeom>
              <a:pathLst>
                <a:path w="2100" extrusionOk="0" h="3962">
                  <a:moveTo>
                    <a:pt y="3961" x="1100"/>
                  </a:moveTo>
                  <a:lnTo>
                    <a:pt y="3961" x="1400"/>
                  </a:lnTo>
                  <a:lnTo>
                    <a:pt y="3668" x="1699"/>
                  </a:lnTo>
                  <a:lnTo>
                    <a:pt y="3228" x="1899"/>
                  </a:lnTo>
                  <a:lnTo>
                    <a:pt y="2788" x="2099"/>
                  </a:lnTo>
                  <a:lnTo>
                    <a:pt y="2348" x="2099"/>
                  </a:lnTo>
                  <a:lnTo>
                    <a:pt y="2054" x="2099"/>
                  </a:lnTo>
                  <a:lnTo>
                    <a:pt y="1614" x="2099"/>
                  </a:lnTo>
                  <a:lnTo>
                    <a:pt y="1321" x="1999"/>
                  </a:lnTo>
                  <a:lnTo>
                    <a:pt y="881" x="1899"/>
                  </a:lnTo>
                  <a:lnTo>
                    <a:pt y="441" x="1699"/>
                  </a:lnTo>
                  <a:lnTo>
                    <a:pt y="147" x="1500"/>
                  </a:lnTo>
                  <a:lnTo>
                    <a:pt y="1" x="1200"/>
                  </a:lnTo>
                  <a:lnTo>
                    <a:pt y="1" x="900"/>
                  </a:lnTo>
                  <a:lnTo>
                    <a:pt y="147" x="700"/>
                  </a:lnTo>
                  <a:lnTo>
                    <a:pt y="441" x="400"/>
                  </a:lnTo>
                  <a:lnTo>
                    <a:pt y="734" x="201"/>
                  </a:lnTo>
                  <a:lnTo>
                    <a:pt y="1174" x="101"/>
                  </a:lnTo>
                  <a:lnTo>
                    <a:pt y="1174" x="1"/>
                  </a:lnTo>
                  <a:lnTo>
                    <a:pt y="1321" x="1"/>
                  </a:lnTo>
                  <a:lnTo>
                    <a:pt y="1761" x="1"/>
                  </a:lnTo>
                  <a:lnTo>
                    <a:pt y="2054" x="1"/>
                  </a:lnTo>
                  <a:lnTo>
                    <a:pt y="2494" x="1"/>
                  </a:lnTo>
                  <a:lnTo>
                    <a:pt y="2788" x="101"/>
                  </a:lnTo>
                  <a:lnTo>
                    <a:pt y="3081" x="301"/>
                  </a:lnTo>
                  <a:lnTo>
                    <a:pt y="3375" x="400"/>
                  </a:lnTo>
                  <a:lnTo>
                    <a:pt y="3668" x="700"/>
                  </a:lnTo>
                  <a:lnTo>
                    <a:pt y="3815" x="800"/>
                  </a:lnTo>
                  <a:lnTo>
                    <a:pt y="3961" x="1100"/>
                  </a:lnTo>
                  <a:lnTo>
                    <a:pt y="3961" x="1100"/>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134" name="Shape 134"/>
            <p:cNvSpPr/>
            <p:nvPr/>
          </p:nvSpPr>
          <p:spPr>
            <a:xfrm>
              <a:off y="770150" x="0"/>
              <a:ext cy="1771425" cx="1358875"/>
            </a:xfrm>
            <a:custGeom>
              <a:pathLst>
                <a:path w="54355" extrusionOk="0" h="70857">
                  <a:moveTo>
                    <a:pt y="65429" x="27277"/>
                  </a:moveTo>
                  <a:lnTo>
                    <a:pt y="65282" x="26778"/>
                  </a:lnTo>
                  <a:lnTo>
                    <a:pt y="65135" x="26378"/>
                  </a:lnTo>
                  <a:lnTo>
                    <a:pt y="65135" x="25978"/>
                  </a:lnTo>
                  <a:lnTo>
                    <a:pt y="64989" x="25579"/>
                  </a:lnTo>
                  <a:lnTo>
                    <a:pt y="64695" x="25279"/>
                  </a:lnTo>
                  <a:lnTo>
                    <a:pt y="64549" x="24979"/>
                  </a:lnTo>
                  <a:lnTo>
                    <a:pt y="64402" x="24580"/>
                  </a:lnTo>
                  <a:lnTo>
                    <a:pt y="64108" x="24280"/>
                  </a:lnTo>
                  <a:lnTo>
                    <a:pt y="63962" x="23880"/>
                  </a:lnTo>
                  <a:lnTo>
                    <a:pt y="63668" x="23680"/>
                  </a:lnTo>
                  <a:lnTo>
                    <a:pt y="63522" x="23281"/>
                  </a:lnTo>
                  <a:lnTo>
                    <a:pt y="63228" x="23081"/>
                  </a:lnTo>
                  <a:lnTo>
                    <a:pt y="62935" x="22781"/>
                  </a:lnTo>
                  <a:lnTo>
                    <a:pt y="62788" x="22581"/>
                  </a:lnTo>
                  <a:lnTo>
                    <a:pt y="62495" x="22381"/>
                  </a:lnTo>
                  <a:lnTo>
                    <a:pt y="62201" x="22082"/>
                  </a:lnTo>
                  <a:lnTo>
                    <a:pt y="61908" x="21882"/>
                  </a:lnTo>
                  <a:lnTo>
                    <a:pt y="61761" x="21682"/>
                  </a:lnTo>
                  <a:lnTo>
                    <a:pt y="61468" x="21482"/>
                  </a:lnTo>
                  <a:lnTo>
                    <a:pt y="61174" x="21282"/>
                  </a:lnTo>
                  <a:lnTo>
                    <a:pt y="60734" x="20983"/>
                  </a:lnTo>
                  <a:lnTo>
                    <a:pt y="60441" x="20783"/>
                  </a:lnTo>
                  <a:lnTo>
                    <a:pt y="60001" x="20583"/>
                  </a:lnTo>
                  <a:lnTo>
                    <a:pt y="59854" x="20483"/>
                  </a:lnTo>
                  <a:lnTo>
                    <a:pt y="59561" x="20383"/>
                  </a:lnTo>
                  <a:lnTo>
                    <a:pt y="59414" x="20683"/>
                  </a:lnTo>
                  <a:lnTo>
                    <a:pt y="59121" x="20983"/>
                  </a:lnTo>
                  <a:lnTo>
                    <a:pt y="58974" x="21282"/>
                  </a:lnTo>
                  <a:lnTo>
                    <a:pt y="58681" x="21582"/>
                  </a:lnTo>
                  <a:lnTo>
                    <a:pt y="58534" x="21882"/>
                  </a:lnTo>
                  <a:lnTo>
                    <a:pt y="58387" x="22182"/>
                  </a:lnTo>
                  <a:lnTo>
                    <a:pt y="58240" x="22481"/>
                  </a:lnTo>
                  <a:lnTo>
                    <a:pt y="57947" x="22781"/>
                  </a:lnTo>
                  <a:lnTo>
                    <a:pt y="57800" x="23081"/>
                  </a:lnTo>
                  <a:lnTo>
                    <a:pt y="57654" x="23381"/>
                  </a:lnTo>
                  <a:lnTo>
                    <a:pt y="57507" x="23680"/>
                  </a:lnTo>
                  <a:lnTo>
                    <a:pt y="57360" x="23980"/>
                  </a:lnTo>
                  <a:lnTo>
                    <a:pt y="57360" x="24280"/>
                  </a:lnTo>
                  <a:lnTo>
                    <a:pt y="57214" x="24580"/>
                  </a:lnTo>
                  <a:lnTo>
                    <a:pt y="57067" x="24879"/>
                  </a:lnTo>
                  <a:lnTo>
                    <a:pt y="57067" x="25179"/>
                  </a:lnTo>
                  <a:lnTo>
                    <a:pt y="56920" x="25379"/>
                  </a:lnTo>
                  <a:lnTo>
                    <a:pt y="56920" x="25679"/>
                  </a:lnTo>
                  <a:lnTo>
                    <a:pt y="56773" x="25978"/>
                  </a:lnTo>
                  <a:lnTo>
                    <a:pt y="56627" x="26278"/>
                  </a:lnTo>
                  <a:lnTo>
                    <a:pt y="56627" x="26578"/>
                  </a:lnTo>
                  <a:lnTo>
                    <a:pt y="56627" x="26878"/>
                  </a:lnTo>
                  <a:lnTo>
                    <a:pt y="56627" x="27177"/>
                  </a:lnTo>
                  <a:lnTo>
                    <a:pt y="56627" x="27477"/>
                  </a:lnTo>
                  <a:lnTo>
                    <a:pt y="56480" x="27677"/>
                  </a:lnTo>
                  <a:lnTo>
                    <a:pt y="56480" x="27977"/>
                  </a:lnTo>
                  <a:lnTo>
                    <a:pt y="56480" x="28276"/>
                  </a:lnTo>
                  <a:lnTo>
                    <a:pt y="56480" x="28476"/>
                  </a:lnTo>
                  <a:lnTo>
                    <a:pt y="56480" x="28776"/>
                  </a:lnTo>
                  <a:lnTo>
                    <a:pt y="56480" x="29076"/>
                  </a:lnTo>
                  <a:lnTo>
                    <a:pt y="56480" x="29376"/>
                  </a:lnTo>
                  <a:lnTo>
                    <a:pt y="56480" x="29575"/>
                  </a:lnTo>
                  <a:lnTo>
                    <a:pt y="56480" x="29775"/>
                  </a:lnTo>
                  <a:lnTo>
                    <a:pt y="56480" x="30075"/>
                  </a:lnTo>
                  <a:lnTo>
                    <a:pt y="56480" x="30275"/>
                  </a:lnTo>
                  <a:lnTo>
                    <a:pt y="56627" x="30575"/>
                  </a:lnTo>
                  <a:lnTo>
                    <a:pt y="56627" x="30774"/>
                  </a:lnTo>
                  <a:lnTo>
                    <a:pt y="56627" x="31074"/>
                  </a:lnTo>
                  <a:lnTo>
                    <a:pt y="56627" x="31274"/>
                  </a:lnTo>
                  <a:lnTo>
                    <a:pt y="56773" x="31574"/>
                  </a:lnTo>
                  <a:lnTo>
                    <a:pt y="56773" x="31774"/>
                  </a:lnTo>
                  <a:lnTo>
                    <a:pt y="56773" x="31973"/>
                  </a:lnTo>
                  <a:lnTo>
                    <a:pt y="56920" x="32173"/>
                  </a:lnTo>
                  <a:lnTo>
                    <a:pt y="56920" x="32373"/>
                  </a:lnTo>
                  <a:lnTo>
                    <a:pt y="57067" x="32773"/>
                  </a:lnTo>
                  <a:lnTo>
                    <a:pt y="57214" x="33272"/>
                  </a:lnTo>
                  <a:lnTo>
                    <a:pt y="57360" x="33572"/>
                  </a:lnTo>
                  <a:lnTo>
                    <a:pt y="57360" x="33972"/>
                  </a:lnTo>
                  <a:lnTo>
                    <a:pt y="57507" x="34271"/>
                  </a:lnTo>
                  <a:lnTo>
                    <a:pt y="57654" x="34671"/>
                  </a:lnTo>
                  <a:lnTo>
                    <a:pt y="57800" x="34971"/>
                  </a:lnTo>
                  <a:lnTo>
                    <a:pt y="57947" x="35271"/>
                  </a:lnTo>
                  <a:lnTo>
                    <a:pt y="58094" x="35470"/>
                  </a:lnTo>
                  <a:lnTo>
                    <a:pt y="58240" x="35770"/>
                  </a:lnTo>
                  <a:lnTo>
                    <a:pt y="57654" x="35470"/>
                  </a:lnTo>
                  <a:lnTo>
                    <a:pt y="57067" x="35271"/>
                  </a:lnTo>
                  <a:lnTo>
                    <a:pt y="56480" x="34971"/>
                  </a:lnTo>
                  <a:lnTo>
                    <a:pt y="55893" x="34671"/>
                  </a:lnTo>
                  <a:lnTo>
                    <a:pt y="55306" x="34371"/>
                  </a:lnTo>
                  <a:lnTo>
                    <a:pt y="54720" x="34072"/>
                  </a:lnTo>
                  <a:lnTo>
                    <a:pt y="54133" x="33772"/>
                  </a:lnTo>
                  <a:lnTo>
                    <a:pt y="53546" x="33472"/>
                  </a:lnTo>
                  <a:lnTo>
                    <a:pt y="52959" x="33172"/>
                  </a:lnTo>
                  <a:lnTo>
                    <a:pt y="52372" x="32873"/>
                  </a:lnTo>
                  <a:lnTo>
                    <a:pt y="51786" x="32573"/>
                  </a:lnTo>
                  <a:lnTo>
                    <a:pt y="51199" x="32173"/>
                  </a:lnTo>
                  <a:lnTo>
                    <a:pt y="50612" x="31873"/>
                  </a:lnTo>
                  <a:lnTo>
                    <a:pt y="50025" x="31574"/>
                  </a:lnTo>
                  <a:lnTo>
                    <a:pt y="49585" x="31174"/>
                  </a:lnTo>
                  <a:lnTo>
                    <a:pt y="48998" x="30874"/>
                  </a:lnTo>
                  <a:lnTo>
                    <a:pt y="48852" x="30575"/>
                  </a:lnTo>
                  <a:lnTo>
                    <a:pt y="48852" x="30275"/>
                  </a:lnTo>
                  <a:lnTo>
                    <a:pt y="48852" x="30075"/>
                  </a:lnTo>
                  <a:lnTo>
                    <a:pt y="48852" x="29775"/>
                  </a:lnTo>
                  <a:lnTo>
                    <a:pt y="48852" x="29575"/>
                  </a:lnTo>
                  <a:lnTo>
                    <a:pt y="48852" x="29376"/>
                  </a:lnTo>
                  <a:lnTo>
                    <a:pt y="48852" x="29076"/>
                  </a:lnTo>
                  <a:lnTo>
                    <a:pt y="48852" x="28876"/>
                  </a:lnTo>
                  <a:lnTo>
                    <a:pt y="48852" x="28476"/>
                  </a:lnTo>
                  <a:lnTo>
                    <a:pt y="48998" x="28077"/>
                  </a:lnTo>
                  <a:lnTo>
                    <a:pt y="48998" x="27677"/>
                  </a:lnTo>
                  <a:lnTo>
                    <a:pt y="49145" x="27377"/>
                  </a:lnTo>
                  <a:lnTo>
                    <a:pt y="49145" x="26978"/>
                  </a:lnTo>
                  <a:lnTo>
                    <a:pt y="49145" x="26778"/>
                  </a:lnTo>
                  <a:lnTo>
                    <a:pt y="49292" x="26478"/>
                  </a:lnTo>
                  <a:lnTo>
                    <a:pt y="49292" x="26378"/>
                  </a:lnTo>
                  <a:lnTo>
                    <a:pt y="49292" x="26078"/>
                  </a:lnTo>
                  <a:lnTo>
                    <a:pt y="49439" x="26078"/>
                  </a:lnTo>
                  <a:lnTo>
                    <a:pt y="48998" x="26178"/>
                  </a:lnTo>
                  <a:lnTo>
                    <a:pt y="48558" x="26378"/>
                  </a:lnTo>
                  <a:lnTo>
                    <a:pt y="47972" x="26578"/>
                  </a:lnTo>
                  <a:lnTo>
                    <a:pt y="47531" x="26878"/>
                  </a:lnTo>
                  <a:lnTo>
                    <a:pt y="46945" x="27177"/>
                  </a:lnTo>
                  <a:lnTo>
                    <a:pt y="46505" x="27577"/>
                  </a:lnTo>
                  <a:lnTo>
                    <a:pt y="45918" x="27977"/>
                  </a:lnTo>
                  <a:lnTo>
                    <a:pt y="45331" x="28376"/>
                  </a:lnTo>
                  <a:lnTo>
                    <a:pt y="45038" x="28077"/>
                  </a:lnTo>
                  <a:lnTo>
                    <a:pt y="44744" x="27777"/>
                  </a:lnTo>
                  <a:lnTo>
                    <a:pt y="44304" x="27577"/>
                  </a:lnTo>
                  <a:lnTo>
                    <a:pt y="44011" x="27277"/>
                  </a:lnTo>
                  <a:lnTo>
                    <a:pt y="43571" x="26978"/>
                  </a:lnTo>
                  <a:lnTo>
                    <a:pt y="43277" x="26678"/>
                  </a:lnTo>
                  <a:lnTo>
                    <a:pt y="42837" x="26478"/>
                  </a:lnTo>
                  <a:lnTo>
                    <a:pt y="42544" x="26178"/>
                  </a:lnTo>
                  <a:lnTo>
                    <a:pt y="42250" x="25878"/>
                  </a:lnTo>
                  <a:lnTo>
                    <a:pt y="41957" x="25579"/>
                  </a:lnTo>
                  <a:lnTo>
                    <a:pt y="41517" x="25379"/>
                  </a:lnTo>
                  <a:lnTo>
                    <a:pt y="41223" x="25079"/>
                  </a:lnTo>
                  <a:lnTo>
                    <a:pt y="40930" x="24779"/>
                  </a:lnTo>
                  <a:lnTo>
                    <a:pt y="40637" x="24480"/>
                  </a:lnTo>
                  <a:lnTo>
                    <a:pt y="40343" x="24180"/>
                  </a:lnTo>
                  <a:lnTo>
                    <a:pt y="40050" x="23880"/>
                  </a:lnTo>
                  <a:lnTo>
                    <a:pt y="40490" x="23680"/>
                  </a:lnTo>
                  <a:lnTo>
                    <a:pt y="40930" x="23480"/>
                  </a:lnTo>
                  <a:lnTo>
                    <a:pt y="41517" x="23181"/>
                  </a:lnTo>
                  <a:lnTo>
                    <a:pt y="42104" x="22981"/>
                  </a:lnTo>
                  <a:lnTo>
                    <a:pt y="42397" x="22781"/>
                  </a:lnTo>
                  <a:lnTo>
                    <a:pt y="42837" x="22681"/>
                  </a:lnTo>
                  <a:lnTo>
                    <a:pt y="43130" x="22481"/>
                  </a:lnTo>
                  <a:lnTo>
                    <a:pt y="43571" x="22381"/>
                  </a:lnTo>
                  <a:lnTo>
                    <a:pt y="43864" x="22082"/>
                  </a:lnTo>
                  <a:lnTo>
                    <a:pt y="44157" x="21982"/>
                  </a:lnTo>
                  <a:lnTo>
                    <a:pt y="44597" x="21782"/>
                  </a:lnTo>
                  <a:lnTo>
                    <a:pt y="44891" x="21582"/>
                  </a:lnTo>
                  <a:lnTo>
                    <a:pt y="45184" x="21382"/>
                  </a:lnTo>
                  <a:lnTo>
                    <a:pt y="45478" x="21182"/>
                  </a:lnTo>
                  <a:lnTo>
                    <a:pt y="45771" x="20883"/>
                  </a:lnTo>
                  <a:lnTo>
                    <a:pt y="46211" x="20683"/>
                  </a:lnTo>
                  <a:lnTo>
                    <a:pt y="46358" x="20483"/>
                  </a:lnTo>
                  <a:lnTo>
                    <a:pt y="46651" x="20183"/>
                  </a:lnTo>
                  <a:lnTo>
                    <a:pt y="46945" x="19983"/>
                  </a:lnTo>
                  <a:lnTo>
                    <a:pt y="47238" x="19684"/>
                  </a:lnTo>
                  <a:lnTo>
                    <a:pt y="47531" x="19484"/>
                  </a:lnTo>
                  <a:lnTo>
                    <a:pt y="47825" x="19184"/>
                  </a:lnTo>
                  <a:lnTo>
                    <a:pt y="47972" x="18984"/>
                  </a:lnTo>
                  <a:lnTo>
                    <a:pt y="48265" x="18684"/>
                  </a:lnTo>
                  <a:lnTo>
                    <a:pt y="48265" x="18385"/>
                  </a:lnTo>
                  <a:lnTo>
                    <a:pt y="48558" x="18185"/>
                  </a:lnTo>
                  <a:lnTo>
                    <a:pt y="48558" x="17885"/>
                  </a:lnTo>
                  <a:lnTo>
                    <a:pt y="48705" x="17585"/>
                  </a:lnTo>
                  <a:lnTo>
                    <a:pt y="48705" x="17186"/>
                  </a:lnTo>
                  <a:lnTo>
                    <a:pt y="48852" x="16886"/>
                  </a:lnTo>
                  <a:lnTo>
                    <a:pt y="48852" x="16486"/>
                  </a:lnTo>
                  <a:lnTo>
                    <a:pt y="48852" x="16087"/>
                  </a:lnTo>
                  <a:lnTo>
                    <a:pt y="48852" x="15787"/>
                  </a:lnTo>
                  <a:lnTo>
                    <a:pt y="48705" x="15387"/>
                  </a:lnTo>
                  <a:lnTo>
                    <a:pt y="48705" x="15087"/>
                  </a:lnTo>
                  <a:lnTo>
                    <a:pt y="48558" x="14788"/>
                  </a:lnTo>
                  <a:lnTo>
                    <a:pt y="48558" x="14388"/>
                  </a:lnTo>
                  <a:lnTo>
                    <a:pt y="48412" x="14088"/>
                  </a:lnTo>
                  <a:lnTo>
                    <a:pt y="48265" x="13789"/>
                  </a:lnTo>
                  <a:lnTo>
                    <a:pt y="48118" x="13589"/>
                  </a:lnTo>
                  <a:lnTo>
                    <a:pt y="47972" x="13189"/>
                  </a:lnTo>
                  <a:lnTo>
                    <a:pt y="47825" x="12989"/>
                  </a:lnTo>
                  <a:lnTo>
                    <a:pt y="47678" x="12689"/>
                  </a:lnTo>
                  <a:lnTo>
                    <a:pt y="47531" x="12490"/>
                  </a:lnTo>
                  <a:lnTo>
                    <a:pt y="47385" x="12290"/>
                  </a:lnTo>
                  <a:lnTo>
                    <a:pt y="47238" x="12090"/>
                  </a:lnTo>
                  <a:lnTo>
                    <a:pt y="46945" x="11790"/>
                  </a:lnTo>
                  <a:lnTo>
                    <a:pt y="46798" x="11590"/>
                  </a:lnTo>
                  <a:lnTo>
                    <a:pt y="46505" x="11291"/>
                  </a:lnTo>
                  <a:lnTo>
                    <a:pt y="46211" x="10991"/>
                  </a:lnTo>
                  <a:lnTo>
                    <a:pt y="45918" x="10691"/>
                  </a:lnTo>
                  <a:lnTo>
                    <a:pt y="45771" x="10591"/>
                  </a:lnTo>
                  <a:lnTo>
                    <a:pt y="45624" x="10491"/>
                  </a:lnTo>
                  <a:lnTo>
                    <a:pt y="45331" x="10591"/>
                  </a:lnTo>
                  <a:lnTo>
                    <a:pt y="44891" x="10791"/>
                  </a:lnTo>
                  <a:lnTo>
                    <a:pt y="44597" x="10991"/>
                  </a:lnTo>
                  <a:lnTo>
                    <a:pt y="44304" x="11191"/>
                  </a:lnTo>
                  <a:lnTo>
                    <a:pt y="43717" x="11590"/>
                  </a:lnTo>
                  <a:lnTo>
                    <a:pt y="43277" x="11990"/>
                  </a:lnTo>
                  <a:lnTo>
                    <a:pt y="42690" x="12390"/>
                  </a:lnTo>
                  <a:lnTo>
                    <a:pt y="42397" x="12789"/>
                  </a:lnTo>
                  <a:lnTo>
                    <a:pt y="41957" x="13189"/>
                  </a:lnTo>
                  <a:lnTo>
                    <a:pt y="41663" x="13689"/>
                  </a:lnTo>
                  <a:lnTo>
                    <a:pt y="41223" x="14088"/>
                  </a:lnTo>
                  <a:lnTo>
                    <a:pt y="40783" x="14488"/>
                  </a:lnTo>
                  <a:lnTo>
                    <a:pt y="40637" x="14888"/>
                  </a:lnTo>
                  <a:lnTo>
                    <a:pt y="40343" x="15387"/>
                  </a:lnTo>
                  <a:lnTo>
                    <a:pt y="40050" x="15787"/>
                  </a:lnTo>
                  <a:lnTo>
                    <a:pt y="39903" x="16187"/>
                  </a:lnTo>
                  <a:lnTo>
                    <a:pt y="39756" x="16686"/>
                  </a:lnTo>
                  <a:lnTo>
                    <a:pt y="39610" x="17086"/>
                  </a:lnTo>
                  <a:lnTo>
                    <a:pt y="39316" x="17485"/>
                  </a:lnTo>
                  <a:lnTo>
                    <a:pt y="39170" x="17885"/>
                  </a:lnTo>
                  <a:lnTo>
                    <a:pt y="39023" x="18285"/>
                  </a:lnTo>
                  <a:lnTo>
                    <a:pt y="38876" x="18684"/>
                  </a:lnTo>
                  <a:lnTo>
                    <a:pt y="38876" x="18984"/>
                  </a:lnTo>
                  <a:lnTo>
                    <a:pt y="38729" x="19384"/>
                  </a:lnTo>
                  <a:lnTo>
                    <a:pt y="38729" x="19684"/>
                  </a:lnTo>
                  <a:lnTo>
                    <a:pt y="38729" x="20083"/>
                  </a:lnTo>
                  <a:lnTo>
                    <a:pt y="38729" x="20483"/>
                  </a:lnTo>
                  <a:lnTo>
                    <a:pt y="38583" x="20783"/>
                  </a:lnTo>
                  <a:lnTo>
                    <a:pt y="38583" x="21182"/>
                  </a:lnTo>
                  <a:lnTo>
                    <a:pt y="38729" x="21482"/>
                  </a:lnTo>
                  <a:lnTo>
                    <a:pt y="38729" x="21782"/>
                  </a:lnTo>
                  <a:lnTo>
                    <a:pt y="38729" x="22082"/>
                  </a:lnTo>
                  <a:lnTo>
                    <a:pt y="38729" x="22381"/>
                  </a:lnTo>
                  <a:lnTo>
                    <a:pt y="38876" x="22681"/>
                  </a:lnTo>
                  <a:lnTo>
                    <a:pt y="38436" x="22182"/>
                  </a:lnTo>
                  <a:lnTo>
                    <a:pt y="37996" x="21782"/>
                  </a:lnTo>
                  <a:lnTo>
                    <a:pt y="37556" x="21382"/>
                  </a:lnTo>
                  <a:lnTo>
                    <a:pt y="37262" x="20983"/>
                  </a:lnTo>
                  <a:lnTo>
                    <a:pt y="36969" x="20683"/>
                  </a:lnTo>
                  <a:lnTo>
                    <a:pt y="36822" x="20483"/>
                  </a:lnTo>
                  <a:lnTo>
                    <a:pt y="36529" x="20283"/>
                  </a:lnTo>
                  <a:lnTo>
                    <a:pt y="36382" x="20083"/>
                  </a:lnTo>
                  <a:lnTo>
                    <a:pt y="36089" x="19584"/>
                  </a:lnTo>
                  <a:lnTo>
                    <a:pt y="35649" x="19184"/>
                  </a:lnTo>
                  <a:lnTo>
                    <a:pt y="35502" x="18984"/>
                  </a:lnTo>
                  <a:lnTo>
                    <a:pt y="35355" x="18784"/>
                  </a:lnTo>
                  <a:lnTo>
                    <a:pt y="35209" x="18485"/>
                  </a:lnTo>
                  <a:lnTo>
                    <a:pt y="34915" x="18285"/>
                  </a:lnTo>
                  <a:lnTo>
                    <a:pt y="34769" x="18085"/>
                  </a:lnTo>
                  <a:lnTo>
                    <a:pt y="34622" x="17885"/>
                  </a:lnTo>
                  <a:lnTo>
                    <a:pt y="34475" x="17585"/>
                  </a:lnTo>
                  <a:lnTo>
                    <a:pt y="34328" x="17386"/>
                  </a:lnTo>
                  <a:lnTo>
                    <a:pt y="34035" x="17186"/>
                  </a:lnTo>
                  <a:lnTo>
                    <a:pt y="33888" x="16886"/>
                  </a:lnTo>
                  <a:lnTo>
                    <a:pt y="33742" x="16686"/>
                  </a:lnTo>
                  <a:lnTo>
                    <a:pt y="33595" x="16386"/>
                  </a:lnTo>
                  <a:lnTo>
                    <a:pt y="33448" x="16187"/>
                  </a:lnTo>
                  <a:lnTo>
                    <a:pt y="33302" x="15987"/>
                  </a:lnTo>
                  <a:lnTo>
                    <a:pt y="33155" x="15687"/>
                  </a:lnTo>
                  <a:lnTo>
                    <a:pt y="33008" x="15487"/>
                  </a:lnTo>
                  <a:lnTo>
                    <a:pt y="33008" x="15287"/>
                  </a:lnTo>
                  <a:lnTo>
                    <a:pt y="33155" x="14988"/>
                  </a:lnTo>
                  <a:lnTo>
                    <a:pt y="33302" x="14788"/>
                  </a:lnTo>
                  <a:lnTo>
                    <a:pt y="33302" x="14488"/>
                  </a:lnTo>
                  <a:lnTo>
                    <a:pt y="33448" x="14188"/>
                  </a:lnTo>
                  <a:lnTo>
                    <a:pt y="33595" x="13988"/>
                  </a:lnTo>
                  <a:lnTo>
                    <a:pt y="33595" x="13689"/>
                  </a:lnTo>
                  <a:lnTo>
                    <a:pt y="33742" x="13489"/>
                  </a:lnTo>
                  <a:lnTo>
                    <a:pt y="33888" x="13089"/>
                  </a:lnTo>
                  <a:lnTo>
                    <a:pt y="33888" x="12889"/>
                  </a:lnTo>
                  <a:lnTo>
                    <a:pt y="34035" x="12590"/>
                  </a:lnTo>
                  <a:lnTo>
                    <a:pt y="34035" x="12290"/>
                  </a:lnTo>
                  <a:lnTo>
                    <a:pt y="34035" x="11990"/>
                  </a:lnTo>
                  <a:lnTo>
                    <a:pt y="34182" x="11690"/>
                  </a:lnTo>
                  <a:lnTo>
                    <a:pt y="34182" x="11391"/>
                  </a:lnTo>
                  <a:lnTo>
                    <a:pt y="34328" x="11191"/>
                  </a:lnTo>
                  <a:lnTo>
                    <a:pt y="34328" x="10791"/>
                  </a:lnTo>
                  <a:lnTo>
                    <a:pt y="34328" x="10491"/>
                  </a:lnTo>
                  <a:lnTo>
                    <a:pt y="34328" x="10192"/>
                  </a:lnTo>
                  <a:lnTo>
                    <a:pt y="34328" x="9892"/>
                  </a:lnTo>
                  <a:lnTo>
                    <a:pt y="34328" x="9592"/>
                  </a:lnTo>
                  <a:lnTo>
                    <a:pt y="34328" x="9292"/>
                  </a:lnTo>
                  <a:lnTo>
                    <a:pt y="34182" x="8993"/>
                  </a:lnTo>
                  <a:lnTo>
                    <a:pt y="34182" x="8693"/>
                  </a:lnTo>
                  <a:lnTo>
                    <a:pt y="34035" x="8293"/>
                  </a:lnTo>
                  <a:lnTo>
                    <a:pt y="34035" x="8093"/>
                  </a:lnTo>
                  <a:lnTo>
                    <a:pt y="33888" x="7794"/>
                  </a:lnTo>
                  <a:lnTo>
                    <a:pt y="33742" x="7494"/>
                  </a:lnTo>
                  <a:lnTo>
                    <a:pt y="33595" x="7194"/>
                  </a:lnTo>
                  <a:lnTo>
                    <a:pt y="33448" x="6994"/>
                  </a:lnTo>
                  <a:lnTo>
                    <a:pt y="33302" x="6694"/>
                  </a:lnTo>
                  <a:lnTo>
                    <a:pt y="33008" x="6495"/>
                  </a:lnTo>
                  <a:lnTo>
                    <a:pt y="32715" x="6195"/>
                  </a:lnTo>
                  <a:lnTo>
                    <a:pt y="32275" x="5795"/>
                  </a:lnTo>
                  <a:lnTo>
                    <a:pt y="31981" x="5495"/>
                  </a:lnTo>
                  <a:lnTo>
                    <a:pt y="31541" x="5196"/>
                  </a:lnTo>
                  <a:lnTo>
                    <a:pt y="31248" x="4796"/>
                  </a:lnTo>
                  <a:lnTo>
                    <a:pt y="30808" x="4596"/>
                  </a:lnTo>
                  <a:lnTo>
                    <a:pt y="30368" x="4296"/>
                  </a:lnTo>
                  <a:lnTo>
                    <a:pt y="30074" x="4097"/>
                  </a:lnTo>
                  <a:lnTo>
                    <a:pt y="29487" x="3897"/>
                  </a:lnTo>
                  <a:lnTo>
                    <a:pt y="29194" x="3697"/>
                  </a:lnTo>
                  <a:lnTo>
                    <a:pt y="28607" x="3497"/>
                  </a:lnTo>
                  <a:lnTo>
                    <a:pt y="28167" x="3297"/>
                  </a:lnTo>
                  <a:lnTo>
                    <a:pt y="27727" x="3097"/>
                  </a:lnTo>
                  <a:lnTo>
                    <a:pt y="27287" x="2998"/>
                  </a:lnTo>
                  <a:lnTo>
                    <a:pt y="26847" x="2798"/>
                  </a:lnTo>
                  <a:lnTo>
                    <a:pt y="26553" x="2698"/>
                  </a:lnTo>
                  <a:lnTo>
                    <a:pt y="26113" x="2598"/>
                  </a:lnTo>
                  <a:lnTo>
                    <a:pt y="25673" x="2398"/>
                  </a:lnTo>
                  <a:lnTo>
                    <a:pt y="25233" x="2398"/>
                  </a:lnTo>
                  <a:lnTo>
                    <a:pt y="24940" x="2298"/>
                  </a:lnTo>
                  <a:lnTo>
                    <a:pt y="24206" x="2098"/>
                  </a:lnTo>
                  <a:lnTo>
                    <a:pt y="23766" x="1998"/>
                  </a:lnTo>
                  <a:lnTo>
                    <a:pt y="23179" x="1898"/>
                  </a:lnTo>
                  <a:lnTo>
                    <a:pt y="22886" x="1898"/>
                  </a:lnTo>
                  <a:lnTo>
                    <a:pt y="22593" x="1898"/>
                  </a:lnTo>
                  <a:lnTo>
                    <a:pt y="22593" x="1898"/>
                  </a:lnTo>
                  <a:lnTo>
                    <a:pt y="22446" x="2198"/>
                  </a:lnTo>
                  <a:lnTo>
                    <a:pt y="22446" x="2498"/>
                  </a:lnTo>
                  <a:lnTo>
                    <a:pt y="22299" x="2798"/>
                  </a:lnTo>
                  <a:lnTo>
                    <a:pt y="22299" x="3197"/>
                  </a:lnTo>
                  <a:lnTo>
                    <a:pt y="22299" x="3497"/>
                  </a:lnTo>
                  <a:lnTo>
                    <a:pt y="22299" x="3897"/>
                  </a:lnTo>
                  <a:lnTo>
                    <a:pt y="22299" x="4197"/>
                  </a:lnTo>
                  <a:lnTo>
                    <a:pt y="22299" x="4596"/>
                  </a:lnTo>
                  <a:lnTo>
                    <a:pt y="22299" x="4796"/>
                  </a:lnTo>
                  <a:lnTo>
                    <a:pt y="22299" x="5196"/>
                  </a:lnTo>
                  <a:lnTo>
                    <a:pt y="22299" x="5495"/>
                  </a:lnTo>
                  <a:lnTo>
                    <a:pt y="22446" x="5795"/>
                  </a:lnTo>
                  <a:lnTo>
                    <a:pt y="22446" x="6095"/>
                  </a:lnTo>
                  <a:lnTo>
                    <a:pt y="22593" x="6395"/>
                  </a:lnTo>
                  <a:lnTo>
                    <a:pt y="22593" x="6694"/>
                  </a:lnTo>
                  <a:lnTo>
                    <a:pt y="22739" x="6994"/>
                  </a:lnTo>
                  <a:lnTo>
                    <a:pt y="22886" x="7294"/>
                  </a:lnTo>
                  <a:lnTo>
                    <a:pt y="22886" x="7594"/>
                  </a:lnTo>
                  <a:lnTo>
                    <a:pt y="23033" x="7893"/>
                  </a:lnTo>
                  <a:lnTo>
                    <a:pt y="23179" x="8093"/>
                  </a:lnTo>
                  <a:lnTo>
                    <a:pt y="23326" x="8393"/>
                  </a:lnTo>
                  <a:lnTo>
                    <a:pt y="23326" x="8693"/>
                  </a:lnTo>
                  <a:lnTo>
                    <a:pt y="23473" x="8993"/>
                  </a:lnTo>
                  <a:lnTo>
                    <a:pt y="23619" x="9192"/>
                  </a:lnTo>
                  <a:lnTo>
                    <a:pt y="23766" x="9492"/>
                  </a:lnTo>
                  <a:lnTo>
                    <a:pt y="23913" x="9692"/>
                  </a:lnTo>
                  <a:lnTo>
                    <a:pt y="24060" x="9992"/>
                  </a:lnTo>
                  <a:lnTo>
                    <a:pt y="24206" x="10291"/>
                  </a:lnTo>
                  <a:lnTo>
                    <a:pt y="24500" x="10491"/>
                  </a:lnTo>
                  <a:lnTo>
                    <a:pt y="24646" x="10791"/>
                  </a:lnTo>
                  <a:lnTo>
                    <a:pt y="24793" x="10991"/>
                  </a:lnTo>
                  <a:lnTo>
                    <a:pt y="24940" x="11291"/>
                  </a:lnTo>
                  <a:lnTo>
                    <a:pt y="25233" x="11690"/>
                  </a:lnTo>
                  <a:lnTo>
                    <a:pt y="25673" x="12090"/>
                  </a:lnTo>
                  <a:lnTo>
                    <a:pt y="25967" x="12490"/>
                  </a:lnTo>
                  <a:lnTo>
                    <a:pt y="26407" x="12889"/>
                  </a:lnTo>
                  <a:lnTo>
                    <a:pt y="26847" x="13289"/>
                  </a:lnTo>
                  <a:lnTo>
                    <a:pt y="27140" x="13589"/>
                  </a:lnTo>
                  <a:lnTo>
                    <a:pt y="27580" x="13988"/>
                  </a:lnTo>
                  <a:lnTo>
                    <a:pt y="28020" x="14388"/>
                  </a:lnTo>
                  <a:lnTo>
                    <a:pt y="28314" x="14688"/>
                  </a:lnTo>
                  <a:lnTo>
                    <a:pt y="28754" x="14888"/>
                  </a:lnTo>
                  <a:lnTo>
                    <a:pt y="29047" x="15187"/>
                  </a:lnTo>
                  <a:lnTo>
                    <a:pt y="29487" x="15487"/>
                  </a:lnTo>
                  <a:lnTo>
                    <a:pt y="29781" x="15687"/>
                  </a:lnTo>
                  <a:lnTo>
                    <a:pt y="30074" x="15987"/>
                  </a:lnTo>
                  <a:lnTo>
                    <a:pt y="30368" x="16187"/>
                  </a:lnTo>
                  <a:lnTo>
                    <a:pt y="30808" x="16386"/>
                  </a:lnTo>
                  <a:lnTo>
                    <a:pt y="30808" x="16686"/>
                  </a:lnTo>
                  <a:lnTo>
                    <a:pt y="31101" x="16886"/>
                  </a:lnTo>
                  <a:lnTo>
                    <a:pt y="31248" x="17186"/>
                  </a:lnTo>
                  <a:lnTo>
                    <a:pt y="31394" x="17485"/>
                  </a:lnTo>
                  <a:lnTo>
                    <a:pt y="31541" x="17785"/>
                  </a:lnTo>
                  <a:lnTo>
                    <a:pt y="31688" x="18085"/>
                  </a:lnTo>
                  <a:lnTo>
                    <a:pt y="31981" x="18385"/>
                  </a:lnTo>
                  <a:lnTo>
                    <a:pt y="32275" x="18684"/>
                  </a:lnTo>
                  <a:lnTo>
                    <a:pt y="32421" x="18984"/>
                  </a:lnTo>
                  <a:lnTo>
                    <a:pt y="32715" x="19284"/>
                  </a:lnTo>
                  <a:lnTo>
                    <a:pt y="33008" x="19684"/>
                  </a:lnTo>
                  <a:lnTo>
                    <a:pt y="33302" x="19983"/>
                  </a:lnTo>
                  <a:lnTo>
                    <a:pt y="33595" x="20383"/>
                  </a:lnTo>
                  <a:lnTo>
                    <a:pt y="33888" x="20783"/>
                  </a:lnTo>
                  <a:lnTo>
                    <a:pt y="34328" x="21082"/>
                  </a:lnTo>
                  <a:lnTo>
                    <a:pt y="34622" x="21482"/>
                  </a:lnTo>
                  <a:lnTo>
                    <a:pt y="34328" x="21282"/>
                  </a:lnTo>
                  <a:lnTo>
                    <a:pt y="34035" x="21182"/>
                  </a:lnTo>
                  <a:lnTo>
                    <a:pt y="33595" x="20983"/>
                  </a:lnTo>
                  <a:lnTo>
                    <a:pt y="33302" x="20883"/>
                  </a:lnTo>
                  <a:lnTo>
                    <a:pt y="32861" x="20683"/>
                  </a:lnTo>
                  <a:lnTo>
                    <a:pt y="32421" x="20583"/>
                  </a:lnTo>
                  <a:lnTo>
                    <a:pt y="31981" x="20383"/>
                  </a:lnTo>
                  <a:lnTo>
                    <a:pt y="31541" x="20283"/>
                  </a:lnTo>
                  <a:lnTo>
                    <a:pt y="31101" x="20083"/>
                  </a:lnTo>
                  <a:lnTo>
                    <a:pt y="30514" x="19883"/>
                  </a:lnTo>
                  <a:lnTo>
                    <a:pt y="30074" x="19684"/>
                  </a:lnTo>
                  <a:lnTo>
                    <a:pt y="29487" x="19584"/>
                  </a:lnTo>
                  <a:lnTo>
                    <a:pt y="28901" x="19484"/>
                  </a:lnTo>
                  <a:lnTo>
                    <a:pt y="28314" x="19284"/>
                  </a:lnTo>
                  <a:lnTo>
                    <a:pt y="27727" x="19184"/>
                  </a:lnTo>
                  <a:lnTo>
                    <a:pt y="27140" x="19084"/>
                  </a:lnTo>
                  <a:lnTo>
                    <a:pt y="26847" x="18984"/>
                  </a:lnTo>
                  <a:lnTo>
                    <a:pt y="26407" x="18984"/>
                  </a:lnTo>
                  <a:lnTo>
                    <a:pt y="26113" x="18884"/>
                  </a:lnTo>
                  <a:lnTo>
                    <a:pt y="25820" x="18884"/>
                  </a:lnTo>
                  <a:lnTo>
                    <a:pt y="25380" x="18784"/>
                  </a:lnTo>
                  <a:lnTo>
                    <a:pt y="25086" x="18784"/>
                  </a:lnTo>
                  <a:lnTo>
                    <a:pt y="24646" x="18684"/>
                  </a:lnTo>
                  <a:lnTo>
                    <a:pt y="24353" x="18684"/>
                  </a:lnTo>
                  <a:lnTo>
                    <a:pt y="23913" x="18585"/>
                  </a:lnTo>
                  <a:lnTo>
                    <a:pt y="23619" x="18585"/>
                  </a:lnTo>
                  <a:lnTo>
                    <a:pt y="23179" x="18585"/>
                  </a:lnTo>
                  <a:lnTo>
                    <a:pt y="22886" x="18585"/>
                  </a:lnTo>
                  <a:lnTo>
                    <a:pt y="22446" x="18585"/>
                  </a:lnTo>
                  <a:lnTo>
                    <a:pt y="22152" x="18585"/>
                  </a:lnTo>
                  <a:lnTo>
                    <a:pt y="21859" x="18585"/>
                  </a:lnTo>
                  <a:lnTo>
                    <a:pt y="21419" x="18585"/>
                  </a:lnTo>
                  <a:lnTo>
                    <a:pt y="20979" x="18585"/>
                  </a:lnTo>
                  <a:lnTo>
                    <a:pt y="20685" x="18585"/>
                  </a:lnTo>
                  <a:lnTo>
                    <a:pt y="20245" x="18585"/>
                  </a:lnTo>
                  <a:lnTo>
                    <a:pt y="19805" x="18585"/>
                  </a:lnTo>
                  <a:lnTo>
                    <a:pt y="19512" x="18585"/>
                  </a:lnTo>
                  <a:lnTo>
                    <a:pt y="19072" x="18585"/>
                  </a:lnTo>
                  <a:lnTo>
                    <a:pt y="18632" x="18684"/>
                  </a:lnTo>
                  <a:lnTo>
                    <a:pt y="18192" x="18784"/>
                  </a:lnTo>
                  <a:lnTo>
                    <a:pt y="17751" x="18784"/>
                  </a:lnTo>
                  <a:lnTo>
                    <a:pt y="17311" x="18884"/>
                  </a:lnTo>
                  <a:lnTo>
                    <a:pt y="16871" x="18884"/>
                  </a:lnTo>
                  <a:lnTo>
                    <a:pt y="16431" x="18984"/>
                  </a:lnTo>
                  <a:lnTo>
                    <a:pt y="15991" x="18984"/>
                  </a:lnTo>
                  <a:lnTo>
                    <a:pt y="15698" x="19084"/>
                  </a:lnTo>
                  <a:lnTo>
                    <a:pt y="15258" x="19284"/>
                  </a:lnTo>
                  <a:lnTo>
                    <a:pt y="14817" x="19384"/>
                  </a:lnTo>
                  <a:lnTo>
                    <a:pt y="14817" x="19484"/>
                  </a:lnTo>
                  <a:lnTo>
                    <a:pt y="14964" x="19684"/>
                  </a:lnTo>
                  <a:lnTo>
                    <a:pt y="15258" x="19983"/>
                  </a:lnTo>
                  <a:lnTo>
                    <a:pt y="15404" x="20283"/>
                  </a:lnTo>
                  <a:lnTo>
                    <a:pt y="15844" x="20683"/>
                  </a:lnTo>
                  <a:lnTo>
                    <a:pt y="16138" x="20983"/>
                  </a:lnTo>
                  <a:lnTo>
                    <a:pt y="16578" x="21482"/>
                  </a:lnTo>
                  <a:lnTo>
                    <a:pt y="17018" x="21882"/>
                  </a:lnTo>
                  <a:lnTo>
                    <a:pt y="17605" x="22381"/>
                  </a:lnTo>
                  <a:lnTo>
                    <a:pt y="17898" x="22581"/>
                  </a:lnTo>
                  <a:lnTo>
                    <a:pt y="18192" x="22781"/>
                  </a:lnTo>
                  <a:lnTo>
                    <a:pt y="18632" x="22981"/>
                  </a:lnTo>
                  <a:lnTo>
                    <a:pt y="18925" x="23181"/>
                  </a:lnTo>
                  <a:lnTo>
                    <a:pt y="19365" x="23381"/>
                  </a:lnTo>
                  <a:lnTo>
                    <a:pt y="19659" x="23580"/>
                  </a:lnTo>
                  <a:lnTo>
                    <a:pt y="20099" x="23780"/>
                  </a:lnTo>
                  <a:lnTo>
                    <a:pt y="20539" x="23980"/>
                  </a:lnTo>
                  <a:lnTo>
                    <a:pt y="20979" x="24180"/>
                  </a:lnTo>
                  <a:lnTo>
                    <a:pt y="21419" x="24280"/>
                  </a:lnTo>
                  <a:lnTo>
                    <a:pt y="22006" x="24480"/>
                  </a:lnTo>
                  <a:lnTo>
                    <a:pt y="22446" x="24679"/>
                  </a:lnTo>
                  <a:lnTo>
                    <a:pt y="22886" x="24679"/>
                  </a:lnTo>
                  <a:lnTo>
                    <a:pt y="23326" x="24779"/>
                  </a:lnTo>
                  <a:lnTo>
                    <a:pt y="23766" x="24779"/>
                  </a:lnTo>
                  <a:lnTo>
                    <a:pt y="24206" x="24879"/>
                  </a:lnTo>
                  <a:lnTo>
                    <a:pt y="24793" x="24879"/>
                  </a:lnTo>
                  <a:lnTo>
                    <a:pt y="25233" x="24879"/>
                  </a:lnTo>
                  <a:lnTo>
                    <a:pt y="25673" x="24879"/>
                  </a:lnTo>
                  <a:lnTo>
                    <a:pt y="26260" x="24879"/>
                  </a:lnTo>
                  <a:lnTo>
                    <a:pt y="26700" x="24779"/>
                  </a:lnTo>
                  <a:lnTo>
                    <a:pt y="27140" x="24779"/>
                  </a:lnTo>
                  <a:lnTo>
                    <a:pt y="27727" x="24679"/>
                  </a:lnTo>
                  <a:lnTo>
                    <a:pt y="28167" x="24580"/>
                  </a:lnTo>
                  <a:lnTo>
                    <a:pt y="28607" x="24480"/>
                  </a:lnTo>
                  <a:lnTo>
                    <a:pt y="29194" x="24380"/>
                  </a:lnTo>
                  <a:lnTo>
                    <a:pt y="29634" x="24280"/>
                  </a:lnTo>
                  <a:lnTo>
                    <a:pt y="30074" x="24180"/>
                  </a:lnTo>
                  <a:lnTo>
                    <a:pt y="30514" x="24080"/>
                  </a:lnTo>
                  <a:lnTo>
                    <a:pt y="30954" x="23880"/>
                  </a:lnTo>
                  <a:lnTo>
                    <a:pt y="31394" x="23780"/>
                  </a:lnTo>
                  <a:lnTo>
                    <a:pt y="31688" x="23680"/>
                  </a:lnTo>
                  <a:lnTo>
                    <a:pt y="31981" x="23480"/>
                  </a:lnTo>
                  <a:lnTo>
                    <a:pt y="32421" x="23381"/>
                  </a:lnTo>
                  <a:lnTo>
                    <a:pt y="32715" x="23281"/>
                  </a:lnTo>
                  <a:lnTo>
                    <a:pt y="33155" x="23181"/>
                  </a:lnTo>
                  <a:lnTo>
                    <a:pt y="33448" x="22981"/>
                  </a:lnTo>
                  <a:lnTo>
                    <a:pt y="33888" x="22881"/>
                  </a:lnTo>
                  <a:lnTo>
                    <a:pt y="34182" x="22781"/>
                  </a:lnTo>
                  <a:lnTo>
                    <a:pt y="34475" x="22681"/>
                  </a:lnTo>
                  <a:lnTo>
                    <a:pt y="34915" x="22481"/>
                  </a:lnTo>
                  <a:lnTo>
                    <a:pt y="35355" x="22381"/>
                  </a:lnTo>
                  <a:lnTo>
                    <a:pt y="35649" x="22781"/>
                  </a:lnTo>
                  <a:lnTo>
                    <a:pt y="36089" x="23181"/>
                  </a:lnTo>
                  <a:lnTo>
                    <a:pt y="36236" x="23381"/>
                  </a:lnTo>
                  <a:lnTo>
                    <a:pt y="36529" x="23580"/>
                  </a:lnTo>
                  <a:lnTo>
                    <a:pt y="36676" x="23880"/>
                  </a:lnTo>
                  <a:lnTo>
                    <a:pt y="36969" x="24080"/>
                  </a:lnTo>
                  <a:lnTo>
                    <a:pt y="37116" x="24280"/>
                  </a:lnTo>
                  <a:lnTo>
                    <a:pt y="37409" x="24580"/>
                  </a:lnTo>
                  <a:lnTo>
                    <a:pt y="37556" x="24779"/>
                  </a:lnTo>
                  <a:lnTo>
                    <a:pt y="37849" x="24979"/>
                  </a:lnTo>
                  <a:lnTo>
                    <a:pt y="38143" x="25179"/>
                  </a:lnTo>
                  <a:lnTo>
                    <a:pt y="38436" x="25379"/>
                  </a:lnTo>
                  <a:lnTo>
                    <a:pt y="38583" x="25679"/>
                  </a:lnTo>
                  <a:lnTo>
                    <a:pt y="38876" x="25878"/>
                  </a:lnTo>
                  <a:lnTo>
                    <a:pt y="39170" x="26078"/>
                  </a:lnTo>
                  <a:lnTo>
                    <a:pt y="39463" x="26378"/>
                  </a:lnTo>
                  <a:lnTo>
                    <a:pt y="39610" x="26578"/>
                  </a:lnTo>
                  <a:lnTo>
                    <a:pt y="39903" x="26878"/>
                  </a:lnTo>
                  <a:lnTo>
                    <a:pt y="40196" x="27077"/>
                  </a:lnTo>
                  <a:lnTo>
                    <a:pt y="40490" x="27277"/>
                  </a:lnTo>
                  <a:lnTo>
                    <a:pt y="40783" x="27577"/>
                  </a:lnTo>
                  <a:lnTo>
                    <a:pt y="41077" x="27777"/>
                  </a:lnTo>
                  <a:lnTo>
                    <a:pt y="41223" x="28077"/>
                  </a:lnTo>
                  <a:lnTo>
                    <a:pt y="41517" x="28276"/>
                  </a:lnTo>
                  <a:lnTo>
                    <a:pt y="41810" x="28476"/>
                  </a:lnTo>
                  <a:lnTo>
                    <a:pt y="42250" x="28776"/>
                  </a:lnTo>
                  <a:lnTo>
                    <a:pt y="42544" x="28976"/>
                  </a:lnTo>
                  <a:lnTo>
                    <a:pt y="42837" x="29276"/>
                  </a:lnTo>
                  <a:lnTo>
                    <a:pt y="43130" x="29475"/>
                  </a:lnTo>
                  <a:lnTo>
                    <a:pt y="43571" x="29775"/>
                  </a:lnTo>
                  <a:lnTo>
                    <a:pt y="43130" x="29975"/>
                  </a:lnTo>
                  <a:lnTo>
                    <a:pt y="42837" x="30275"/>
                  </a:lnTo>
                  <a:lnTo>
                    <a:pt y="42544" x="30575"/>
                  </a:lnTo>
                  <a:lnTo>
                    <a:pt y="42250" x="30874"/>
                  </a:lnTo>
                  <a:lnTo>
                    <a:pt y="41957" x="31174"/>
                  </a:lnTo>
                  <a:lnTo>
                    <a:pt y="41663" x="31474"/>
                  </a:lnTo>
                  <a:lnTo>
                    <a:pt y="41370" x="31774"/>
                  </a:lnTo>
                  <a:lnTo>
                    <a:pt y="41223" x="32073"/>
                  </a:lnTo>
                  <a:lnTo>
                    <a:pt y="40930" x="32273"/>
                  </a:lnTo>
                  <a:lnTo>
                    <a:pt y="40783" x="32573"/>
                  </a:lnTo>
                  <a:lnTo>
                    <a:pt y="40637" x="32873"/>
                  </a:lnTo>
                  <a:lnTo>
                    <a:pt y="40490" x="33172"/>
                  </a:lnTo>
                  <a:lnTo>
                    <a:pt y="40343" x="33372"/>
                  </a:lnTo>
                  <a:lnTo>
                    <a:pt y="40343" x="33672"/>
                  </a:lnTo>
                  <a:lnTo>
                    <a:pt y="40343" x="33872"/>
                  </a:lnTo>
                  <a:lnTo>
                    <a:pt y="40343" x="34172"/>
                  </a:lnTo>
                  <a:lnTo>
                    <a:pt y="40196" x="34172"/>
                  </a:lnTo>
                  <a:lnTo>
                    <a:pt y="39756" x="34371"/>
                  </a:lnTo>
                  <a:lnTo>
                    <a:pt y="39316" x="34371"/>
                  </a:lnTo>
                  <a:lnTo>
                    <a:pt y="39023" x="34571"/>
                  </a:lnTo>
                  <a:lnTo>
                    <a:pt y="38583" x="34671"/>
                  </a:lnTo>
                  <a:lnTo>
                    <a:pt y="38143" x="34871"/>
                  </a:lnTo>
                  <a:lnTo>
                    <a:pt y="37849" x="34971"/>
                  </a:lnTo>
                  <a:lnTo>
                    <a:pt y="37262" x="35071"/>
                  </a:lnTo>
                  <a:lnTo>
                    <a:pt y="36822" x="35371"/>
                  </a:lnTo>
                  <a:lnTo>
                    <a:pt y="36382" x="35570"/>
                  </a:lnTo>
                  <a:lnTo>
                    <a:pt y="35942" x="35870"/>
                  </a:lnTo>
                  <a:lnTo>
                    <a:pt y="35355" x="36170"/>
                  </a:lnTo>
                  <a:lnTo>
                    <a:pt y="34915" x="36470"/>
                  </a:lnTo>
                  <a:lnTo>
                    <a:pt y="34475" x="36869"/>
                  </a:lnTo>
                  <a:lnTo>
                    <a:pt y="34182" x="37269"/>
                  </a:lnTo>
                  <a:lnTo>
                    <a:pt y="33888" x="37469"/>
                  </a:lnTo>
                  <a:lnTo>
                    <a:pt y="33742" x="37669"/>
                  </a:lnTo>
                  <a:lnTo>
                    <a:pt y="33595" x="37868"/>
                  </a:lnTo>
                  <a:lnTo>
                    <a:pt y="33302" x="38168"/>
                  </a:lnTo>
                  <a:lnTo>
                    <a:pt y="33155" x="38268"/>
                  </a:lnTo>
                  <a:lnTo>
                    <a:pt y="33008" x="38568"/>
                  </a:lnTo>
                  <a:lnTo>
                    <a:pt y="33008" x="38768"/>
                  </a:lnTo>
                  <a:lnTo>
                    <a:pt y="32861" x="39067"/>
                  </a:lnTo>
                  <a:lnTo>
                    <a:pt y="32715" x="39367"/>
                  </a:lnTo>
                  <a:lnTo>
                    <a:pt y="32568" x="39667"/>
                  </a:lnTo>
                  <a:lnTo>
                    <a:pt y="32421" x="39867"/>
                  </a:lnTo>
                  <a:lnTo>
                    <a:pt y="32421" x="40266"/>
                  </a:lnTo>
                  <a:lnTo>
                    <a:pt y="32421" x="40566"/>
                  </a:lnTo>
                  <a:lnTo>
                    <a:pt y="32421" x="40866"/>
                  </a:lnTo>
                  <a:lnTo>
                    <a:pt y="32421" x="41266"/>
                  </a:lnTo>
                  <a:lnTo>
                    <a:pt y="32421" x="41565"/>
                  </a:lnTo>
                  <a:lnTo>
                    <a:pt y="32421" x="41865"/>
                  </a:lnTo>
                  <a:lnTo>
                    <a:pt y="32421" x="42065"/>
                  </a:lnTo>
                  <a:lnTo>
                    <a:pt y="32421" x="42365"/>
                  </a:lnTo>
                  <a:lnTo>
                    <a:pt y="32568" x="42664"/>
                  </a:lnTo>
                  <a:lnTo>
                    <a:pt y="32568" x="42864"/>
                  </a:lnTo>
                  <a:lnTo>
                    <a:pt y="32715" x="43164"/>
                  </a:lnTo>
                  <a:lnTo>
                    <a:pt y="32715" x="43364"/>
                  </a:lnTo>
                  <a:lnTo>
                    <a:pt y="32861" x="43664"/>
                  </a:lnTo>
                  <a:lnTo>
                    <a:pt y="33008" x="43863"/>
                  </a:lnTo>
                  <a:lnTo>
                    <a:pt y="33008" x="44063"/>
                  </a:lnTo>
                  <a:lnTo>
                    <a:pt y="33155" x="44263"/>
                  </a:lnTo>
                  <a:lnTo>
                    <a:pt y="33302" x="44563"/>
                  </a:lnTo>
                  <a:lnTo>
                    <a:pt y="33595" x="44863"/>
                  </a:lnTo>
                  <a:lnTo>
                    <a:pt y="33888" x="45362"/>
                  </a:lnTo>
                  <a:lnTo>
                    <a:pt y="34182" x="45762"/>
                  </a:lnTo>
                  <a:lnTo>
                    <a:pt y="34622" x="46062"/>
                  </a:lnTo>
                  <a:lnTo>
                    <a:pt y="34915" x="46461"/>
                  </a:lnTo>
                  <a:lnTo>
                    <a:pt y="35355" x="46861"/>
                  </a:lnTo>
                  <a:lnTo>
                    <a:pt y="35649" x="47061"/>
                  </a:lnTo>
                  <a:lnTo>
                    <a:pt y="36089" x="47460"/>
                  </a:lnTo>
                  <a:lnTo>
                    <a:pt y="36529" x="47760"/>
                  </a:lnTo>
                  <a:lnTo>
                    <a:pt y="36969" x="48060"/>
                  </a:lnTo>
                  <a:lnTo>
                    <a:pt y="37262" x="48260"/>
                  </a:lnTo>
                  <a:lnTo>
                    <a:pt y="37703" x="48460"/>
                  </a:lnTo>
                  <a:lnTo>
                    <a:pt y="38143" x="48659"/>
                  </a:lnTo>
                  <a:lnTo>
                    <a:pt y="38583" x="48959"/>
                  </a:lnTo>
                  <a:lnTo>
                    <a:pt y="38876" x="49059"/>
                  </a:lnTo>
                  <a:lnTo>
                    <a:pt y="39170" x="49259"/>
                  </a:lnTo>
                  <a:lnTo>
                    <a:pt y="39610" x="49459"/>
                  </a:lnTo>
                  <a:lnTo>
                    <a:pt y="39903" x="49659"/>
                  </a:lnTo>
                  <a:lnTo>
                    <a:pt y="40490" x="49858"/>
                  </a:lnTo>
                  <a:lnTo>
                    <a:pt y="40783" x="49958"/>
                  </a:lnTo>
                  <a:lnTo>
                    <a:pt y="41077" x="50058"/>
                  </a:lnTo>
                  <a:lnTo>
                    <a:pt y="41223" x="50158"/>
                  </a:lnTo>
                  <a:lnTo>
                    <a:pt y="41517" x="50558"/>
                  </a:lnTo>
                  <a:lnTo>
                    <a:pt y="41810" x="50958"/>
                  </a:lnTo>
                  <a:lnTo>
                    <a:pt y="42104" x="51057"/>
                  </a:lnTo>
                  <a:lnTo>
                    <a:pt y="42250" x="51257"/>
                  </a:lnTo>
                  <a:lnTo>
                    <a:pt y="42397" x="51557"/>
                  </a:lnTo>
                  <a:lnTo>
                    <a:pt y="42690" x="51857"/>
                  </a:lnTo>
                  <a:lnTo>
                    <a:pt y="42837" x="52057"/>
                  </a:lnTo>
                  <a:lnTo>
                    <a:pt y="43130" x="52356"/>
                  </a:lnTo>
                  <a:lnTo>
                    <a:pt y="43424" x="52656"/>
                  </a:lnTo>
                  <a:lnTo>
                    <a:pt y="43571" x="52956"/>
                  </a:lnTo>
                  <a:lnTo>
                    <a:pt y="43717" x="53256"/>
                  </a:lnTo>
                  <a:lnTo>
                    <a:pt y="44011" x="53655"/>
                  </a:lnTo>
                  <a:lnTo>
                    <a:pt y="44304" x="53955"/>
                  </a:lnTo>
                  <a:lnTo>
                    <a:pt y="44597" x="54355"/>
                  </a:lnTo>
                  <a:lnTo>
                    <a:pt y="1" x="54355"/>
                  </a:lnTo>
                  <a:lnTo>
                    <a:pt y="1" x="0"/>
                  </a:lnTo>
                  <a:lnTo>
                    <a:pt y="70857" x="0"/>
                  </a:lnTo>
                  <a:lnTo>
                    <a:pt y="70857" x="40067"/>
                  </a:lnTo>
                  <a:lnTo>
                    <a:pt y="70563" x="39967"/>
                  </a:lnTo>
                  <a:lnTo>
                    <a:pt y="70270" x="39867"/>
                  </a:lnTo>
                  <a:lnTo>
                    <a:pt y="69830" x="39767"/>
                  </a:lnTo>
                  <a:lnTo>
                    <a:pt y="69536" x="39667"/>
                  </a:lnTo>
                  <a:lnTo>
                    <a:pt y="69243" x="39567"/>
                  </a:lnTo>
                  <a:lnTo>
                    <a:pt y="68950" x="39467"/>
                  </a:lnTo>
                  <a:lnTo>
                    <a:pt y="68509" x="39367"/>
                  </a:lnTo>
                  <a:lnTo>
                    <a:pt y="68216" x="39367"/>
                  </a:lnTo>
                  <a:lnTo>
                    <a:pt y="67923" x="39167"/>
                  </a:lnTo>
                  <a:lnTo>
                    <a:pt y="67483" x="39067"/>
                  </a:lnTo>
                  <a:lnTo>
                    <a:pt y="67189" x="38968"/>
                  </a:lnTo>
                  <a:lnTo>
                    <a:pt y="66749" x="38868"/>
                  </a:lnTo>
                  <a:lnTo>
                    <a:pt y="66456" x="38768"/>
                  </a:lnTo>
                  <a:lnTo>
                    <a:pt y="66016" x="38668"/>
                  </a:lnTo>
                  <a:lnTo>
                    <a:pt y="65722" x="38568"/>
                  </a:lnTo>
                  <a:lnTo>
                    <a:pt y="65429" x="38468"/>
                  </a:lnTo>
                  <a:lnTo>
                    <a:pt y="64989" x="38268"/>
                  </a:lnTo>
                  <a:lnTo>
                    <a:pt y="64695" x="38168"/>
                  </a:lnTo>
                  <a:lnTo>
                    <a:pt y="64255" x="38168"/>
                  </a:lnTo>
                  <a:lnTo>
                    <a:pt y="63962" x="37968"/>
                  </a:lnTo>
                  <a:lnTo>
                    <a:pt y="63522" x="37868"/>
                  </a:lnTo>
                  <a:lnTo>
                    <a:pt y="63228" x="37769"/>
                  </a:lnTo>
                  <a:lnTo>
                    <a:pt y="62788" x="37669"/>
                  </a:lnTo>
                  <a:lnTo>
                    <a:pt y="62495" x="37469"/>
                  </a:lnTo>
                  <a:lnTo>
                    <a:pt y="62055" x="37369"/>
                  </a:lnTo>
                  <a:lnTo>
                    <a:pt y="61761" x="37269"/>
                  </a:lnTo>
                  <a:lnTo>
                    <a:pt y="61321" x="37069"/>
                  </a:lnTo>
                  <a:lnTo>
                    <a:pt y="61028" x="36969"/>
                  </a:lnTo>
                  <a:lnTo>
                    <a:pt y="60588" x="36769"/>
                  </a:lnTo>
                  <a:lnTo>
                    <a:pt y="60294" x="36669"/>
                  </a:lnTo>
                  <a:lnTo>
                    <a:pt y="59854" x="36470"/>
                  </a:lnTo>
                  <a:lnTo>
                    <a:pt y="59561" x="36370"/>
                  </a:lnTo>
                  <a:lnTo>
                    <a:pt y="59854" x="36070"/>
                  </a:lnTo>
                  <a:lnTo>
                    <a:pt y="60294" x="35670"/>
                  </a:lnTo>
                  <a:lnTo>
                    <a:pt y="60441" x="35470"/>
                  </a:lnTo>
                  <a:lnTo>
                    <a:pt y="60734" x="35271"/>
                  </a:lnTo>
                  <a:lnTo>
                    <a:pt y="60881" x="35071"/>
                  </a:lnTo>
                  <a:lnTo>
                    <a:pt y="61174" x="34771"/>
                  </a:lnTo>
                  <a:lnTo>
                    <a:pt y="61468" x="34571"/>
                  </a:lnTo>
                  <a:lnTo>
                    <a:pt y="61761" x="34271"/>
                  </a:lnTo>
                  <a:lnTo>
                    <a:pt y="61908" x="33972"/>
                  </a:lnTo>
                  <a:lnTo>
                    <a:pt y="62201" x="33772"/>
                  </a:lnTo>
                  <a:lnTo>
                    <a:pt y="62495" x="33472"/>
                  </a:lnTo>
                  <a:lnTo>
                    <a:pt y="62788" x="33172"/>
                  </a:lnTo>
                  <a:lnTo>
                    <a:pt y="63082" x="32873"/>
                  </a:lnTo>
                  <a:lnTo>
                    <a:pt y="63375" x="32673"/>
                  </a:lnTo>
                  <a:lnTo>
                    <a:pt y="63522" x="32273"/>
                  </a:lnTo>
                  <a:lnTo>
                    <a:pt y="63815" x="31973"/>
                  </a:lnTo>
                  <a:lnTo>
                    <a:pt y="63962" x="31674"/>
                  </a:lnTo>
                  <a:lnTo>
                    <a:pt y="64255" x="31374"/>
                  </a:lnTo>
                  <a:lnTo>
                    <a:pt y="64402" x="30974"/>
                  </a:lnTo>
                  <a:lnTo>
                    <a:pt y="64549" x="30674"/>
                  </a:lnTo>
                  <a:lnTo>
                    <a:pt y="64842" x="30375"/>
                  </a:lnTo>
                  <a:lnTo>
                    <a:pt y="64989" x="29975"/>
                  </a:lnTo>
                  <a:lnTo>
                    <a:pt y="64989" x="29675"/>
                  </a:lnTo>
                  <a:lnTo>
                    <a:pt y="65135" x="29276"/>
                  </a:lnTo>
                  <a:lnTo>
                    <a:pt y="65282" x="28876"/>
                  </a:lnTo>
                  <a:lnTo>
                    <a:pt y="65429" x="28576"/>
                  </a:lnTo>
                  <a:lnTo>
                    <a:pt y="65429" x="28276"/>
                  </a:lnTo>
                  <a:lnTo>
                    <a:pt y="65429" x="27877"/>
                  </a:lnTo>
                  <a:lnTo>
                    <a:pt y="65429" x="27577"/>
                  </a:lnTo>
                  <a:lnTo>
                    <a:pt y="65429" x="27277"/>
                  </a:lnTo>
                  <a:lnTo>
                    <a:pt y="65429" x="27277"/>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135" name="Shape 135"/>
            <p:cNvSpPr/>
            <p:nvPr/>
          </p:nvSpPr>
          <p:spPr>
            <a:xfrm>
              <a:off y="1760375" x="1036625"/>
              <a:ext cy="95375" cx="54975"/>
            </a:xfrm>
            <a:custGeom>
              <a:pathLst>
                <a:path w="2199" extrusionOk="0" h="3815">
                  <a:moveTo>
                    <a:pt y="3815" x="1199"/>
                  </a:moveTo>
                  <a:lnTo>
                    <a:pt y="3815" x="1499"/>
                  </a:lnTo>
                  <a:lnTo>
                    <a:pt y="3668" x="1699"/>
                  </a:lnTo>
                  <a:lnTo>
                    <a:pt y="3375" x="1899"/>
                  </a:lnTo>
                  <a:lnTo>
                    <a:pt y="3081" x="2099"/>
                  </a:lnTo>
                  <a:lnTo>
                    <a:pt y="2495" x="2199"/>
                  </a:lnTo>
                  <a:lnTo>
                    <a:pt y="1908" x="2199"/>
                  </a:lnTo>
                  <a:lnTo>
                    <a:pt y="1321" x="2199"/>
                  </a:lnTo>
                  <a:lnTo>
                    <a:pt y="881" x="2099"/>
                  </a:lnTo>
                  <a:lnTo>
                    <a:pt y="294" x="1799"/>
                  </a:lnTo>
                  <a:lnTo>
                    <a:pt y="1" x="1599"/>
                  </a:lnTo>
                  <a:lnTo>
                    <a:pt y="1" x="1299"/>
                  </a:lnTo>
                  <a:lnTo>
                    <a:pt y="1" x="1000"/>
                  </a:lnTo>
                  <a:lnTo>
                    <a:pt y="147" x="700"/>
                  </a:lnTo>
                  <a:lnTo>
                    <a:pt y="441" x="500"/>
                  </a:lnTo>
                  <a:lnTo>
                    <a:pt y="587" x="200"/>
                  </a:lnTo>
                  <a:lnTo>
                    <a:pt y="1028" x="100"/>
                  </a:lnTo>
                  <a:lnTo>
                    <a:pt y="1174" x="100"/>
                  </a:lnTo>
                  <a:lnTo>
                    <a:pt y="1321" x="0"/>
                  </a:lnTo>
                  <a:lnTo>
                    <a:pt y="1761" x="0"/>
                  </a:lnTo>
                  <a:lnTo>
                    <a:pt y="2054" x="0"/>
                  </a:lnTo>
                  <a:lnTo>
                    <a:pt y="2495" x="100"/>
                  </a:lnTo>
                  <a:lnTo>
                    <a:pt y="2788" x="200"/>
                  </a:lnTo>
                  <a:lnTo>
                    <a:pt y="3081" x="400"/>
                  </a:lnTo>
                  <a:lnTo>
                    <a:pt y="3375" x="500"/>
                  </a:lnTo>
                  <a:lnTo>
                    <a:pt y="3521" x="700"/>
                  </a:lnTo>
                  <a:lnTo>
                    <a:pt y="3668" x="1000"/>
                  </a:lnTo>
                  <a:lnTo>
                    <a:pt y="3815" x="1199"/>
                  </a:lnTo>
                  <a:lnTo>
                    <a:pt y="3815" x="1199"/>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136" name="Shape 136"/>
            <p:cNvSpPr/>
            <p:nvPr/>
          </p:nvSpPr>
          <p:spPr>
            <a:xfrm>
              <a:off y="2541550" x="1001650"/>
              <a:ext cy="458450" cx="127425"/>
            </a:xfrm>
            <a:custGeom>
              <a:pathLst>
                <a:path w="5097" extrusionOk="0" h="18338">
                  <a:moveTo>
                    <a:pt y="18338" x="2998"/>
                  </a:moveTo>
                  <a:lnTo>
                    <a:pt y="18045" x="5096"/>
                  </a:lnTo>
                  <a:lnTo>
                    <a:pt y="17311" x="4996"/>
                  </a:lnTo>
                  <a:lnTo>
                    <a:pt y="16871" x="4996"/>
                  </a:lnTo>
                  <a:lnTo>
                    <a:pt y="16138" x="4897"/>
                  </a:lnTo>
                  <a:lnTo>
                    <a:pt y="15551" x="4797"/>
                  </a:lnTo>
                  <a:lnTo>
                    <a:pt y="14964" x="4797"/>
                  </a:lnTo>
                  <a:lnTo>
                    <a:pt y="14377" x="4697"/>
                  </a:lnTo>
                  <a:lnTo>
                    <a:pt y="13644" x="4597"/>
                  </a:lnTo>
                  <a:lnTo>
                    <a:pt y="13204" x="4597"/>
                  </a:lnTo>
                  <a:lnTo>
                    <a:pt y="12470" x="4497"/>
                  </a:lnTo>
                  <a:lnTo>
                    <a:pt y="11883" x="4397"/>
                  </a:lnTo>
                  <a:lnTo>
                    <a:pt y="11296" x="4297"/>
                  </a:lnTo>
                  <a:lnTo>
                    <a:pt y="10710" x="4197"/>
                  </a:lnTo>
                  <a:lnTo>
                    <a:pt y="10123" x="4097"/>
                  </a:lnTo>
                  <a:lnTo>
                    <a:pt y="9536" x="4097"/>
                  </a:lnTo>
                  <a:lnTo>
                    <a:pt y="9096" x="3997"/>
                  </a:lnTo>
                  <a:lnTo>
                    <a:pt y="8509" x="3897"/>
                  </a:lnTo>
                  <a:lnTo>
                    <a:pt y="7922" x="3797"/>
                  </a:lnTo>
                  <a:lnTo>
                    <a:pt y="7482" x="3698"/>
                  </a:lnTo>
                  <a:lnTo>
                    <a:pt y="6895" x="3598"/>
                  </a:lnTo>
                  <a:lnTo>
                    <a:pt y="6309" x="3498"/>
                  </a:lnTo>
                  <a:lnTo>
                    <a:pt y="5722" x="3398"/>
                  </a:lnTo>
                  <a:lnTo>
                    <a:pt y="5282" x="3298"/>
                  </a:lnTo>
                  <a:lnTo>
                    <a:pt y="4695" x="3198"/>
                  </a:lnTo>
                  <a:lnTo>
                    <a:pt y="4255" x="3098"/>
                  </a:lnTo>
                  <a:lnTo>
                    <a:pt y="3668" x="2998"/>
                  </a:lnTo>
                  <a:lnTo>
                    <a:pt y="3081" x="2898"/>
                  </a:lnTo>
                  <a:lnTo>
                    <a:pt y="2641" x="2698"/>
                  </a:lnTo>
                  <a:lnTo>
                    <a:pt y="2054" x="2598"/>
                  </a:lnTo>
                  <a:lnTo>
                    <a:pt y="1468" x="2499"/>
                  </a:lnTo>
                  <a:lnTo>
                    <a:pt y="1027" x="2399"/>
                  </a:lnTo>
                  <a:lnTo>
                    <a:pt y="587" x="2199"/>
                  </a:lnTo>
                  <a:lnTo>
                    <a:pt y="1" x="2199"/>
                  </a:lnTo>
                  <a:lnTo>
                    <a:pt y="1" x="1"/>
                  </a:lnTo>
                  <a:lnTo>
                    <a:pt y="441" x="101"/>
                  </a:lnTo>
                  <a:lnTo>
                    <a:pt y="1027" x="200"/>
                  </a:lnTo>
                  <a:lnTo>
                    <a:pt y="1468" x="400"/>
                  </a:lnTo>
                  <a:lnTo>
                    <a:pt y="1908" x="500"/>
                  </a:lnTo>
                  <a:lnTo>
                    <a:pt y="2348" x="600"/>
                  </a:lnTo>
                  <a:lnTo>
                    <a:pt y="2788" x="700"/>
                  </a:lnTo>
                  <a:lnTo>
                    <a:pt y="3375" x="800"/>
                  </a:lnTo>
                  <a:lnTo>
                    <a:pt y="3815" x="900"/>
                  </a:lnTo>
                  <a:lnTo>
                    <a:pt y="4255" x="1000"/>
                  </a:lnTo>
                  <a:lnTo>
                    <a:pt y="4695" x="1100"/>
                  </a:lnTo>
                  <a:lnTo>
                    <a:pt y="5135" x="1100"/>
                  </a:lnTo>
                  <a:lnTo>
                    <a:pt y="5575" x="1300"/>
                  </a:lnTo>
                  <a:lnTo>
                    <a:pt y="6015" x="1300"/>
                  </a:lnTo>
                  <a:lnTo>
                    <a:pt y="6455" x="1399"/>
                  </a:lnTo>
                  <a:lnTo>
                    <a:pt y="6895" x="1499"/>
                  </a:lnTo>
                  <a:lnTo>
                    <a:pt y="7336" x="1599"/>
                  </a:lnTo>
                  <a:lnTo>
                    <a:pt y="7629" x="1699"/>
                  </a:lnTo>
                  <a:lnTo>
                    <a:pt y="8069" x="1799"/>
                  </a:lnTo>
                  <a:lnTo>
                    <a:pt y="8362" x="1799"/>
                  </a:lnTo>
                  <a:lnTo>
                    <a:pt y="8803" x="1899"/>
                  </a:lnTo>
                  <a:lnTo>
                    <a:pt y="9096" x="1899"/>
                  </a:lnTo>
                  <a:lnTo>
                    <a:pt y="9536" x="1999"/>
                  </a:lnTo>
                  <a:lnTo>
                    <a:pt y="9976" x="1999"/>
                  </a:lnTo>
                  <a:lnTo>
                    <a:pt y="10416" x="2099"/>
                  </a:lnTo>
                  <a:lnTo>
                    <a:pt y="10710" x="2199"/>
                  </a:lnTo>
                  <a:lnTo>
                    <a:pt y="11003" x="2199"/>
                  </a:lnTo>
                  <a:lnTo>
                    <a:pt y="11443" x="2199"/>
                  </a:lnTo>
                  <a:lnTo>
                    <a:pt y="11737" x="2299"/>
                  </a:lnTo>
                  <a:lnTo>
                    <a:pt y="12030" x="2399"/>
                  </a:lnTo>
                  <a:lnTo>
                    <a:pt y="12323" x="2399"/>
                  </a:lnTo>
                  <a:lnTo>
                    <a:pt y="12763" x="2399"/>
                  </a:lnTo>
                  <a:lnTo>
                    <a:pt y="13057" x="2499"/>
                  </a:lnTo>
                  <a:lnTo>
                    <a:pt y="13644" x="2598"/>
                  </a:lnTo>
                  <a:lnTo>
                    <a:pt y="14230" x="2598"/>
                  </a:lnTo>
                  <a:lnTo>
                    <a:pt y="14671" x="2698"/>
                  </a:lnTo>
                  <a:lnTo>
                    <a:pt y="15257" x="2698"/>
                  </a:lnTo>
                  <a:lnTo>
                    <a:pt y="15697" x="2698"/>
                  </a:lnTo>
                  <a:lnTo>
                    <a:pt y="16138" x="2798"/>
                  </a:lnTo>
                  <a:lnTo>
                    <a:pt y="16578" x="2798"/>
                  </a:lnTo>
                  <a:lnTo>
                    <a:pt y="16871" x="2898"/>
                  </a:lnTo>
                  <a:lnTo>
                    <a:pt y="17458" x="2898"/>
                  </a:lnTo>
                  <a:lnTo>
                    <a:pt y="17898" x="2898"/>
                  </a:lnTo>
                  <a:lnTo>
                    <a:pt y="18191" x="2898"/>
                  </a:lnTo>
                  <a:lnTo>
                    <a:pt y="18338" x="2998"/>
                  </a:lnTo>
                  <a:lnTo>
                    <a:pt y="18338" x="29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37" name="Shape 137"/>
            <p:cNvSpPr/>
            <p:nvPr/>
          </p:nvSpPr>
          <p:spPr>
            <a:xfrm>
              <a:off y="1048875" x="1248950"/>
              <a:ext cy="1874125" cx="1751050"/>
            </a:xfrm>
            <a:custGeom>
              <a:pathLst>
                <a:path w="70042" extrusionOk="0" h="74965">
                  <a:moveTo>
                    <a:pt y="48412" x="36770"/>
                  </a:moveTo>
                  <a:lnTo>
                    <a:pt y="48412" x="36870"/>
                  </a:lnTo>
                  <a:lnTo>
                    <a:pt y="48412" x="37069"/>
                  </a:lnTo>
                  <a:lnTo>
                    <a:pt y="48412" x="37169"/>
                  </a:lnTo>
                  <a:lnTo>
                    <a:pt y="48265" x="37369"/>
                  </a:lnTo>
                  <a:lnTo>
                    <a:pt y="48265" x="37569"/>
                  </a:lnTo>
                  <a:lnTo>
                    <a:pt y="48265" x="37869"/>
                  </a:lnTo>
                  <a:lnTo>
                    <a:pt y="48118" x="38169"/>
                  </a:lnTo>
                  <a:lnTo>
                    <a:pt y="47972" x="38468"/>
                  </a:lnTo>
                  <a:lnTo>
                    <a:pt y="47825" x="38768"/>
                  </a:lnTo>
                  <a:lnTo>
                    <a:pt y="47825" x="39168"/>
                  </a:lnTo>
                  <a:lnTo>
                    <a:pt y="47532" x="39467"/>
                  </a:lnTo>
                  <a:lnTo>
                    <a:pt y="47385" x="39867"/>
                  </a:lnTo>
                  <a:lnTo>
                    <a:pt y="47238" x="40267"/>
                  </a:lnTo>
                  <a:lnTo>
                    <a:pt y="47091" x="40766"/>
                  </a:lnTo>
                  <a:lnTo>
                    <a:pt y="46798" x="41166"/>
                  </a:lnTo>
                  <a:lnTo>
                    <a:pt y="46505" x="41666"/>
                  </a:lnTo>
                  <a:lnTo>
                    <a:pt y="46211" x="42165"/>
                  </a:lnTo>
                  <a:lnTo>
                    <a:pt y="46065" x="42765"/>
                  </a:lnTo>
                  <a:lnTo>
                    <a:pt y="45624" x="43264"/>
                  </a:lnTo>
                  <a:lnTo>
                    <a:pt y="45331" x="43864"/>
                  </a:lnTo>
                  <a:lnTo>
                    <a:pt y="45038" x="44463"/>
                  </a:lnTo>
                  <a:lnTo>
                    <a:pt y="44744" x="45063"/>
                  </a:lnTo>
                  <a:lnTo>
                    <a:pt y="44304" x="45562"/>
                  </a:lnTo>
                  <a:lnTo>
                    <a:pt y="43864" x="46162"/>
                  </a:lnTo>
                  <a:lnTo>
                    <a:pt y="43277" x="46861"/>
                  </a:lnTo>
                  <a:lnTo>
                    <a:pt y="42984" x="47461"/>
                  </a:lnTo>
                  <a:lnTo>
                    <a:pt y="42397" x="48160"/>
                  </a:lnTo>
                  <a:lnTo>
                    <a:pt y="41810" x="48860"/>
                  </a:lnTo>
                  <a:lnTo>
                    <a:pt y="41223" x="49459"/>
                  </a:lnTo>
                  <a:lnTo>
                    <a:pt y="40637" x="50159"/>
                  </a:lnTo>
                  <a:lnTo>
                    <a:pt y="39903" x="50858"/>
                  </a:lnTo>
                  <a:lnTo>
                    <a:pt y="39316" x="51557"/>
                  </a:lnTo>
                  <a:lnTo>
                    <a:pt y="38730" x="52157"/>
                  </a:lnTo>
                  <a:lnTo>
                    <a:pt y="37996" x="52956"/>
                  </a:lnTo>
                  <a:lnTo>
                    <a:pt y="37116" x="53656"/>
                  </a:lnTo>
                  <a:lnTo>
                    <a:pt y="36382" x="54355"/>
                  </a:lnTo>
                  <a:lnTo>
                    <a:pt y="35502" x="54955"/>
                  </a:lnTo>
                  <a:lnTo>
                    <a:pt y="34622" x="55754"/>
                  </a:lnTo>
                  <a:lnTo>
                    <a:pt y="33595" x="56453"/>
                  </a:lnTo>
                  <a:lnTo>
                    <a:pt y="32715" x="57153"/>
                  </a:lnTo>
                  <a:lnTo>
                    <a:pt y="31688" x="57852"/>
                  </a:lnTo>
                  <a:lnTo>
                    <a:pt y="30661" x="58552"/>
                  </a:lnTo>
                  <a:lnTo>
                    <a:pt y="29634" x="59151"/>
                  </a:lnTo>
                  <a:lnTo>
                    <a:pt y="28461" x="59850"/>
                  </a:lnTo>
                  <a:lnTo>
                    <a:pt y="27287" x="60550"/>
                  </a:lnTo>
                  <a:lnTo>
                    <a:pt y="26113" x="61249"/>
                  </a:lnTo>
                  <a:lnTo>
                    <a:pt y="24793" x="61849"/>
                  </a:lnTo>
                  <a:lnTo>
                    <a:pt y="23473" x="62448"/>
                  </a:lnTo>
                  <a:lnTo>
                    <a:pt y="22153" x="63148"/>
                  </a:lnTo>
                  <a:lnTo>
                    <a:pt y="20686" x="63747"/>
                  </a:lnTo>
                  <a:lnTo>
                    <a:pt y="19365" x="64347"/>
                  </a:lnTo>
                  <a:lnTo>
                    <a:pt y="17752" x="64946"/>
                  </a:lnTo>
                  <a:lnTo>
                    <a:pt y="16285" x="65546"/>
                  </a:lnTo>
                  <a:lnTo>
                    <a:pt y="14671" x="66145"/>
                  </a:lnTo>
                  <a:lnTo>
                    <a:pt y="12911" x="66645"/>
                  </a:lnTo>
                  <a:lnTo>
                    <a:pt y="11297" x="67144"/>
                  </a:lnTo>
                  <a:lnTo>
                    <a:pt y="9536" x="67744"/>
                  </a:lnTo>
                  <a:lnTo>
                    <a:pt y="7776" x="68244"/>
                  </a:lnTo>
                  <a:lnTo>
                    <a:pt y="5869" x="68643"/>
                  </a:lnTo>
                  <a:lnTo>
                    <a:pt y="3962" x="69143"/>
                  </a:lnTo>
                  <a:lnTo>
                    <a:pt y="1908" x="69642"/>
                  </a:lnTo>
                  <a:lnTo>
                    <a:pt y="1" x="70042"/>
                  </a:lnTo>
                  <a:lnTo>
                    <a:pt y="1" x="69942"/>
                  </a:lnTo>
                  <a:lnTo>
                    <a:pt y="294" x="69642"/>
                  </a:lnTo>
                  <a:lnTo>
                    <a:pt y="441" x="69443"/>
                  </a:lnTo>
                  <a:lnTo>
                    <a:pt y="588" x="69143"/>
                  </a:lnTo>
                  <a:lnTo>
                    <a:pt y="881" x="68843"/>
                  </a:lnTo>
                  <a:lnTo>
                    <a:pt y="1175" x="68543"/>
                  </a:lnTo>
                  <a:lnTo>
                    <a:pt y="1175" x="68343"/>
                  </a:lnTo>
                  <a:lnTo>
                    <a:pt y="1321" x="68144"/>
                  </a:lnTo>
                  <a:lnTo>
                    <a:pt y="1468" x="67944"/>
                  </a:lnTo>
                  <a:lnTo>
                    <a:pt y="1468" x="67744"/>
                  </a:lnTo>
                  <a:lnTo>
                    <a:pt y="1761" x="67444"/>
                  </a:lnTo>
                  <a:lnTo>
                    <a:pt y="1908" x="67244"/>
                  </a:lnTo>
                  <a:lnTo>
                    <a:pt y="2055" x="66945"/>
                  </a:lnTo>
                  <a:lnTo>
                    <a:pt y="2201" x="66745"/>
                  </a:lnTo>
                  <a:lnTo>
                    <a:pt y="2348" x="66445"/>
                  </a:lnTo>
                  <a:lnTo>
                    <a:pt y="2495" x="66145"/>
                  </a:lnTo>
                  <a:lnTo>
                    <a:pt y="2788" x="65846"/>
                  </a:lnTo>
                  <a:lnTo>
                    <a:pt y="2935" x="65546"/>
                  </a:lnTo>
                  <a:lnTo>
                    <a:pt y="3082" x="65246"/>
                  </a:lnTo>
                  <a:lnTo>
                    <a:pt y="3375" x="64946"/>
                  </a:lnTo>
                  <a:lnTo>
                    <a:pt y="3522" x="64647"/>
                  </a:lnTo>
                  <a:lnTo>
                    <a:pt y="3815" x="64347"/>
                  </a:lnTo>
                  <a:lnTo>
                    <a:pt y="3962" x="63947"/>
                  </a:lnTo>
                  <a:lnTo>
                    <a:pt y="4109" x="63647"/>
                  </a:lnTo>
                  <a:lnTo>
                    <a:pt y="4402" x="63248"/>
                  </a:lnTo>
                  <a:lnTo>
                    <a:pt y="4549" x="62848"/>
                  </a:lnTo>
                  <a:lnTo>
                    <a:pt y="4695" x="62448"/>
                  </a:lnTo>
                  <a:lnTo>
                    <a:pt y="4989" x="62049"/>
                  </a:lnTo>
                  <a:lnTo>
                    <a:pt y="5282" x="61649"/>
                  </a:lnTo>
                  <a:lnTo>
                    <a:pt y="5429" x="61349"/>
                  </a:lnTo>
                  <a:lnTo>
                    <a:pt y="5722" x="60850"/>
                  </a:lnTo>
                  <a:lnTo>
                    <a:pt y="5869" x="60450"/>
                  </a:lnTo>
                  <a:lnTo>
                    <a:pt y="6162" x="59950"/>
                  </a:lnTo>
                  <a:lnTo>
                    <a:pt y="6309" x="59551"/>
                  </a:lnTo>
                  <a:lnTo>
                    <a:pt y="6602" x="59051"/>
                  </a:lnTo>
                  <a:lnTo>
                    <a:pt y="6749" x="58651"/>
                  </a:lnTo>
                  <a:lnTo>
                    <a:pt y="7043" x="58252"/>
                  </a:lnTo>
                  <a:lnTo>
                    <a:pt y="7336" x="57752"/>
                  </a:lnTo>
                  <a:lnTo>
                    <a:pt y="7483" x="57253"/>
                  </a:lnTo>
                  <a:lnTo>
                    <a:pt y="7776" x="56753"/>
                  </a:lnTo>
                  <a:lnTo>
                    <a:pt y="7923" x="56253"/>
                  </a:lnTo>
                  <a:lnTo>
                    <a:pt y="8216" x="55754"/>
                  </a:lnTo>
                  <a:lnTo>
                    <a:pt y="8363" x="55154"/>
                  </a:lnTo>
                  <a:lnTo>
                    <a:pt y="8656" x="54655"/>
                  </a:lnTo>
                  <a:lnTo>
                    <a:pt y="8950" x="54155"/>
                  </a:lnTo>
                  <a:lnTo>
                    <a:pt y="9243" x="53656"/>
                  </a:lnTo>
                  <a:lnTo>
                    <a:pt y="9390" x="53056"/>
                  </a:lnTo>
                  <a:lnTo>
                    <a:pt y="9536" x="52557"/>
                  </a:lnTo>
                  <a:lnTo>
                    <a:pt y="9830" x="51957"/>
                  </a:lnTo>
                  <a:lnTo>
                    <a:pt y="10123" x="51457"/>
                  </a:lnTo>
                  <a:lnTo>
                    <a:pt y="10270" x="50858"/>
                  </a:lnTo>
                  <a:lnTo>
                    <a:pt y="10563" x="50258"/>
                  </a:lnTo>
                  <a:lnTo>
                    <a:pt y="10857" x="49659"/>
                  </a:lnTo>
                  <a:lnTo>
                    <a:pt y="11003" x="49059"/>
                  </a:lnTo>
                  <a:lnTo>
                    <a:pt y="11444" x="49259"/>
                  </a:lnTo>
                  <a:lnTo>
                    <a:pt y="12030" x="49359"/>
                  </a:lnTo>
                  <a:lnTo>
                    <a:pt y="12470" x="49459"/>
                  </a:lnTo>
                  <a:lnTo>
                    <a:pt y="13057" x="49659"/>
                  </a:lnTo>
                  <a:lnTo>
                    <a:pt y="13644" x="49759"/>
                  </a:lnTo>
                  <a:lnTo>
                    <a:pt y="14231" x="49959"/>
                  </a:lnTo>
                  <a:lnTo>
                    <a:pt y="14524" x="50059"/>
                  </a:lnTo>
                  <a:lnTo>
                    <a:pt y="14818" x="50159"/>
                  </a:lnTo>
                  <a:lnTo>
                    <a:pt y="15258" x="50159"/>
                  </a:lnTo>
                  <a:lnTo>
                    <a:pt y="15551" x="50358"/>
                  </a:lnTo>
                  <a:lnTo>
                    <a:pt y="15404" x="50558"/>
                  </a:lnTo>
                  <a:lnTo>
                    <a:pt y="15404" x="50858"/>
                  </a:lnTo>
                  <a:lnTo>
                    <a:pt y="15258" x="51058"/>
                  </a:lnTo>
                  <a:lnTo>
                    <a:pt y="15111" x="51258"/>
                  </a:lnTo>
                  <a:lnTo>
                    <a:pt y="15111" x="51557"/>
                  </a:lnTo>
                  <a:lnTo>
                    <a:pt y="14964" x="51757"/>
                  </a:lnTo>
                  <a:lnTo>
                    <a:pt y="14818" x="52057"/>
                  </a:lnTo>
                  <a:lnTo>
                    <a:pt y="14818" x="52257"/>
                  </a:lnTo>
                  <a:lnTo>
                    <a:pt y="14671" x="52656"/>
                  </a:lnTo>
                  <a:lnTo>
                    <a:pt y="14524" x="53056"/>
                  </a:lnTo>
                  <a:lnTo>
                    <a:pt y="14378" x="53456"/>
                  </a:lnTo>
                  <a:lnTo>
                    <a:pt y="14378" x="53756"/>
                  </a:lnTo>
                  <a:lnTo>
                    <a:pt y="14231" x="54055"/>
                  </a:lnTo>
                  <a:lnTo>
                    <a:pt y="14231" x="54355"/>
                  </a:lnTo>
                  <a:lnTo>
                    <a:pt y="14084" x="54555"/>
                  </a:lnTo>
                  <a:lnTo>
                    <a:pt y="14084" x="54755"/>
                  </a:lnTo>
                  <a:lnTo>
                    <a:pt y="14084" x="54955"/>
                  </a:lnTo>
                  <a:lnTo>
                    <a:pt y="14084" x="55154"/>
                  </a:lnTo>
                  <a:lnTo>
                    <a:pt y="16725" x="54655"/>
                  </a:lnTo>
                  <a:lnTo>
                    <a:pt y="16725" x="54555"/>
                  </a:lnTo>
                  <a:lnTo>
                    <a:pt y="16725" x="54355"/>
                  </a:lnTo>
                  <a:lnTo>
                    <a:pt y="16725" x="54155"/>
                  </a:lnTo>
                  <a:lnTo>
                    <a:pt y="16871" x="54055"/>
                  </a:lnTo>
                  <a:lnTo>
                    <a:pt y="16871" x="53855"/>
                  </a:lnTo>
                  <a:lnTo>
                    <a:pt y="17018" x="53656"/>
                  </a:lnTo>
                  <a:lnTo>
                    <a:pt y="17018" x="53356"/>
                  </a:lnTo>
                  <a:lnTo>
                    <a:pt y="17165" x="53056"/>
                  </a:lnTo>
                  <a:lnTo>
                    <a:pt y="17312" x="52756"/>
                  </a:lnTo>
                  <a:lnTo>
                    <a:pt y="17458" x="52457"/>
                  </a:lnTo>
                  <a:lnTo>
                    <a:pt y="17605" x="52057"/>
                  </a:lnTo>
                  <a:lnTo>
                    <a:pt y="17752" x="51757"/>
                  </a:lnTo>
                  <a:lnTo>
                    <a:pt y="17898" x="51258"/>
                  </a:lnTo>
                  <a:lnTo>
                    <a:pt y="18045" x="50958"/>
                  </a:lnTo>
                  <a:lnTo>
                    <a:pt y="18632" x="51058"/>
                  </a:lnTo>
                  <a:lnTo>
                    <a:pt y="19365" x="51258"/>
                  </a:lnTo>
                  <a:lnTo>
                    <a:pt y="19952" x="51358"/>
                  </a:lnTo>
                  <a:lnTo>
                    <a:pt y="20392" x="51557"/>
                  </a:lnTo>
                  <a:lnTo>
                    <a:pt y="20979" x="51657"/>
                  </a:lnTo>
                  <a:lnTo>
                    <a:pt y="21566" x="51857"/>
                  </a:lnTo>
                  <a:lnTo>
                    <a:pt y="22153" x="51957"/>
                  </a:lnTo>
                  <a:lnTo>
                    <a:pt y="22739" x="52157"/>
                  </a:lnTo>
                  <a:lnTo>
                    <a:pt y="23179" x="52157"/>
                  </a:lnTo>
                  <a:lnTo>
                    <a:pt y="23620" x="52357"/>
                  </a:lnTo>
                  <a:lnTo>
                    <a:pt y="24060" x="52457"/>
                  </a:lnTo>
                  <a:lnTo>
                    <a:pt y="24500" x="52557"/>
                  </a:lnTo>
                  <a:lnTo>
                    <a:pt y="24940" x="52656"/>
                  </a:lnTo>
                  <a:lnTo>
                    <a:pt y="25233" x="52756"/>
                  </a:lnTo>
                  <a:lnTo>
                    <a:pt y="25527" x="52856"/>
                  </a:lnTo>
                  <a:lnTo>
                    <a:pt y="25820" x="52956"/>
                  </a:lnTo>
                  <a:lnTo>
                    <a:pt y="25820" x="53156"/>
                  </a:lnTo>
                  <a:lnTo>
                    <a:pt y="25967" x="53356"/>
                  </a:lnTo>
                  <a:lnTo>
                    <a:pt y="25967" x="53556"/>
                  </a:lnTo>
                  <a:lnTo>
                    <a:pt y="25967" x="53855"/>
                  </a:lnTo>
                  <a:lnTo>
                    <a:pt y="25967" x="54055"/>
                  </a:lnTo>
                  <a:lnTo>
                    <a:pt y="26113" x="54255"/>
                  </a:lnTo>
                  <a:lnTo>
                    <a:pt y="26113" x="54455"/>
                  </a:lnTo>
                  <a:lnTo>
                    <a:pt y="26113" x="54755"/>
                  </a:lnTo>
                  <a:lnTo>
                    <a:pt y="26113" x="55154"/>
                  </a:lnTo>
                  <a:lnTo>
                    <a:pt y="26260" x="55554"/>
                  </a:lnTo>
                  <a:lnTo>
                    <a:pt y="26260" x="55854"/>
                  </a:lnTo>
                  <a:lnTo>
                    <a:pt y="26407" x="56253"/>
                  </a:lnTo>
                  <a:lnTo>
                    <a:pt y="26407" x="56553"/>
                  </a:lnTo>
                  <a:lnTo>
                    <a:pt y="26407" x="56853"/>
                  </a:lnTo>
                  <a:lnTo>
                    <a:pt y="26407" x="57053"/>
                  </a:lnTo>
                  <a:lnTo>
                    <a:pt y="26554" x="57353"/>
                  </a:lnTo>
                  <a:lnTo>
                    <a:pt y="26554" x="57652"/>
                  </a:lnTo>
                  <a:lnTo>
                    <a:pt y="26700" x="57752"/>
                  </a:lnTo>
                  <a:lnTo>
                    <a:pt y="28021" x="57353"/>
                  </a:lnTo>
                  <a:lnTo>
                    <a:pt y="28021" x="56953"/>
                  </a:lnTo>
                  <a:lnTo>
                    <a:pt y="28021" x="56753"/>
                  </a:lnTo>
                  <a:lnTo>
                    <a:pt y="28021" x="56353"/>
                  </a:lnTo>
                  <a:lnTo>
                    <a:pt y="28021" x="56054"/>
                  </a:lnTo>
                  <a:lnTo>
                    <a:pt y="27874" x="55754"/>
                  </a:lnTo>
                  <a:lnTo>
                    <a:pt y="27874" x="55454"/>
                  </a:lnTo>
                  <a:lnTo>
                    <a:pt y="27874" x="55154"/>
                  </a:lnTo>
                  <a:lnTo>
                    <a:pt y="27874" x="54755"/>
                  </a:lnTo>
                  <a:lnTo>
                    <a:pt y="27727" x="54455"/>
                  </a:lnTo>
                  <a:lnTo>
                    <a:pt y="27727" x="54055"/>
                  </a:lnTo>
                  <a:lnTo>
                    <a:pt y="27580" x="53656"/>
                  </a:lnTo>
                  <a:lnTo>
                    <a:pt y="27580" x="53356"/>
                  </a:lnTo>
                  <a:lnTo>
                    <a:pt y="27434" x="52956"/>
                  </a:lnTo>
                  <a:lnTo>
                    <a:pt y="27434" x="52656"/>
                  </a:lnTo>
                  <a:lnTo>
                    <a:pt y="27434" x="52357"/>
                  </a:lnTo>
                  <a:lnTo>
                    <a:pt y="27434" x="52057"/>
                  </a:lnTo>
                  <a:lnTo>
                    <a:pt y="27580" x="51757"/>
                  </a:lnTo>
                  <a:lnTo>
                    <a:pt y="27874" x="51358"/>
                  </a:lnTo>
                  <a:lnTo>
                    <a:pt y="28167" x="50958"/>
                  </a:lnTo>
                  <a:lnTo>
                    <a:pt y="28461" x="50658"/>
                  </a:lnTo>
                  <a:lnTo>
                    <a:pt y="28607" x="50358"/>
                  </a:lnTo>
                  <a:lnTo>
                    <a:pt y="28754" x="50159"/>
                  </a:lnTo>
                  <a:lnTo>
                    <a:pt y="29047" x="49959"/>
                  </a:lnTo>
                  <a:lnTo>
                    <a:pt y="29194" x="49759"/>
                  </a:lnTo>
                  <a:lnTo>
                    <a:pt y="29341" x="49459"/>
                  </a:lnTo>
                  <a:lnTo>
                    <a:pt y="29634" x="49259"/>
                  </a:lnTo>
                  <a:lnTo>
                    <a:pt y="29781" x="48960"/>
                  </a:lnTo>
                  <a:lnTo>
                    <a:pt y="29928" x="48760"/>
                  </a:lnTo>
                  <a:lnTo>
                    <a:pt y="30221" x="48460"/>
                  </a:lnTo>
                  <a:lnTo>
                    <a:pt y="30368" x="48260"/>
                  </a:lnTo>
                  <a:lnTo>
                    <a:pt y="30514" x="47960"/>
                  </a:lnTo>
                  <a:lnTo>
                    <a:pt y="30808" x="47761"/>
                  </a:lnTo>
                  <a:lnTo>
                    <a:pt y="30955" x="47461"/>
                  </a:lnTo>
                  <a:lnTo>
                    <a:pt y="31248" x="47161"/>
                  </a:lnTo>
                  <a:lnTo>
                    <a:pt y="31541" x="46861"/>
                  </a:lnTo>
                  <a:lnTo>
                    <a:pt y="31688" x="46661"/>
                  </a:lnTo>
                  <a:lnTo>
                    <a:pt y="31835" x="46362"/>
                  </a:lnTo>
                  <a:lnTo>
                    <a:pt y="32275" x="46062"/>
                  </a:lnTo>
                  <a:lnTo>
                    <a:pt y="32422" x="45762"/>
                  </a:lnTo>
                  <a:lnTo>
                    <a:pt y="32715" x="45562"/>
                  </a:lnTo>
                  <a:lnTo>
                    <a:pt y="32862" x="45263"/>
                  </a:lnTo>
                  <a:lnTo>
                    <a:pt y="33155" x="44963"/>
                  </a:lnTo>
                  <a:lnTo>
                    <a:pt y="33448" x="44663"/>
                  </a:lnTo>
                  <a:lnTo>
                    <a:pt y="33742" x="44463"/>
                  </a:lnTo>
                  <a:lnTo>
                    <a:pt y="33742" x="44763"/>
                  </a:lnTo>
                  <a:lnTo>
                    <a:pt y="33742" x="45163"/>
                  </a:lnTo>
                  <a:lnTo>
                    <a:pt y="33889" x="45462"/>
                  </a:lnTo>
                  <a:lnTo>
                    <a:pt y="33889" x="45762"/>
                  </a:lnTo>
                  <a:lnTo>
                    <a:pt y="33889" x="46062"/>
                  </a:lnTo>
                  <a:lnTo>
                    <a:pt y="34035" x="46362"/>
                  </a:lnTo>
                  <a:lnTo>
                    <a:pt y="34035" x="46661"/>
                  </a:lnTo>
                  <a:lnTo>
                    <a:pt y="34182" x="46861"/>
                  </a:lnTo>
                  <a:lnTo>
                    <a:pt y="34182" x="47061"/>
                  </a:lnTo>
                  <a:lnTo>
                    <a:pt y="34182" x="47261"/>
                  </a:lnTo>
                  <a:lnTo>
                    <a:pt y="34182" x="47461"/>
                  </a:lnTo>
                  <a:lnTo>
                    <a:pt y="34182" x="47661"/>
                  </a:lnTo>
                  <a:lnTo>
                    <a:pt y="34182" x="47860"/>
                  </a:lnTo>
                  <a:lnTo>
                    <a:pt y="34329" x="47960"/>
                  </a:lnTo>
                  <a:lnTo>
                    <a:pt y="35649" x="47461"/>
                  </a:lnTo>
                  <a:lnTo>
                    <a:pt y="35502" x="47161"/>
                  </a:lnTo>
                  <a:lnTo>
                    <a:pt y="35502" x="46961"/>
                  </a:lnTo>
                  <a:lnTo>
                    <a:pt y="35502" x="46661"/>
                  </a:lnTo>
                  <a:lnTo>
                    <a:pt y="35502" x="46462"/>
                  </a:lnTo>
                  <a:lnTo>
                    <a:pt y="35502" x="46062"/>
                  </a:lnTo>
                  <a:lnTo>
                    <a:pt y="35502" x="45762"/>
                  </a:lnTo>
                  <a:lnTo>
                    <a:pt y="35502" x="45562"/>
                  </a:lnTo>
                  <a:lnTo>
                    <a:pt y="35502" x="45263"/>
                  </a:lnTo>
                  <a:lnTo>
                    <a:pt y="35356" x="44963"/>
                  </a:lnTo>
                  <a:lnTo>
                    <a:pt y="35356" x="44663"/>
                  </a:lnTo>
                  <a:lnTo>
                    <a:pt y="35209" x="44263"/>
                  </a:lnTo>
                  <a:lnTo>
                    <a:pt y="35209" x="44064"/>
                  </a:lnTo>
                  <a:lnTo>
                    <a:pt y="35209" x="43664"/>
                  </a:lnTo>
                  <a:lnTo>
                    <a:pt y="35062" x="43364"/>
                  </a:lnTo>
                  <a:lnTo>
                    <a:pt y="35062" x="43064"/>
                  </a:lnTo>
                  <a:lnTo>
                    <a:pt y="35062" x="42765"/>
                  </a:lnTo>
                  <a:lnTo>
                    <a:pt y="35209" x="42465"/>
                  </a:lnTo>
                  <a:lnTo>
                    <a:pt y="35356" x="42265"/>
                  </a:lnTo>
                  <a:lnTo>
                    <a:pt y="35649" x="41965"/>
                  </a:lnTo>
                  <a:lnTo>
                    <a:pt y="35796" x="41766"/>
                  </a:lnTo>
                  <a:lnTo>
                    <a:pt y="36089" x="41466"/>
                  </a:lnTo>
                  <a:lnTo>
                    <a:pt y="36236" x="41266"/>
                  </a:lnTo>
                  <a:lnTo>
                    <a:pt y="36529" x="40966"/>
                  </a:lnTo>
                  <a:lnTo>
                    <a:pt y="36676" x="40766"/>
                  </a:lnTo>
                  <a:lnTo>
                    <a:pt y="36823" x="40467"/>
                  </a:lnTo>
                  <a:lnTo>
                    <a:pt y="37116" x="40267"/>
                  </a:lnTo>
                  <a:lnTo>
                    <a:pt y="37263" x="40067"/>
                  </a:lnTo>
                  <a:lnTo>
                    <a:pt y="37409" x="39767"/>
                  </a:lnTo>
                  <a:lnTo>
                    <a:pt y="37703" x="39567"/>
                  </a:lnTo>
                  <a:lnTo>
                    <a:pt y="37849" x="39368"/>
                  </a:lnTo>
                  <a:lnTo>
                    <a:pt y="38143" x="39168"/>
                  </a:lnTo>
                  <a:lnTo>
                    <a:pt y="38290" x="38968"/>
                  </a:lnTo>
                  <a:lnTo>
                    <a:pt y="38583" x="38468"/>
                  </a:lnTo>
                  <a:lnTo>
                    <a:pt y="39023" x="38069"/>
                  </a:lnTo>
                  <a:lnTo>
                    <a:pt y="39170" x="37669"/>
                  </a:lnTo>
                  <a:lnTo>
                    <a:pt y="39610" x="37269"/>
                  </a:lnTo>
                  <a:lnTo>
                    <a:pt y="39903" x="36970"/>
                  </a:lnTo>
                  <a:lnTo>
                    <a:pt y="40197" x="36570"/>
                  </a:lnTo>
                  <a:lnTo>
                    <a:pt y="40343" x="36270"/>
                  </a:lnTo>
                  <a:lnTo>
                    <a:pt y="40637" x="36070"/>
                  </a:lnTo>
                  <a:lnTo>
                    <a:pt y="40637" x="36370"/>
                  </a:lnTo>
                  <a:lnTo>
                    <a:pt y="40783" x="36570"/>
                  </a:lnTo>
                  <a:lnTo>
                    <a:pt y="40783" x="36870"/>
                  </a:lnTo>
                  <a:lnTo>
                    <a:pt y="40783" x="37269"/>
                  </a:lnTo>
                  <a:lnTo>
                    <a:pt y="40783" x="37469"/>
                  </a:lnTo>
                  <a:lnTo>
                    <a:pt y="40930" x="37669"/>
                  </a:lnTo>
                  <a:lnTo>
                    <a:pt y="40930" x="37969"/>
                  </a:lnTo>
                  <a:lnTo>
                    <a:pt y="40930" x="38169"/>
                  </a:lnTo>
                  <a:lnTo>
                    <a:pt y="41077" x="38568"/>
                  </a:lnTo>
                  <a:lnTo>
                    <a:pt y="41077" x="38868"/>
                  </a:lnTo>
                  <a:lnTo>
                    <a:pt y="41077" x="39068"/>
                  </a:lnTo>
                  <a:lnTo>
                    <a:pt y="41223" x="39068"/>
                  </a:lnTo>
                  <a:lnTo>
                    <a:pt y="42544" x="38668"/>
                  </a:lnTo>
                  <a:lnTo>
                    <a:pt y="42397" x="38368"/>
                  </a:lnTo>
                  <a:lnTo>
                    <a:pt y="42397" x="37969"/>
                  </a:lnTo>
                  <a:lnTo>
                    <a:pt y="42397" x="37669"/>
                  </a:lnTo>
                  <a:lnTo>
                    <a:pt y="42397" x="37269"/>
                  </a:lnTo>
                  <a:lnTo>
                    <a:pt y="42397" x="36970"/>
                  </a:lnTo>
                  <a:lnTo>
                    <a:pt y="42250" x="36570"/>
                  </a:lnTo>
                  <a:lnTo>
                    <a:pt y="42250" x="36170"/>
                  </a:lnTo>
                  <a:lnTo>
                    <a:pt y="42250" x="35870"/>
                  </a:lnTo>
                  <a:lnTo>
                    <a:pt y="42104" x="35471"/>
                  </a:lnTo>
                  <a:lnTo>
                    <a:pt y="42104" x="35071"/>
                  </a:lnTo>
                  <a:lnTo>
                    <a:pt y="41957" x="34572"/>
                  </a:lnTo>
                  <a:lnTo>
                    <a:pt y="41957" x="34272"/>
                  </a:lnTo>
                  <a:lnTo>
                    <a:pt y="41810" x="33872"/>
                  </a:lnTo>
                  <a:lnTo>
                    <a:pt y="41810" x="33472"/>
                  </a:lnTo>
                  <a:lnTo>
                    <a:pt y="41664" x="33073"/>
                  </a:lnTo>
                  <a:lnTo>
                    <a:pt y="41664" x="32873"/>
                  </a:lnTo>
                  <a:lnTo>
                    <a:pt y="41664" x="32473"/>
                  </a:lnTo>
                  <a:lnTo>
                    <a:pt y="41517" x="32074"/>
                  </a:lnTo>
                  <a:lnTo>
                    <a:pt y="41370" x="31774"/>
                  </a:lnTo>
                  <a:lnTo>
                    <a:pt y="41370" x="31474"/>
                  </a:lnTo>
                  <a:lnTo>
                    <a:pt y="41223" x="31074"/>
                  </a:lnTo>
                  <a:lnTo>
                    <a:pt y="41223" x="30875"/>
                  </a:lnTo>
                  <a:lnTo>
                    <a:pt y="41077" x="30575"/>
                  </a:lnTo>
                  <a:lnTo>
                    <a:pt y="41077" x="30375"/>
                  </a:lnTo>
                  <a:lnTo>
                    <a:pt y="40930" x="30075"/>
                  </a:lnTo>
                  <a:lnTo>
                    <a:pt y="40930" x="29875"/>
                  </a:lnTo>
                  <a:lnTo>
                    <a:pt y="40930" x="29776"/>
                  </a:lnTo>
                  <a:lnTo>
                    <a:pt y="40930" x="29576"/>
                  </a:lnTo>
                  <a:lnTo>
                    <a:pt y="40930" x="29376"/>
                  </a:lnTo>
                  <a:lnTo>
                    <a:pt y="40930" x="29376"/>
                  </a:lnTo>
                  <a:lnTo>
                    <a:pt y="39170" x="29576"/>
                  </a:lnTo>
                  <a:lnTo>
                    <a:pt y="39170" x="29776"/>
                  </a:lnTo>
                  <a:lnTo>
                    <a:pt y="39316" x="30075"/>
                  </a:lnTo>
                  <a:lnTo>
                    <a:pt y="39316" x="30375"/>
                  </a:lnTo>
                  <a:lnTo>
                    <a:pt y="39463" x="30675"/>
                  </a:lnTo>
                  <a:lnTo>
                    <a:pt y="39610" x="30975"/>
                  </a:lnTo>
                  <a:lnTo>
                    <a:pt y="39610" x="31374"/>
                  </a:lnTo>
                  <a:lnTo>
                    <a:pt y="39756" x="31774"/>
                  </a:lnTo>
                  <a:lnTo>
                    <a:pt y="39903" x="32174"/>
                  </a:lnTo>
                  <a:lnTo>
                    <a:pt y="39903" x="32473"/>
                  </a:lnTo>
                  <a:lnTo>
                    <a:pt y="39903" x="32873"/>
                  </a:lnTo>
                  <a:lnTo>
                    <a:pt y="40050" x="33273"/>
                  </a:lnTo>
                  <a:lnTo>
                    <a:pt y="40197" x="33672"/>
                  </a:lnTo>
                  <a:lnTo>
                    <a:pt y="40197" x="33972"/>
                  </a:lnTo>
                  <a:lnTo>
                    <a:pt y="40343" x="34372"/>
                  </a:lnTo>
                  <a:lnTo>
                    <a:pt y="40343" x="34871"/>
                  </a:lnTo>
                  <a:lnTo>
                    <a:pt y="40490" x="35271"/>
                  </a:lnTo>
                  <a:lnTo>
                    <a:pt y="40197" x="35471"/>
                  </a:lnTo>
                  <a:lnTo>
                    <a:pt y="39903" x="35870"/>
                  </a:lnTo>
                  <a:lnTo>
                    <a:pt y="39610" x="36170"/>
                  </a:lnTo>
                  <a:lnTo>
                    <a:pt y="39316" x="36670"/>
                  </a:lnTo>
                  <a:lnTo>
                    <a:pt y="39023" x="36870"/>
                  </a:lnTo>
                  <a:lnTo>
                    <a:pt y="38876" x="37069"/>
                  </a:lnTo>
                  <a:lnTo>
                    <a:pt y="38730" x="37369"/>
                  </a:lnTo>
                  <a:lnTo>
                    <a:pt y="38436" x="37569"/>
                  </a:lnTo>
                  <a:lnTo>
                    <a:pt y="38290" x="37869"/>
                  </a:lnTo>
                  <a:lnTo>
                    <a:pt y="38143" x="38069"/>
                  </a:lnTo>
                  <a:lnTo>
                    <a:pt y="37849" x="38368"/>
                  </a:lnTo>
                  <a:lnTo>
                    <a:pt y="37703" x="38568"/>
                  </a:lnTo>
                  <a:lnTo>
                    <a:pt y="37409" x="38768"/>
                  </a:lnTo>
                  <a:lnTo>
                    <a:pt y="37263" x="39068"/>
                  </a:lnTo>
                  <a:lnTo>
                    <a:pt y="37116" x="39268"/>
                  </a:lnTo>
                  <a:lnTo>
                    <a:pt y="36823" x="39467"/>
                  </a:lnTo>
                  <a:lnTo>
                    <a:pt y="36676" x="39667"/>
                  </a:lnTo>
                  <a:lnTo>
                    <a:pt y="36529" x="39967"/>
                  </a:lnTo>
                  <a:lnTo>
                    <a:pt y="36236" x="40167"/>
                  </a:lnTo>
                  <a:lnTo>
                    <a:pt y="36089" x="40467"/>
                  </a:lnTo>
                  <a:lnTo>
                    <a:pt y="35796" x="40866"/>
                  </a:lnTo>
                  <a:lnTo>
                    <a:pt y="35356" x="41266"/>
                  </a:lnTo>
                  <a:lnTo>
                    <a:pt y="35062" x="41666"/>
                  </a:lnTo>
                  <a:lnTo>
                    <a:pt y="34915" x="42065"/>
                  </a:lnTo>
                  <a:lnTo>
                    <a:pt y="34769" x="41666"/>
                  </a:lnTo>
                  <a:lnTo>
                    <a:pt y="34769" x="41166"/>
                  </a:lnTo>
                  <a:lnTo>
                    <a:pt y="34622" x="40866"/>
                  </a:lnTo>
                  <a:lnTo>
                    <a:pt y="34475" x="40467"/>
                  </a:lnTo>
                  <a:lnTo>
                    <a:pt y="34475" x="40167"/>
                  </a:lnTo>
                  <a:lnTo>
                    <a:pt y="34329" x="39867"/>
                  </a:lnTo>
                  <a:lnTo>
                    <a:pt y="34182" x="39567"/>
                  </a:lnTo>
                  <a:lnTo>
                    <a:pt y="34182" x="39368"/>
                  </a:lnTo>
                  <a:lnTo>
                    <a:pt y="34182" x="39068"/>
                  </a:lnTo>
                  <a:lnTo>
                    <a:pt y="34035" x="38868"/>
                  </a:lnTo>
                  <a:lnTo>
                    <a:pt y="34035" x="38668"/>
                  </a:lnTo>
                  <a:lnTo>
                    <a:pt y="34035" x="38568"/>
                  </a:lnTo>
                  <a:lnTo>
                    <a:pt y="33889" x="38368"/>
                  </a:lnTo>
                  <a:lnTo>
                    <a:pt y="33889" x="38268"/>
                  </a:lnTo>
                  <a:lnTo>
                    <a:pt y="32275" x="38368"/>
                  </a:lnTo>
                  <a:lnTo>
                    <a:pt y="32275" x="38668"/>
                  </a:lnTo>
                  <a:lnTo>
                    <a:pt y="32275" x="38868"/>
                  </a:lnTo>
                  <a:lnTo>
                    <a:pt y="32422" x="39168"/>
                  </a:lnTo>
                  <a:lnTo>
                    <a:pt y="32568" x="39467"/>
                  </a:lnTo>
                  <a:lnTo>
                    <a:pt y="32568" x="39767"/>
                  </a:lnTo>
                  <a:lnTo>
                    <a:pt y="32715" x="40067"/>
                  </a:lnTo>
                  <a:lnTo>
                    <a:pt y="32715" x="40367"/>
                  </a:lnTo>
                  <a:lnTo>
                    <a:pt y="32862" x="40766"/>
                  </a:lnTo>
                  <a:lnTo>
                    <a:pt y="32862" x="41066"/>
                  </a:lnTo>
                  <a:lnTo>
                    <a:pt y="33008" x="41466"/>
                  </a:lnTo>
                  <a:lnTo>
                    <a:pt y="33155" x="41865"/>
                  </a:lnTo>
                  <a:lnTo>
                    <a:pt y="33155" x="42165"/>
                  </a:lnTo>
                  <a:lnTo>
                    <a:pt y="33302" x="42565"/>
                  </a:lnTo>
                  <a:lnTo>
                    <a:pt y="33448" x="42965"/>
                  </a:lnTo>
                  <a:lnTo>
                    <a:pt y="33448" x="43264"/>
                  </a:lnTo>
                  <a:lnTo>
                    <a:pt y="33595" x="43664"/>
                  </a:lnTo>
                  <a:lnTo>
                    <a:pt y="33155" x="43964"/>
                  </a:lnTo>
                  <a:lnTo>
                    <a:pt y="32862" x="44363"/>
                  </a:lnTo>
                  <a:lnTo>
                    <a:pt y="32715" x="44563"/>
                  </a:lnTo>
                  <a:lnTo>
                    <a:pt y="32568" x="44763"/>
                  </a:lnTo>
                  <a:lnTo>
                    <a:pt y="32275" x="45063"/>
                  </a:lnTo>
                  <a:lnTo>
                    <a:pt y="32128" x="45263"/>
                  </a:lnTo>
                  <a:lnTo>
                    <a:pt y="31835" x="45562"/>
                  </a:lnTo>
                  <a:lnTo>
                    <a:pt y="31688" x="45762"/>
                  </a:lnTo>
                  <a:lnTo>
                    <a:pt y="31395" x="45962"/>
                  </a:lnTo>
                  <a:lnTo>
                    <a:pt y="31248" x="46262"/>
                  </a:lnTo>
                  <a:lnTo>
                    <a:pt y="30955" x="46462"/>
                  </a:lnTo>
                  <a:lnTo>
                    <a:pt y="30808" x="46761"/>
                  </a:lnTo>
                  <a:lnTo>
                    <a:pt y="30514" x="47061"/>
                  </a:lnTo>
                  <a:lnTo>
                    <a:pt y="30368" x="47361"/>
                  </a:lnTo>
                  <a:lnTo>
                    <a:pt y="30074" x="47661"/>
                  </a:lnTo>
                  <a:lnTo>
                    <a:pt y="29928" x="47960"/>
                  </a:lnTo>
                  <a:lnTo>
                    <a:pt y="29634" x="48160"/>
                  </a:lnTo>
                  <a:lnTo>
                    <a:pt y="29488" x="48460"/>
                  </a:lnTo>
                  <a:lnTo>
                    <a:pt y="29341" x="48760"/>
                  </a:lnTo>
                  <a:lnTo>
                    <a:pt y="29047" x="49059"/>
                  </a:lnTo>
                  <a:lnTo>
                    <a:pt y="28901" x="49259"/>
                  </a:lnTo>
                  <a:lnTo>
                    <a:pt y="28754" x="49559"/>
                  </a:lnTo>
                  <a:lnTo>
                    <a:pt y="28461" x="49859"/>
                  </a:lnTo>
                  <a:lnTo>
                    <a:pt y="28167" x="50059"/>
                  </a:lnTo>
                  <a:lnTo>
                    <a:pt y="28021" x="50358"/>
                  </a:lnTo>
                  <a:lnTo>
                    <a:pt y="27874" x="50558"/>
                  </a:lnTo>
                  <a:lnTo>
                    <a:pt y="27727" x="50758"/>
                  </a:lnTo>
                  <a:lnTo>
                    <a:pt y="27434" x="51058"/>
                  </a:lnTo>
                  <a:lnTo>
                    <a:pt y="27434" x="51258"/>
                  </a:lnTo>
                  <a:lnTo>
                    <a:pt y="27287" x="51457"/>
                  </a:lnTo>
                  <a:lnTo>
                    <a:pt y="27140" x="51058"/>
                  </a:lnTo>
                  <a:lnTo>
                    <a:pt y="27140" x="50758"/>
                  </a:lnTo>
                  <a:lnTo>
                    <a:pt y="26994" x="50358"/>
                  </a:lnTo>
                  <a:lnTo>
                    <a:pt y="26847" x="50059"/>
                  </a:lnTo>
                  <a:lnTo>
                    <a:pt y="26700" x="49759"/>
                  </a:lnTo>
                  <a:lnTo>
                    <a:pt y="26700" x="49459"/>
                  </a:lnTo>
                  <a:lnTo>
                    <a:pt y="26554" x="49259"/>
                  </a:lnTo>
                  <a:lnTo>
                    <a:pt y="26554" x="49059"/>
                  </a:lnTo>
                  <a:lnTo>
                    <a:pt y="26407" x="48660"/>
                  </a:lnTo>
                  <a:lnTo>
                    <a:pt y="26407" x="48360"/>
                  </a:lnTo>
                  <a:lnTo>
                    <a:pt y="26407" x="48160"/>
                  </a:lnTo>
                  <a:lnTo>
                    <a:pt y="26407" x="48060"/>
                  </a:lnTo>
                  <a:lnTo>
                    <a:pt y="24646" x="48160"/>
                  </a:lnTo>
                  <a:lnTo>
                    <a:pt y="24793" x="48560"/>
                  </a:lnTo>
                  <a:lnTo>
                    <a:pt y="24940" x="49059"/>
                  </a:lnTo>
                  <a:lnTo>
                    <a:pt y="24940" x="49259"/>
                  </a:lnTo>
                  <a:lnTo>
                    <a:pt y="25087" x="49559"/>
                  </a:lnTo>
                  <a:lnTo>
                    <a:pt y="25087" x="49759"/>
                  </a:lnTo>
                  <a:lnTo>
                    <a:pt y="25233" x="50059"/>
                  </a:lnTo>
                  <a:lnTo>
                    <a:pt y="25233" x="50258"/>
                  </a:lnTo>
                  <a:lnTo>
                    <a:pt y="25380" x="50558"/>
                  </a:lnTo>
                  <a:lnTo>
                    <a:pt y="25380" x="50858"/>
                  </a:lnTo>
                  <a:lnTo>
                    <a:pt y="25380" x="51158"/>
                  </a:lnTo>
                  <a:lnTo>
                    <a:pt y="25527" x="51457"/>
                  </a:lnTo>
                  <a:lnTo>
                    <a:pt y="25527" x="51757"/>
                  </a:lnTo>
                  <a:lnTo>
                    <a:pt y="25673" x="52057"/>
                  </a:lnTo>
                  <a:lnTo>
                    <a:pt y="25820" x="52357"/>
                  </a:lnTo>
                  <a:lnTo>
                    <a:pt y="25380" x="52257"/>
                  </a:lnTo>
                  <a:lnTo>
                    <a:pt y="25087" x="52157"/>
                  </a:lnTo>
                  <a:lnTo>
                    <a:pt y="24793" x="52057"/>
                  </a:lnTo>
                  <a:lnTo>
                    <a:pt y="24500" x="51957"/>
                  </a:lnTo>
                  <a:lnTo>
                    <a:pt y="24060" x="51857"/>
                  </a:lnTo>
                  <a:lnTo>
                    <a:pt y="23620" x="51757"/>
                  </a:lnTo>
                  <a:lnTo>
                    <a:pt y="23179" x="51657"/>
                  </a:lnTo>
                  <a:lnTo>
                    <a:pt y="22739" x="51557"/>
                  </a:lnTo>
                  <a:lnTo>
                    <a:pt y="22153" x="51358"/>
                  </a:lnTo>
                  <a:lnTo>
                    <a:pt y="21566" x="51258"/>
                  </a:lnTo>
                  <a:lnTo>
                    <a:pt y="21126" x="51058"/>
                  </a:lnTo>
                  <a:lnTo>
                    <a:pt y="20539" x="50958"/>
                  </a:lnTo>
                  <a:lnTo>
                    <a:pt y="19952" x="50858"/>
                  </a:lnTo>
                  <a:lnTo>
                    <a:pt y="19512" x="50658"/>
                  </a:lnTo>
                  <a:lnTo>
                    <a:pt y="18925" x="50558"/>
                  </a:lnTo>
                  <a:lnTo>
                    <a:pt y="18338" x="50458"/>
                  </a:lnTo>
                  <a:lnTo>
                    <a:pt y="18485" x="50059"/>
                  </a:lnTo>
                  <a:lnTo>
                    <a:pt y="18632" x="49659"/>
                  </a:lnTo>
                  <a:lnTo>
                    <a:pt y="18632" x="49259"/>
                  </a:lnTo>
                  <a:lnTo>
                    <a:pt y="18925" x="48960"/>
                  </a:lnTo>
                  <a:lnTo>
                    <a:pt y="19072" x="48560"/>
                  </a:lnTo>
                  <a:lnTo>
                    <a:pt y="19219" x="48160"/>
                  </a:lnTo>
                  <a:lnTo>
                    <a:pt y="19365" x="47761"/>
                  </a:lnTo>
                  <a:lnTo>
                    <a:pt y="19659" x="47261"/>
                  </a:lnTo>
                  <a:lnTo>
                    <a:pt y="19805" x="46861"/>
                  </a:lnTo>
                  <a:lnTo>
                    <a:pt y="19952" x="46462"/>
                  </a:lnTo>
                  <a:lnTo>
                    <a:pt y="20099" x="45962"/>
                  </a:lnTo>
                  <a:lnTo>
                    <a:pt y="20245" x="45662"/>
                  </a:lnTo>
                  <a:lnTo>
                    <a:pt y="20392" x="45163"/>
                  </a:lnTo>
                  <a:lnTo>
                    <a:pt y="20686" x="44763"/>
                  </a:lnTo>
                  <a:lnTo>
                    <a:pt y="20832" x="44263"/>
                  </a:lnTo>
                  <a:lnTo>
                    <a:pt y="21126" x="43864"/>
                  </a:lnTo>
                  <a:lnTo>
                    <a:pt y="21272" x="43364"/>
                  </a:lnTo>
                  <a:lnTo>
                    <a:pt y="21566" x="42865"/>
                  </a:lnTo>
                  <a:lnTo>
                    <a:pt y="21712" x="42365"/>
                  </a:lnTo>
                  <a:lnTo>
                    <a:pt y="22006" x="41965"/>
                  </a:lnTo>
                  <a:lnTo>
                    <a:pt y="22153" x="41466"/>
                  </a:lnTo>
                  <a:lnTo>
                    <a:pt y="22446" x="40966"/>
                  </a:lnTo>
                  <a:lnTo>
                    <a:pt y="22593" x="40467"/>
                  </a:lnTo>
                  <a:lnTo>
                    <a:pt y="22886" x="40067"/>
                  </a:lnTo>
                  <a:lnTo>
                    <a:pt y="23179" x="39567"/>
                  </a:lnTo>
                  <a:lnTo>
                    <a:pt y="23473" x="39068"/>
                  </a:lnTo>
                  <a:lnTo>
                    <a:pt y="23620" x="38568"/>
                  </a:lnTo>
                  <a:lnTo>
                    <a:pt y="23913" x="38169"/>
                  </a:lnTo>
                  <a:lnTo>
                    <a:pt y="24206" x="37669"/>
                  </a:lnTo>
                  <a:lnTo>
                    <a:pt y="24500" x="37169"/>
                  </a:lnTo>
                  <a:lnTo>
                    <a:pt y="24793" x="36770"/>
                  </a:lnTo>
                  <a:lnTo>
                    <a:pt y="25087" x="36270"/>
                  </a:lnTo>
                  <a:lnTo>
                    <a:pt y="25380" x="35771"/>
                  </a:lnTo>
                  <a:lnTo>
                    <a:pt y="25673" x="35271"/>
                  </a:lnTo>
                  <a:lnTo>
                    <a:pt y="25820" x="34871"/>
                  </a:lnTo>
                  <a:lnTo>
                    <a:pt y="26113" x="34372"/>
                  </a:lnTo>
                  <a:lnTo>
                    <a:pt y="26407" x="33972"/>
                  </a:lnTo>
                  <a:lnTo>
                    <a:pt y="26700" x="33472"/>
                  </a:lnTo>
                  <a:lnTo>
                    <a:pt y="26994" x="33073"/>
                  </a:lnTo>
                  <a:lnTo>
                    <a:pt y="27434" x="32673"/>
                  </a:lnTo>
                  <a:lnTo>
                    <a:pt y="27580" x="32273"/>
                  </a:lnTo>
                  <a:lnTo>
                    <a:pt y="27874" x="31874"/>
                  </a:lnTo>
                  <a:lnTo>
                    <a:pt y="28167" x="31374"/>
                  </a:lnTo>
                  <a:lnTo>
                    <a:pt y="28607" x="31074"/>
                  </a:lnTo>
                  <a:lnTo>
                    <a:pt y="28901" x="30675"/>
                  </a:lnTo>
                  <a:lnTo>
                    <a:pt y="29194" x="30275"/>
                  </a:lnTo>
                  <a:lnTo>
                    <a:pt y="29488" x="29875"/>
                  </a:lnTo>
                  <a:lnTo>
                    <a:pt y="29781" x="29576"/>
                  </a:lnTo>
                  <a:lnTo>
                    <a:pt y="30074" x="29176"/>
                  </a:lnTo>
                  <a:lnTo>
                    <a:pt y="30368" x="28776"/>
                  </a:lnTo>
                  <a:lnTo>
                    <a:pt y="30661" x="28477"/>
                  </a:lnTo>
                  <a:lnTo>
                    <a:pt y="30955" x="28077"/>
                  </a:lnTo>
                  <a:lnTo>
                    <a:pt y="31248" x="27777"/>
                  </a:lnTo>
                  <a:lnTo>
                    <a:pt y="31541" x="27477"/>
                  </a:lnTo>
                  <a:lnTo>
                    <a:pt y="31835" x="27178"/>
                  </a:lnTo>
                  <a:lnTo>
                    <a:pt y="32275" x="26978"/>
                  </a:lnTo>
                  <a:lnTo>
                    <a:pt y="32568" x="26678"/>
                  </a:lnTo>
                  <a:lnTo>
                    <a:pt y="32862" x="26478"/>
                  </a:lnTo>
                  <a:lnTo>
                    <a:pt y="33155" x="26278"/>
                  </a:lnTo>
                  <a:lnTo>
                    <a:pt y="33595" x="26079"/>
                  </a:lnTo>
                  <a:lnTo>
                    <a:pt y="33889" x="25779"/>
                  </a:lnTo>
                  <a:lnTo>
                    <a:pt y="34182" x="25679"/>
                  </a:lnTo>
                  <a:lnTo>
                    <a:pt y="34475" x="25379"/>
                  </a:lnTo>
                  <a:lnTo>
                    <a:pt y="34915" x="25279"/>
                  </a:lnTo>
                  <a:lnTo>
                    <a:pt y="35209" x="25179"/>
                  </a:lnTo>
                  <a:lnTo>
                    <a:pt y="35502" x="24980"/>
                  </a:lnTo>
                  <a:lnTo>
                    <a:pt y="35942" x="24880"/>
                  </a:lnTo>
                  <a:lnTo>
                    <a:pt y="36236" x="24780"/>
                  </a:lnTo>
                  <a:lnTo>
                    <a:pt y="36823" x="24580"/>
                  </a:lnTo>
                  <a:lnTo>
                    <a:pt y="37556" x="24480"/>
                  </a:lnTo>
                  <a:lnTo>
                    <a:pt y="38143" x="24280"/>
                  </a:lnTo>
                  <a:lnTo>
                    <a:pt y="38730" x="24180"/>
                  </a:lnTo>
                  <a:lnTo>
                    <a:pt y="39170" x="24080"/>
                  </a:lnTo>
                  <a:lnTo>
                    <a:pt y="39756" x="24080"/>
                  </a:lnTo>
                  <a:lnTo>
                    <a:pt y="40343" x="23880"/>
                  </a:lnTo>
                  <a:lnTo>
                    <a:pt y="40783" x="23880"/>
                  </a:lnTo>
                  <a:lnTo>
                    <a:pt y="41370" x="23781"/>
                  </a:lnTo>
                  <a:lnTo>
                    <a:pt y="41957" x="23781"/>
                  </a:lnTo>
                  <a:lnTo>
                    <a:pt y="42397" x="23681"/>
                  </a:lnTo>
                  <a:lnTo>
                    <a:pt y="42984" x="23581"/>
                  </a:lnTo>
                  <a:lnTo>
                    <a:pt y="43424" x="23481"/>
                  </a:lnTo>
                  <a:lnTo>
                    <a:pt y="44011" x="23381"/>
                  </a:lnTo>
                  <a:lnTo>
                    <a:pt y="43131" x="21682"/>
                  </a:lnTo>
                  <a:lnTo>
                    <a:pt y="42984" x="21682"/>
                  </a:lnTo>
                  <a:lnTo>
                    <a:pt y="42544" x="21682"/>
                  </a:lnTo>
                  <a:lnTo>
                    <a:pt y="42250" x="21682"/>
                  </a:lnTo>
                  <a:lnTo>
                    <a:pt y="42104" x="21682"/>
                  </a:lnTo>
                  <a:lnTo>
                    <a:pt y="41664" x="21682"/>
                  </a:lnTo>
                  <a:lnTo>
                    <a:pt y="41370" x="21682"/>
                  </a:lnTo>
                  <a:lnTo>
                    <a:pt y="40930" x="21682"/>
                  </a:lnTo>
                  <a:lnTo>
                    <a:pt y="40490" x="21782"/>
                  </a:lnTo>
                  <a:lnTo>
                    <a:pt y="40050" x="21782"/>
                  </a:lnTo>
                  <a:lnTo>
                    <a:pt y="39610" x="21882"/>
                  </a:lnTo>
                  <a:lnTo>
                    <a:pt y="39023" x="21882"/>
                  </a:lnTo>
                  <a:lnTo>
                    <a:pt y="38583" x="21982"/>
                  </a:lnTo>
                  <a:lnTo>
                    <a:pt y="38143" x="22082"/>
                  </a:lnTo>
                  <a:lnTo>
                    <a:pt y="37556" x="22182"/>
                  </a:lnTo>
                  <a:lnTo>
                    <a:pt y="36969" x="22282"/>
                  </a:lnTo>
                  <a:lnTo>
                    <a:pt y="36382" x="22282"/>
                  </a:lnTo>
                  <a:lnTo>
                    <a:pt y="35796" x="22482"/>
                  </a:lnTo>
                  <a:lnTo>
                    <a:pt y="35209" x="22582"/>
                  </a:lnTo>
                  <a:lnTo>
                    <a:pt y="34622" x="22781"/>
                  </a:lnTo>
                  <a:lnTo>
                    <a:pt y="34035" x="22881"/>
                  </a:lnTo>
                  <a:lnTo>
                    <a:pt y="33448" x="23081"/>
                  </a:lnTo>
                  <a:lnTo>
                    <a:pt y="32862" x="23281"/>
                  </a:lnTo>
                  <a:lnTo>
                    <a:pt y="32275" x="23481"/>
                  </a:lnTo>
                  <a:lnTo>
                    <a:pt y="31688" x="23681"/>
                  </a:lnTo>
                  <a:lnTo>
                    <a:pt y="31248" x="23980"/>
                  </a:lnTo>
                  <a:lnTo>
                    <a:pt y="30661" x="24280"/>
                  </a:lnTo>
                  <a:lnTo>
                    <a:pt y="30221" x="24480"/>
                  </a:lnTo>
                  <a:lnTo>
                    <a:pt y="29634" x="24780"/>
                  </a:lnTo>
                  <a:lnTo>
                    <a:pt y="29341" x="25179"/>
                  </a:lnTo>
                  <a:lnTo>
                    <a:pt y="29047" x="25579"/>
                  </a:lnTo>
                  <a:lnTo>
                    <a:pt y="28607" x="25779"/>
                  </a:lnTo>
                  <a:lnTo>
                    <a:pt y="28461" x="26079"/>
                  </a:lnTo>
                  <a:lnTo>
                    <a:pt y="28021" x="26278"/>
                  </a:lnTo>
                  <a:lnTo>
                    <a:pt y="27727" x="26578"/>
                  </a:lnTo>
                  <a:lnTo>
                    <a:pt y="27434" x="26778"/>
                  </a:lnTo>
                  <a:lnTo>
                    <a:pt y="27287" x="27178"/>
                  </a:lnTo>
                  <a:lnTo>
                    <a:pt y="26994" x="27378"/>
                  </a:lnTo>
                  <a:lnTo>
                    <a:pt y="26700" x="27777"/>
                  </a:lnTo>
                  <a:lnTo>
                    <a:pt y="26407" x="28077"/>
                  </a:lnTo>
                  <a:lnTo>
                    <a:pt y="26113" x="28377"/>
                  </a:lnTo>
                  <a:lnTo>
                    <a:pt y="25820" x="28776"/>
                  </a:lnTo>
                  <a:lnTo>
                    <a:pt y="25527" x="29076"/>
                  </a:lnTo>
                  <a:lnTo>
                    <a:pt y="25233" x="29476"/>
                  </a:lnTo>
                  <a:lnTo>
                    <a:pt y="25087" x="29776"/>
                  </a:lnTo>
                  <a:lnTo>
                    <a:pt y="24793" x="30175"/>
                  </a:lnTo>
                  <a:lnTo>
                    <a:pt y="24646" x="30575"/>
                  </a:lnTo>
                  <a:lnTo>
                    <a:pt y="24353" x="30975"/>
                  </a:lnTo>
                  <a:lnTo>
                    <a:pt y="24060" x="31374"/>
                  </a:lnTo>
                  <a:lnTo>
                    <a:pt y="23766" x="31674"/>
                  </a:lnTo>
                  <a:lnTo>
                    <a:pt y="23473" x="32074"/>
                  </a:lnTo>
                  <a:lnTo>
                    <a:pt y="23326" x="32473"/>
                  </a:lnTo>
                  <a:lnTo>
                    <a:pt y="23033" x="32873"/>
                  </a:lnTo>
                  <a:lnTo>
                    <a:pt y="22886" x="33273"/>
                  </a:lnTo>
                  <a:lnTo>
                    <a:pt y="22593" x="33672"/>
                  </a:lnTo>
                  <a:lnTo>
                    <a:pt y="22446" x="34072"/>
                  </a:lnTo>
                  <a:lnTo>
                    <a:pt y="22153" x="34472"/>
                  </a:lnTo>
                  <a:lnTo>
                    <a:pt y="21859" x="34871"/>
                  </a:lnTo>
                  <a:lnTo>
                    <a:pt y="21712" x="35371"/>
                  </a:lnTo>
                  <a:lnTo>
                    <a:pt y="21566" x="35771"/>
                  </a:lnTo>
                  <a:lnTo>
                    <a:pt y="21272" x="36170"/>
                  </a:lnTo>
                  <a:lnTo>
                    <a:pt y="21126" x="36570"/>
                  </a:lnTo>
                  <a:lnTo>
                    <a:pt y="20832" x="37069"/>
                  </a:lnTo>
                  <a:lnTo>
                    <a:pt y="20686" x="37469"/>
                  </a:lnTo>
                  <a:lnTo>
                    <a:pt y="20392" x="37869"/>
                  </a:lnTo>
                  <a:lnTo>
                    <a:pt y="20245" x="38268"/>
                  </a:lnTo>
                  <a:lnTo>
                    <a:pt y="20099" x="38768"/>
                  </a:lnTo>
                  <a:lnTo>
                    <a:pt y="19952" x="39168"/>
                  </a:lnTo>
                  <a:lnTo>
                    <a:pt y="19659" x="39567"/>
                  </a:lnTo>
                  <a:lnTo>
                    <a:pt y="19512" x="39967"/>
                  </a:lnTo>
                  <a:lnTo>
                    <a:pt y="19365" x="40367"/>
                  </a:lnTo>
                  <a:lnTo>
                    <a:pt y="19072" x="40766"/>
                  </a:lnTo>
                  <a:lnTo>
                    <a:pt y="18925" x="41166"/>
                  </a:lnTo>
                  <a:lnTo>
                    <a:pt y="18778" x="41666"/>
                  </a:lnTo>
                  <a:lnTo>
                    <a:pt y="18632" x="42065"/>
                  </a:lnTo>
                  <a:lnTo>
                    <a:pt y="18338" x="42465"/>
                  </a:lnTo>
                  <a:lnTo>
                    <a:pt y="18192" x="42965"/>
                  </a:lnTo>
                  <a:lnTo>
                    <a:pt y="18045" x="43364"/>
                  </a:lnTo>
                  <a:lnTo>
                    <a:pt y="17898" x="43764"/>
                  </a:lnTo>
                  <a:lnTo>
                    <a:pt y="17752" x="44164"/>
                  </a:lnTo>
                  <a:lnTo>
                    <a:pt y="17605" x="44563"/>
                  </a:lnTo>
                  <a:lnTo>
                    <a:pt y="17312" x="44963"/>
                  </a:lnTo>
                  <a:lnTo>
                    <a:pt y="17312" x="45363"/>
                  </a:lnTo>
                  <a:lnTo>
                    <a:pt y="17018" x="45762"/>
                  </a:lnTo>
                  <a:lnTo>
                    <a:pt y="17018" x="46062"/>
                  </a:lnTo>
                  <a:lnTo>
                    <a:pt y="16871" x="46462"/>
                  </a:lnTo>
                  <a:lnTo>
                    <a:pt y="16725" x="46861"/>
                  </a:lnTo>
                  <a:lnTo>
                    <a:pt y="16578" x="47261"/>
                  </a:lnTo>
                  <a:lnTo>
                    <a:pt y="16431" x="47661"/>
                  </a:lnTo>
                  <a:lnTo>
                    <a:pt y="16285" x="47960"/>
                  </a:lnTo>
                  <a:lnTo>
                    <a:pt y="16138" x="48360"/>
                  </a:lnTo>
                  <a:lnTo>
                    <a:pt y="15991" x="48660"/>
                  </a:lnTo>
                  <a:lnTo>
                    <a:pt y="15991" x="49059"/>
                  </a:lnTo>
                  <a:lnTo>
                    <a:pt y="15845" x="49459"/>
                  </a:lnTo>
                  <a:lnTo>
                    <a:pt y="15698" x="49759"/>
                  </a:lnTo>
                  <a:lnTo>
                    <a:pt y="15404" x="49659"/>
                  </a:lnTo>
                  <a:lnTo>
                    <a:pt y="15111" x="49559"/>
                  </a:lnTo>
                  <a:lnTo>
                    <a:pt y="14671" x="49559"/>
                  </a:lnTo>
                  <a:lnTo>
                    <a:pt y="14378" x="49459"/>
                  </a:lnTo>
                  <a:lnTo>
                    <a:pt y="13791" x="49259"/>
                  </a:lnTo>
                  <a:lnTo>
                    <a:pt y="13204" x="49159"/>
                  </a:lnTo>
                  <a:lnTo>
                    <a:pt y="12764" x="48960"/>
                  </a:lnTo>
                  <a:lnTo>
                    <a:pt y="12177" x="48860"/>
                  </a:lnTo>
                  <a:lnTo>
                    <a:pt y="11590" x="48760"/>
                  </a:lnTo>
                  <a:lnTo>
                    <a:pt y="11150" x="48660"/>
                  </a:lnTo>
                  <a:lnTo>
                    <a:pt y="11150" x="48160"/>
                  </a:lnTo>
                  <a:lnTo>
                    <a:pt y="11444" x="47761"/>
                  </a:lnTo>
                  <a:lnTo>
                    <a:pt y="11444" x="47361"/>
                  </a:lnTo>
                  <a:lnTo>
                    <a:pt y="11590" x="46961"/>
                  </a:lnTo>
                  <a:lnTo>
                    <a:pt y="11737" x="46562"/>
                  </a:lnTo>
                  <a:lnTo>
                    <a:pt y="11884" x="46162"/>
                  </a:lnTo>
                  <a:lnTo>
                    <a:pt y="12030" x="45762"/>
                  </a:lnTo>
                  <a:lnTo>
                    <a:pt y="12177" x="45462"/>
                  </a:lnTo>
                  <a:lnTo>
                    <a:pt y="12177" x="44963"/>
                  </a:lnTo>
                  <a:lnTo>
                    <a:pt y="12324" x="44663"/>
                  </a:lnTo>
                  <a:lnTo>
                    <a:pt y="12470" x="44164"/>
                  </a:lnTo>
                  <a:lnTo>
                    <a:pt y="12617" x="43864"/>
                  </a:lnTo>
                  <a:lnTo>
                    <a:pt y="12617" x="43364"/>
                  </a:lnTo>
                  <a:lnTo>
                    <a:pt y="12764" x="42965"/>
                  </a:lnTo>
                  <a:lnTo>
                    <a:pt y="12911" x="42565"/>
                  </a:lnTo>
                  <a:lnTo>
                    <a:pt y="13057" x="42165"/>
                  </a:lnTo>
                  <a:lnTo>
                    <a:pt y="13057" x="41865"/>
                  </a:lnTo>
                  <a:lnTo>
                    <a:pt y="13057" x="41666"/>
                  </a:lnTo>
                  <a:lnTo>
                    <a:pt y="13204" x="41466"/>
                  </a:lnTo>
                  <a:lnTo>
                    <a:pt y="13204" x="41266"/>
                  </a:lnTo>
                  <a:lnTo>
                    <a:pt y="13351" x="40766"/>
                  </a:lnTo>
                  <a:lnTo>
                    <a:pt y="13497" x="40367"/>
                  </a:lnTo>
                  <a:lnTo>
                    <a:pt y="13497" x="40167"/>
                  </a:lnTo>
                  <a:lnTo>
                    <a:pt y="13497" x="39967"/>
                  </a:lnTo>
                  <a:lnTo>
                    <a:pt y="13497" x="39667"/>
                  </a:lnTo>
                  <a:lnTo>
                    <a:pt y="13644" x="39467"/>
                  </a:lnTo>
                  <a:lnTo>
                    <a:pt y="13791" x="39068"/>
                  </a:lnTo>
                  <a:lnTo>
                    <a:pt y="13791" x="38668"/>
                  </a:lnTo>
                  <a:lnTo>
                    <a:pt y="13791" x="38468"/>
                  </a:lnTo>
                  <a:lnTo>
                    <a:pt y="13937" x="38169"/>
                  </a:lnTo>
                  <a:lnTo>
                    <a:pt y="13937" x="37969"/>
                  </a:lnTo>
                  <a:lnTo>
                    <a:pt y="14084" x="37769"/>
                  </a:lnTo>
                  <a:lnTo>
                    <a:pt y="14084" x="37569"/>
                  </a:lnTo>
                  <a:lnTo>
                    <a:pt y="14084" x="37269"/>
                  </a:lnTo>
                  <a:lnTo>
                    <a:pt y="14084" x="37069"/>
                  </a:lnTo>
                  <a:lnTo>
                    <a:pt y="14231" x="36870"/>
                  </a:lnTo>
                  <a:lnTo>
                    <a:pt y="14231" x="36670"/>
                  </a:lnTo>
                  <a:lnTo>
                    <a:pt y="14231" x="36370"/>
                  </a:lnTo>
                  <a:lnTo>
                    <a:pt y="14378" x="36170"/>
                  </a:lnTo>
                  <a:lnTo>
                    <a:pt y="14378" x="35970"/>
                  </a:lnTo>
                  <a:lnTo>
                    <a:pt y="14378" x="35771"/>
                  </a:lnTo>
                  <a:lnTo>
                    <a:pt y="14378" x="35471"/>
                  </a:lnTo>
                  <a:lnTo>
                    <a:pt y="14524" x="35271"/>
                  </a:lnTo>
                  <a:lnTo>
                    <a:pt y="14524" x="35071"/>
                  </a:lnTo>
                  <a:lnTo>
                    <a:pt y="14671" x="34172"/>
                  </a:lnTo>
                  <a:lnTo>
                    <a:pt y="14818" x="33173"/>
                  </a:lnTo>
                  <a:lnTo>
                    <a:pt y="15111" x="32373"/>
                  </a:lnTo>
                  <a:lnTo>
                    <a:pt y="15258" x="31474"/>
                  </a:lnTo>
                  <a:lnTo>
                    <a:pt y="15404" x="30675"/>
                  </a:lnTo>
                  <a:lnTo>
                    <a:pt y="15698" x="29776"/>
                  </a:lnTo>
                  <a:lnTo>
                    <a:pt y="15991" x="29076"/>
                  </a:lnTo>
                  <a:lnTo>
                    <a:pt y="16431" x="28277"/>
                  </a:lnTo>
                  <a:lnTo>
                    <a:pt y="16725" x="27577"/>
                  </a:lnTo>
                  <a:lnTo>
                    <a:pt y="17018" x="26878"/>
                  </a:lnTo>
                  <a:lnTo>
                    <a:pt y="17312" x="26278"/>
                  </a:lnTo>
                  <a:lnTo>
                    <a:pt y="17752" x="25679"/>
                  </a:lnTo>
                  <a:lnTo>
                    <a:pt y="18192" x="24980"/>
                  </a:lnTo>
                  <a:lnTo>
                    <a:pt y="18632" x="24480"/>
                  </a:lnTo>
                  <a:lnTo>
                    <a:pt y="19072" x="23880"/>
                  </a:lnTo>
                  <a:lnTo>
                    <a:pt y="19512" x="23381"/>
                  </a:lnTo>
                  <a:lnTo>
                    <a:pt y="19805" x="22881"/>
                  </a:lnTo>
                  <a:lnTo>
                    <a:pt y="20245" x="22382"/>
                  </a:lnTo>
                  <a:lnTo>
                    <a:pt y="20686" x="21882"/>
                  </a:lnTo>
                  <a:lnTo>
                    <a:pt y="21126" x="21482"/>
                  </a:lnTo>
                  <a:lnTo>
                    <a:pt y="21566" x="20983"/>
                  </a:lnTo>
                  <a:lnTo>
                    <a:pt y="22153" x="20683"/>
                  </a:lnTo>
                  <a:lnTo>
                    <a:pt y="22593" x="20283"/>
                  </a:lnTo>
                  <a:lnTo>
                    <a:pt y="23179" x="19984"/>
                  </a:lnTo>
                  <a:lnTo>
                    <a:pt y="23620" x="19684"/>
                  </a:lnTo>
                  <a:lnTo>
                    <a:pt y="24060" x="19284"/>
                  </a:lnTo>
                  <a:lnTo>
                    <a:pt y="24646" x="18985"/>
                  </a:lnTo>
                  <a:lnTo>
                    <a:pt y="25087" x="18785"/>
                  </a:lnTo>
                  <a:lnTo>
                    <a:pt y="25673" x="18485"/>
                  </a:lnTo>
                  <a:lnTo>
                    <a:pt y="26113" x="18285"/>
                  </a:lnTo>
                  <a:lnTo>
                    <a:pt y="26700" x="17985"/>
                  </a:lnTo>
                  <a:lnTo>
                    <a:pt y="27287" x="17885"/>
                  </a:lnTo>
                  <a:lnTo>
                    <a:pt y="27727" x="17586"/>
                  </a:lnTo>
                  <a:lnTo>
                    <a:pt y="28167" x="17486"/>
                  </a:lnTo>
                  <a:lnTo>
                    <a:pt y="28754" x="17286"/>
                  </a:lnTo>
                  <a:lnTo>
                    <a:pt y="29194" x="17086"/>
                  </a:lnTo>
                  <a:lnTo>
                    <a:pt y="29634" x="16986"/>
                  </a:lnTo>
                  <a:lnTo>
                    <a:pt y="30074" x="16886"/>
                  </a:lnTo>
                  <a:lnTo>
                    <a:pt y="30514" x="16686"/>
                  </a:lnTo>
                  <a:lnTo>
                    <a:pt y="30955" x="16686"/>
                  </a:lnTo>
                  <a:lnTo>
                    <a:pt y="31395" x="16487"/>
                  </a:lnTo>
                  <a:lnTo>
                    <a:pt y="31835" x="16387"/>
                  </a:lnTo>
                  <a:lnTo>
                    <a:pt y="32275" x="16387"/>
                  </a:lnTo>
                  <a:lnTo>
                    <a:pt y="32715" x="16287"/>
                  </a:lnTo>
                  <a:lnTo>
                    <a:pt y="33155" x="16187"/>
                  </a:lnTo>
                  <a:lnTo>
                    <a:pt y="33595" x="16187"/>
                  </a:lnTo>
                  <a:lnTo>
                    <a:pt y="33889" x="16187"/>
                  </a:lnTo>
                  <a:lnTo>
                    <a:pt y="34329" x="16187"/>
                  </a:lnTo>
                  <a:lnTo>
                    <a:pt y="34622" x="16087"/>
                  </a:lnTo>
                  <a:lnTo>
                    <a:pt y="35062" x="16087"/>
                  </a:lnTo>
                  <a:lnTo>
                    <a:pt y="35356" x="15987"/>
                  </a:lnTo>
                  <a:lnTo>
                    <a:pt y="35649" x="15987"/>
                  </a:lnTo>
                  <a:lnTo>
                    <a:pt y="36089" x="15987"/>
                  </a:lnTo>
                  <a:lnTo>
                    <a:pt y="36676" x="16087"/>
                  </a:lnTo>
                  <a:lnTo>
                    <a:pt y="36969" x="16087"/>
                  </a:lnTo>
                  <a:lnTo>
                    <a:pt y="37263" x="16087"/>
                  </a:lnTo>
                  <a:lnTo>
                    <a:pt y="37409" x="16087"/>
                  </a:lnTo>
                  <a:lnTo>
                    <a:pt y="37556" x="16087"/>
                  </a:lnTo>
                  <a:lnTo>
                    <a:pt y="37409" x="15787"/>
                  </a:lnTo>
                  <a:lnTo>
                    <a:pt y="37409" x="15587"/>
                  </a:lnTo>
                  <a:lnTo>
                    <a:pt y="37409" x="15288"/>
                  </a:lnTo>
                  <a:lnTo>
                    <a:pt y="37409" x="15088"/>
                  </a:lnTo>
                  <a:lnTo>
                    <a:pt y="37263" x="14788"/>
                  </a:lnTo>
                  <a:lnTo>
                    <a:pt y="37116" x="14588"/>
                  </a:lnTo>
                  <a:lnTo>
                    <a:pt y="37116" x="14288"/>
                  </a:lnTo>
                  <a:lnTo>
                    <a:pt y="37116" x="14089"/>
                  </a:lnTo>
                  <a:lnTo>
                    <a:pt y="36969" x="13789"/>
                  </a:lnTo>
                  <a:lnTo>
                    <a:pt y="36969" x="13589"/>
                  </a:lnTo>
                  <a:lnTo>
                    <a:pt y="36823" x="13389"/>
                  </a:lnTo>
                  <a:lnTo>
                    <a:pt y="36823" x="13189"/>
                  </a:lnTo>
                  <a:lnTo>
                    <a:pt y="36676" x="12690"/>
                  </a:lnTo>
                  <a:lnTo>
                    <a:pt y="36676" x="12290"/>
                  </a:lnTo>
                  <a:lnTo>
                    <a:pt y="36529" x="12090"/>
                  </a:lnTo>
                  <a:lnTo>
                    <a:pt y="36529" x="11791"/>
                  </a:lnTo>
                  <a:lnTo>
                    <a:pt y="36382" x="11591"/>
                  </a:lnTo>
                  <a:lnTo>
                    <a:pt y="36382" x="11391"/>
                  </a:lnTo>
                  <a:lnTo>
                    <a:pt y="36236" x="10991"/>
                  </a:lnTo>
                  <a:lnTo>
                    <a:pt y="36089" x="10592"/>
                  </a:lnTo>
                  <a:lnTo>
                    <a:pt y="35942" x="10192"/>
                  </a:lnTo>
                  <a:lnTo>
                    <a:pt y="35796" x="9792"/>
                  </a:lnTo>
                  <a:lnTo>
                    <a:pt y="35796" x="9393"/>
                  </a:lnTo>
                  <a:lnTo>
                    <a:pt y="35649" x="9093"/>
                  </a:lnTo>
                  <a:lnTo>
                    <a:pt y="35502" x="8793"/>
                  </a:lnTo>
                  <a:lnTo>
                    <a:pt y="35356" x="8393"/>
                  </a:lnTo>
                  <a:lnTo>
                    <a:pt y="35209" x="7994"/>
                  </a:lnTo>
                  <a:lnTo>
                    <a:pt y="35062" x="7694"/>
                  </a:lnTo>
                  <a:lnTo>
                    <a:pt y="34769" x="7394"/>
                  </a:lnTo>
                  <a:lnTo>
                    <a:pt y="34769" x="7094"/>
                  </a:lnTo>
                  <a:lnTo>
                    <a:pt y="34622" x="6795"/>
                  </a:lnTo>
                  <a:lnTo>
                    <a:pt y="34475" x="6595"/>
                  </a:lnTo>
                  <a:lnTo>
                    <a:pt y="34329" x="6195"/>
                  </a:lnTo>
                  <a:lnTo>
                    <a:pt y="34182" x="5895"/>
                  </a:lnTo>
                  <a:lnTo>
                    <a:pt y="34035" x="5696"/>
                  </a:lnTo>
                  <a:lnTo>
                    <a:pt y="33889" x="5396"/>
                  </a:lnTo>
                  <a:lnTo>
                    <a:pt y="33742" x="5096"/>
                  </a:lnTo>
                  <a:lnTo>
                    <a:pt y="33595" x="4896"/>
                  </a:lnTo>
                  <a:lnTo>
                    <a:pt y="33595" x="4597"/>
                  </a:lnTo>
                  <a:lnTo>
                    <a:pt y="33448" x="4397"/>
                  </a:lnTo>
                  <a:lnTo>
                    <a:pt y="59708" x="4397"/>
                  </a:lnTo>
                  <a:lnTo>
                    <a:pt y="59708" x="0"/>
                  </a:lnTo>
                  <a:lnTo>
                    <a:pt y="60441" x="400"/>
                  </a:lnTo>
                  <a:lnTo>
                    <a:pt y="61028" x="700"/>
                  </a:lnTo>
                  <a:lnTo>
                    <a:pt y="61615" x="1099"/>
                  </a:lnTo>
                  <a:lnTo>
                    <a:pt y="62201" x="1399"/>
                  </a:lnTo>
                  <a:lnTo>
                    <a:pt y="62788" x="1799"/>
                  </a:lnTo>
                  <a:lnTo>
                    <a:pt y="63375" x="2199"/>
                  </a:lnTo>
                  <a:lnTo>
                    <a:pt y="63962" x="2598"/>
                  </a:lnTo>
                  <a:lnTo>
                    <a:pt y="64549" x="3098"/>
                  </a:lnTo>
                  <a:lnTo>
                    <a:pt y="64989" x="3497"/>
                  </a:lnTo>
                  <a:lnTo>
                    <a:pt y="65576" x="3897"/>
                  </a:lnTo>
                  <a:lnTo>
                    <a:pt y="66162" x="4397"/>
                  </a:lnTo>
                  <a:lnTo>
                    <a:pt y="66602" x="4896"/>
                  </a:lnTo>
                  <a:lnTo>
                    <a:pt y="67043" x="5396"/>
                  </a:lnTo>
                  <a:lnTo>
                    <a:pt y="67483" x="5895"/>
                  </a:lnTo>
                  <a:lnTo>
                    <a:pt y="67923" x="6395"/>
                  </a:lnTo>
                  <a:lnTo>
                    <a:pt y="68510" x="6895"/>
                  </a:lnTo>
                  <a:lnTo>
                    <a:pt y="68803" x="7394"/>
                  </a:lnTo>
                  <a:lnTo>
                    <a:pt y="69243" x="7794"/>
                  </a:lnTo>
                  <a:lnTo>
                    <a:pt y="69683" x="8293"/>
                  </a:lnTo>
                  <a:lnTo>
                    <a:pt y="70123" x="8793"/>
                  </a:lnTo>
                  <a:lnTo>
                    <a:pt y="70417" x="9393"/>
                  </a:lnTo>
                  <a:lnTo>
                    <a:pt y="70710" x="9892"/>
                  </a:lnTo>
                  <a:lnTo>
                    <a:pt y="71150" x="10392"/>
                  </a:lnTo>
                  <a:lnTo>
                    <a:pt y="71444" x="10991"/>
                  </a:lnTo>
                  <a:lnTo>
                    <a:pt y="71737" x="11491"/>
                  </a:lnTo>
                  <a:lnTo>
                    <a:pt y="72030" x="12090"/>
                  </a:lnTo>
                  <a:lnTo>
                    <a:pt y="72324" x="12590"/>
                  </a:lnTo>
                  <a:lnTo>
                    <a:pt y="72617" x="13189"/>
                  </a:lnTo>
                  <a:lnTo>
                    <a:pt y="72911" x="13789"/>
                  </a:lnTo>
                  <a:lnTo>
                    <a:pt y="73057" x="14288"/>
                  </a:lnTo>
                  <a:lnTo>
                    <a:pt y="73351" x="14888"/>
                  </a:lnTo>
                  <a:lnTo>
                    <a:pt y="73644" x="15487"/>
                  </a:lnTo>
                  <a:lnTo>
                    <a:pt y="73791" x="15987"/>
                  </a:lnTo>
                  <a:lnTo>
                    <a:pt y="73937" x="16587"/>
                  </a:lnTo>
                  <a:lnTo>
                    <a:pt y="74084" x="17086"/>
                  </a:lnTo>
                  <a:lnTo>
                    <a:pt y="74378" x="17686"/>
                  </a:lnTo>
                  <a:lnTo>
                    <a:pt y="74378" x="18285"/>
                  </a:lnTo>
                  <a:lnTo>
                    <a:pt y="74524" x="18885"/>
                  </a:lnTo>
                  <a:lnTo>
                    <a:pt y="74671" x="19384"/>
                  </a:lnTo>
                  <a:lnTo>
                    <a:pt y="74671" x="19984"/>
                  </a:lnTo>
                  <a:lnTo>
                    <a:pt y="74818" x="20483"/>
                  </a:lnTo>
                  <a:lnTo>
                    <a:pt y="74818" x="21083"/>
                  </a:lnTo>
                  <a:lnTo>
                    <a:pt y="74818" x="21682"/>
                  </a:lnTo>
                  <a:lnTo>
                    <a:pt y="74964" x="22282"/>
                  </a:lnTo>
                  <a:lnTo>
                    <a:pt y="74964" x="22781"/>
                  </a:lnTo>
                  <a:lnTo>
                    <a:pt y="74964" x="23381"/>
                  </a:lnTo>
                  <a:lnTo>
                    <a:pt y="74964" x="23880"/>
                  </a:lnTo>
                  <a:lnTo>
                    <a:pt y="74964" x="24580"/>
                  </a:lnTo>
                  <a:lnTo>
                    <a:pt y="74818" x="25079"/>
                  </a:lnTo>
                  <a:lnTo>
                    <a:pt y="74818" x="25579"/>
                  </a:lnTo>
                  <a:lnTo>
                    <a:pt y="74671" x="26079"/>
                  </a:lnTo>
                  <a:lnTo>
                    <a:pt y="74671" x="26678"/>
                  </a:lnTo>
                  <a:lnTo>
                    <a:pt y="74524" x="27178"/>
                  </a:lnTo>
                  <a:lnTo>
                    <a:pt y="74378" x="27677"/>
                  </a:lnTo>
                  <a:lnTo>
                    <a:pt y="74378" x="28177"/>
                  </a:lnTo>
                  <a:lnTo>
                    <a:pt y="74231" x="28776"/>
                  </a:lnTo>
                  <a:lnTo>
                    <a:pt y="73937" x="29276"/>
                  </a:lnTo>
                  <a:lnTo>
                    <a:pt y="73791" x="29776"/>
                  </a:lnTo>
                  <a:lnTo>
                    <a:pt y="73644" x="30275"/>
                  </a:lnTo>
                  <a:lnTo>
                    <a:pt y="73351" x="30775"/>
                  </a:lnTo>
                  <a:lnTo>
                    <a:pt y="73204" x="31174"/>
                  </a:lnTo>
                  <a:lnTo>
                    <a:pt y="73057" x="31674"/>
                  </a:lnTo>
                  <a:lnTo>
                    <a:pt y="72764" x="32174"/>
                  </a:lnTo>
                  <a:lnTo>
                    <a:pt y="72470" x="32673"/>
                  </a:lnTo>
                  <a:lnTo>
                    <a:pt y="72177" x="33073"/>
                  </a:lnTo>
                  <a:lnTo>
                    <a:pt y="71884" x="33672"/>
                  </a:lnTo>
                  <a:lnTo>
                    <a:pt y="71590" x="34172"/>
                  </a:lnTo>
                  <a:lnTo>
                    <a:pt y="71297" x="34671"/>
                  </a:lnTo>
                  <a:lnTo>
                    <a:pt y="71003" x="35171"/>
                  </a:lnTo>
                  <a:lnTo>
                    <a:pt y="70710" x="35671"/>
                  </a:lnTo>
                  <a:lnTo>
                    <a:pt y="70417" x="36170"/>
                  </a:lnTo>
                  <a:lnTo>
                    <a:pt y="70270" x="36770"/>
                  </a:lnTo>
                  <a:lnTo>
                    <a:pt y="70123" x="37269"/>
                  </a:lnTo>
                  <a:lnTo>
                    <a:pt y="69830" x="37669"/>
                  </a:lnTo>
                  <a:lnTo>
                    <a:pt y="69683" x="38268"/>
                  </a:lnTo>
                  <a:lnTo>
                    <a:pt y="69536" x="38768"/>
                  </a:lnTo>
                  <a:lnTo>
                    <a:pt y="69243" x="39268"/>
                  </a:lnTo>
                  <a:lnTo>
                    <a:pt y="69096" x="39667"/>
                  </a:lnTo>
                  <a:lnTo>
                    <a:pt y="68950" x="40267"/>
                  </a:lnTo>
                  <a:lnTo>
                    <a:pt y="68803" x="40766"/>
                  </a:lnTo>
                  <a:lnTo>
                    <a:pt y="68656" x="41266"/>
                  </a:lnTo>
                  <a:lnTo>
                    <a:pt y="68510" x="41766"/>
                  </a:lnTo>
                  <a:lnTo>
                    <a:pt y="68510" x="42265"/>
                  </a:lnTo>
                  <a:lnTo>
                    <a:pt y="68363" x="42765"/>
                  </a:lnTo>
                  <a:lnTo>
                    <a:pt y="68216" x="43264"/>
                  </a:lnTo>
                  <a:lnTo>
                    <a:pt y="68216" x="43764"/>
                  </a:lnTo>
                  <a:lnTo>
                    <a:pt y="68069" x="44263"/>
                  </a:lnTo>
                  <a:lnTo>
                    <a:pt y="68069" x="44763"/>
                  </a:lnTo>
                  <a:lnTo>
                    <a:pt y="67923" x="45263"/>
                  </a:lnTo>
                  <a:lnTo>
                    <a:pt y="67923" x="45762"/>
                  </a:lnTo>
                  <a:lnTo>
                    <a:pt y="67923" x="46162"/>
                  </a:lnTo>
                  <a:lnTo>
                    <a:pt y="67923" x="46661"/>
                  </a:lnTo>
                  <a:lnTo>
                    <a:pt y="67923" x="47161"/>
                  </a:lnTo>
                  <a:lnTo>
                    <a:pt y="67923" x="47661"/>
                  </a:lnTo>
                  <a:lnTo>
                    <a:pt y="67923" x="48160"/>
                  </a:lnTo>
                  <a:lnTo>
                    <a:pt y="67923" x="48660"/>
                  </a:lnTo>
                  <a:lnTo>
                    <a:pt y="67923" x="49159"/>
                  </a:lnTo>
                  <a:lnTo>
                    <a:pt y="67923" x="49659"/>
                  </a:lnTo>
                  <a:lnTo>
                    <a:pt y="67923" x="50159"/>
                  </a:lnTo>
                  <a:lnTo>
                    <a:pt y="68069" x="50658"/>
                  </a:lnTo>
                  <a:lnTo>
                    <a:pt y="68069" x="51058"/>
                  </a:lnTo>
                  <a:lnTo>
                    <a:pt y="68216" x="51557"/>
                  </a:lnTo>
                  <a:lnTo>
                    <a:pt y="68216" x="52057"/>
                  </a:lnTo>
                  <a:lnTo>
                    <a:pt y="68363" x="52557"/>
                  </a:lnTo>
                  <a:lnTo>
                    <a:pt y="68510" x="52956"/>
                  </a:lnTo>
                  <a:lnTo>
                    <a:pt y="68510" x="53456"/>
                  </a:lnTo>
                  <a:lnTo>
                    <a:pt y="68656" x="53955"/>
                  </a:lnTo>
                  <a:lnTo>
                    <a:pt y="68803" x="54455"/>
                  </a:lnTo>
                  <a:lnTo>
                    <a:pt y="68950" x="54955"/>
                  </a:lnTo>
                  <a:lnTo>
                    <a:pt y="69096" x="55454"/>
                  </a:lnTo>
                  <a:lnTo>
                    <a:pt y="69243" x="55954"/>
                  </a:lnTo>
                  <a:lnTo>
                    <a:pt y="69390" x="56453"/>
                  </a:lnTo>
                  <a:lnTo>
                    <a:pt y="69536" x="56853"/>
                  </a:lnTo>
                  <a:lnTo>
                    <a:pt y="69683" x="57353"/>
                  </a:lnTo>
                  <a:lnTo>
                    <a:pt y="69830" x="57852"/>
                  </a:lnTo>
                  <a:lnTo>
                    <a:pt y="70123" x="58352"/>
                  </a:lnTo>
                  <a:lnTo>
                    <a:pt y="70270" x="58751"/>
                  </a:lnTo>
                  <a:lnTo>
                    <a:pt y="70417" x="59251"/>
                  </a:lnTo>
                  <a:lnTo>
                    <a:pt y="70710" x="59751"/>
                  </a:lnTo>
                  <a:lnTo>
                    <a:pt y="71003" x="60250"/>
                  </a:lnTo>
                  <a:lnTo>
                    <a:pt y="71150" x="60750"/>
                  </a:lnTo>
                  <a:lnTo>
                    <a:pt y="71444" x="61249"/>
                  </a:lnTo>
                  <a:lnTo>
                    <a:pt y="71737" x="61749"/>
                  </a:lnTo>
                  <a:lnTo>
                    <a:pt y="72030" x="62248"/>
                  </a:lnTo>
                  <a:lnTo>
                    <a:pt y="72177" x="62648"/>
                  </a:lnTo>
                  <a:lnTo>
                    <a:pt y="72470" x="63148"/>
                  </a:lnTo>
                  <a:lnTo>
                    <a:pt y="72764" x="63647"/>
                  </a:lnTo>
                  <a:lnTo>
                    <a:pt y="73057" x="64147"/>
                  </a:lnTo>
                  <a:lnTo>
                    <a:pt y="73057" x="64147"/>
                  </a:lnTo>
                  <a:lnTo>
                    <a:pt y="72911" x="64247"/>
                  </a:lnTo>
                  <a:lnTo>
                    <a:pt y="72617" x="64347"/>
                  </a:lnTo>
                  <a:lnTo>
                    <a:pt y="72177" x="64547"/>
                  </a:lnTo>
                  <a:lnTo>
                    <a:pt y="71737" x="64746"/>
                  </a:lnTo>
                  <a:lnTo>
                    <a:pt y="71150" x="64946"/>
                  </a:lnTo>
                  <a:lnTo>
                    <a:pt y="70710" x="65046"/>
                  </a:lnTo>
                  <a:lnTo>
                    <a:pt y="70417" x="65246"/>
                  </a:lnTo>
                  <a:lnTo>
                    <a:pt y="70123" x="65346"/>
                  </a:lnTo>
                  <a:lnTo>
                    <a:pt y="69683" x="65546"/>
                  </a:lnTo>
                  <a:lnTo>
                    <a:pt y="69243" x="65646"/>
                  </a:lnTo>
                  <a:lnTo>
                    <a:pt y="68803" x="65746"/>
                  </a:lnTo>
                  <a:lnTo>
                    <a:pt y="68216" x="65846"/>
                  </a:lnTo>
                  <a:lnTo>
                    <a:pt y="67776" x="66045"/>
                  </a:lnTo>
                  <a:lnTo>
                    <a:pt y="67189" x="66145"/>
                  </a:lnTo>
                  <a:lnTo>
                    <a:pt y="66602" x="66245"/>
                  </a:lnTo>
                  <a:lnTo>
                    <a:pt y="66016" x="66345"/>
                  </a:lnTo>
                  <a:lnTo>
                    <a:pt y="65429" x="66545"/>
                  </a:lnTo>
                  <a:lnTo>
                    <a:pt y="65135" x="66545"/>
                  </a:lnTo>
                  <a:lnTo>
                    <a:pt y="64695" x="66545"/>
                  </a:lnTo>
                  <a:lnTo>
                    <a:pt y="64402" x="66645"/>
                  </a:lnTo>
                  <a:lnTo>
                    <a:pt y="63962" x="66745"/>
                  </a:lnTo>
                  <a:lnTo>
                    <a:pt y="63668" x="66745"/>
                  </a:lnTo>
                  <a:lnTo>
                    <a:pt y="63375" x="66845"/>
                  </a:lnTo>
                  <a:lnTo>
                    <a:pt y="62935" x="66845"/>
                  </a:lnTo>
                  <a:lnTo>
                    <a:pt y="62642" x="66945"/>
                  </a:lnTo>
                  <a:lnTo>
                    <a:pt y="62201" x="66945"/>
                  </a:lnTo>
                  <a:lnTo>
                    <a:pt y="61761" x="66945"/>
                  </a:lnTo>
                  <a:lnTo>
                    <a:pt y="61321" x="67045"/>
                  </a:lnTo>
                  <a:lnTo>
                    <a:pt y="61028" x="67045"/>
                  </a:lnTo>
                  <a:lnTo>
                    <a:pt y="60588" x="67045"/>
                  </a:lnTo>
                  <a:lnTo>
                    <a:pt y="60148" x="67144"/>
                  </a:lnTo>
                  <a:lnTo>
                    <a:pt y="59708" x="67144"/>
                  </a:lnTo>
                  <a:lnTo>
                    <a:pt y="59414" x="67244"/>
                  </a:lnTo>
                  <a:lnTo>
                    <a:pt y="59414" x="67144"/>
                  </a:lnTo>
                  <a:lnTo>
                    <a:pt y="59414" x="66945"/>
                  </a:lnTo>
                  <a:lnTo>
                    <a:pt y="59414" x="66745"/>
                  </a:lnTo>
                  <a:lnTo>
                    <a:pt y="59414" x="66345"/>
                  </a:lnTo>
                  <a:lnTo>
                    <a:pt y="59267" x="66145"/>
                  </a:lnTo>
                  <a:lnTo>
                    <a:pt y="59267" x="65945"/>
                  </a:lnTo>
                  <a:lnTo>
                    <a:pt y="59267" x="65746"/>
                  </a:lnTo>
                  <a:lnTo>
                    <a:pt y="59267" x="65446"/>
                  </a:lnTo>
                  <a:lnTo>
                    <a:pt y="59267" x="65146"/>
                  </a:lnTo>
                  <a:lnTo>
                    <a:pt y="59267" x="64946"/>
                  </a:lnTo>
                  <a:lnTo>
                    <a:pt y="59267" x="64647"/>
                  </a:lnTo>
                  <a:lnTo>
                    <a:pt y="59267" x="64347"/>
                  </a:lnTo>
                  <a:lnTo>
                    <a:pt y="59121" x="63947"/>
                  </a:lnTo>
                  <a:lnTo>
                    <a:pt y="59121" x="63547"/>
                  </a:lnTo>
                  <a:lnTo>
                    <a:pt y="59121" x="63148"/>
                  </a:lnTo>
                  <a:lnTo>
                    <a:pt y="59121" x="62748"/>
                  </a:lnTo>
                  <a:lnTo>
                    <a:pt y="58974" x="62348"/>
                  </a:lnTo>
                  <a:lnTo>
                    <a:pt y="58974" x="61949"/>
                  </a:lnTo>
                  <a:lnTo>
                    <a:pt y="58827" x="61449"/>
                  </a:lnTo>
                  <a:lnTo>
                    <a:pt y="58827" x="61049"/>
                  </a:lnTo>
                  <a:lnTo>
                    <a:pt y="58681" x="60550"/>
                  </a:lnTo>
                  <a:lnTo>
                    <a:pt y="58681" x="60050"/>
                  </a:lnTo>
                  <a:lnTo>
                    <a:pt y="58534" x="59551"/>
                  </a:lnTo>
                  <a:lnTo>
                    <a:pt y="58387" x="59051"/>
                  </a:lnTo>
                  <a:lnTo>
                    <a:pt y="58387" x="58552"/>
                  </a:lnTo>
                  <a:lnTo>
                    <a:pt y="58241" x="58052"/>
                  </a:lnTo>
                  <a:lnTo>
                    <a:pt y="58094" x="57552"/>
                  </a:lnTo>
                  <a:lnTo>
                    <a:pt y="58094" x="56953"/>
                  </a:lnTo>
                  <a:lnTo>
                    <a:pt y="57947" x="56353"/>
                  </a:lnTo>
                  <a:lnTo>
                    <a:pt y="57801" x="55854"/>
                  </a:lnTo>
                  <a:lnTo>
                    <a:pt y="57654" x="55154"/>
                  </a:lnTo>
                  <a:lnTo>
                    <a:pt y="57507" x="54655"/>
                  </a:lnTo>
                  <a:lnTo>
                    <a:pt y="57360" x="54055"/>
                  </a:lnTo>
                  <a:lnTo>
                    <a:pt y="57214" x="53456"/>
                  </a:lnTo>
                  <a:lnTo>
                    <a:pt y="57067" x="52756"/>
                  </a:lnTo>
                  <a:lnTo>
                    <a:pt y="56920" x="52157"/>
                  </a:lnTo>
                  <a:lnTo>
                    <a:pt y="56627" x="51557"/>
                  </a:lnTo>
                  <a:lnTo>
                    <a:pt y="56334" x="50958"/>
                  </a:lnTo>
                  <a:lnTo>
                    <a:pt y="56187" x="50258"/>
                  </a:lnTo>
                  <a:lnTo>
                    <a:pt y="55893" x="49659"/>
                  </a:lnTo>
                  <a:lnTo>
                    <a:pt y="55600" x="49059"/>
                  </a:lnTo>
                  <a:lnTo>
                    <a:pt y="55453" x="48360"/>
                  </a:lnTo>
                  <a:lnTo>
                    <a:pt y="55160" x="47761"/>
                  </a:lnTo>
                  <a:lnTo>
                    <a:pt y="54867" x="47061"/>
                  </a:lnTo>
                  <a:lnTo>
                    <a:pt y="54573" x="46462"/>
                  </a:lnTo>
                  <a:lnTo>
                    <a:pt y="54280" x="45762"/>
                  </a:lnTo>
                  <a:lnTo>
                    <a:pt y="53986" x="45163"/>
                  </a:lnTo>
                  <a:lnTo>
                    <a:pt y="53693" x="44463"/>
                  </a:lnTo>
                  <a:lnTo>
                    <a:pt y="53253" x="43864"/>
                  </a:lnTo>
                  <a:lnTo>
                    <a:pt y="52813" x="43164"/>
                  </a:lnTo>
                  <a:lnTo>
                    <a:pt y="52519" x="42465"/>
                  </a:lnTo>
                  <a:lnTo>
                    <a:pt y="52079" x="41865"/>
                  </a:lnTo>
                  <a:lnTo>
                    <a:pt y="51639" x="41166"/>
                  </a:lnTo>
                  <a:lnTo>
                    <a:pt y="51346" x="40567"/>
                  </a:lnTo>
                  <a:lnTo>
                    <a:pt y="50759" x="39867"/>
                  </a:lnTo>
                  <a:lnTo>
                    <a:pt y="50319" x="39368"/>
                  </a:lnTo>
                  <a:lnTo>
                    <a:pt y="49879" x="38668"/>
                  </a:lnTo>
                  <a:lnTo>
                    <a:pt y="49439" x="38069"/>
                  </a:lnTo>
                  <a:lnTo>
                    <a:pt y="48999" x="37469"/>
                  </a:lnTo>
                  <a:lnTo>
                    <a:pt y="48412" x="36770"/>
                  </a:lnTo>
                  <a:lnTo>
                    <a:pt y="48412" x="3677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38" name="Shape 138"/>
            <p:cNvSpPr/>
            <p:nvPr/>
          </p:nvSpPr>
          <p:spPr>
            <a:xfrm>
              <a:off y="1577000" x="1581175"/>
              <a:ext cy="91725" cx="89950"/>
            </a:xfrm>
            <a:custGeom>
              <a:pathLst>
                <a:path w="3598" extrusionOk="0" h="3669">
                  <a:moveTo>
                    <a:pt y="1" x="100"/>
                  </a:moveTo>
                  <a:lnTo>
                    <a:pt y="734" x="2298"/>
                  </a:lnTo>
                  <a:lnTo>
                    <a:pt y="2935" x="3597"/>
                  </a:lnTo>
                  <a:lnTo>
                    <a:pt y="3668" x="3298"/>
                  </a:lnTo>
                  <a:lnTo>
                    <a:pt y="3521" x="1699"/>
                  </a:lnTo>
                  <a:lnTo>
                    <a:pt y="1028" x="0"/>
                  </a:lnTo>
                  <a:lnTo>
                    <a:pt y="1" x="100"/>
                  </a:lnTo>
                  <a:lnTo>
                    <a:pt y="1" x="1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39" name="Shape 139"/>
            <p:cNvSpPr/>
            <p:nvPr/>
          </p:nvSpPr>
          <p:spPr>
            <a:xfrm>
              <a:off y="1921750" x="2130700"/>
              <a:ext cy="143050" cx="187375"/>
            </a:xfrm>
            <a:custGeom>
              <a:pathLst>
                <a:path w="7495" extrusionOk="0" h="5722">
                  <a:moveTo>
                    <a:pt y="5575" x="1"/>
                  </a:moveTo>
                  <a:lnTo>
                    <a:pt y="1174" x="1799"/>
                  </a:lnTo>
                  <a:lnTo>
                    <a:pt y="0" x="6795"/>
                  </a:lnTo>
                  <a:lnTo>
                    <a:pt y="147" x="7495"/>
                  </a:lnTo>
                  <a:lnTo>
                    <a:pt y="3228" x="5696"/>
                  </a:lnTo>
                  <a:lnTo>
                    <a:pt y="5722" x="800"/>
                  </a:lnTo>
                  <a:lnTo>
                    <a:pt y="5575" x="1"/>
                  </a:lnTo>
                  <a:lnTo>
                    <a:pt y="5575"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0" name="Shape 140"/>
            <p:cNvSpPr/>
            <p:nvPr/>
          </p:nvSpPr>
          <p:spPr>
            <a:xfrm>
              <a:off y="1731050" x="2340525"/>
              <a:ext cy="161375" cx="209850"/>
            </a:xfrm>
            <a:custGeom>
              <a:pathLst>
                <a:path w="8394" extrusionOk="0" h="6455">
                  <a:moveTo>
                    <a:pt y="6308" x="1"/>
                  </a:moveTo>
                  <a:lnTo>
                    <a:pt y="2201" x="2998"/>
                  </a:lnTo>
                  <a:lnTo>
                    <a:pt y="0" x="7794"/>
                  </a:lnTo>
                  <a:lnTo>
                    <a:pt y="147" x="8394"/>
                  </a:lnTo>
                  <a:lnTo>
                    <a:pt y="3814" x="5396"/>
                  </a:lnTo>
                  <a:lnTo>
                    <a:pt y="6455" x="800"/>
                  </a:lnTo>
                  <a:lnTo>
                    <a:pt y="6308" x="1"/>
                  </a:lnTo>
                  <a:lnTo>
                    <a:pt y="6308"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1" name="Shape 141"/>
            <p:cNvSpPr/>
            <p:nvPr/>
          </p:nvSpPr>
          <p:spPr>
            <a:xfrm>
              <a:off y="1500000" x="2510400"/>
              <a:ext cy="194400" cx="62475"/>
            </a:xfrm>
            <a:custGeom>
              <a:pathLst>
                <a:path w="2499" extrusionOk="0" h="7776">
                  <a:moveTo>
                    <a:pt y="7775" x="1899"/>
                  </a:moveTo>
                  <a:lnTo>
                    <a:pt y="3814" x="200"/>
                  </a:lnTo>
                  <a:lnTo>
                    <a:pt y="293" x="0"/>
                  </a:lnTo>
                  <a:lnTo>
                    <a:pt y="0" x="500"/>
                  </a:lnTo>
                  <a:lnTo>
                    <a:pt y="3081" x="1999"/>
                  </a:lnTo>
                  <a:lnTo>
                    <a:pt y="7775" x="2498"/>
                  </a:lnTo>
                  <a:lnTo>
                    <a:pt y="7775" x="1899"/>
                  </a:lnTo>
                  <a:lnTo>
                    <a:pt y="7775" x="189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2" name="Shape 142"/>
            <p:cNvSpPr/>
            <p:nvPr/>
          </p:nvSpPr>
          <p:spPr>
            <a:xfrm>
              <a:off y="1323950" x="2465425"/>
              <a:ext cy="117375" cx="42500"/>
            </a:xfrm>
            <a:custGeom>
              <a:pathLst>
                <a:path w="1700" extrusionOk="0" h="4695">
                  <a:moveTo>
                    <a:pt y="147" x="1"/>
                  </a:moveTo>
                  <a:lnTo>
                    <a:pt y="2788" x="101"/>
                  </a:lnTo>
                  <a:lnTo>
                    <a:pt y="4695" x="1100"/>
                  </a:lnTo>
                  <a:lnTo>
                    <a:pt y="4548" x="1699"/>
                  </a:lnTo>
                  <a:lnTo>
                    <a:pt y="2054" x="1500"/>
                  </a:lnTo>
                  <a:lnTo>
                    <a:pt y="0" x="400"/>
                  </a:lnTo>
                  <a:lnTo>
                    <a:pt y="147" x="1"/>
                  </a:lnTo>
                  <a:lnTo>
                    <a:pt y="147"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143" name="Shape 143"/>
          <p:cNvPicPr preferRelativeResize="0"/>
          <p:nvPr/>
        </p:nvPicPr>
        <p:blipFill>
          <a:blip r:embed="rId6"/>
          <a:stretch>
            <a:fillRect/>
          </a:stretch>
        </p:blipFill>
        <p:spPr>
          <a:xfrm>
            <a:off y="3716337" x="3995737"/>
            <a:ext cy="982662" cx="1512887"/>
          </a:xfrm>
          <a:prstGeom prst="rect">
            <a:avLst/>
          </a:prstGeom>
        </p:spPr>
      </p:pic>
      <p:grpSp>
        <p:nvGrpSpPr>
          <p:cNvPr id="144" name="Shape 144"/>
          <p:cNvGrpSpPr/>
          <p:nvPr/>
        </p:nvGrpSpPr>
        <p:grpSpPr>
          <a:xfrm>
            <a:off y="1484312" x="5651500"/>
            <a:ext cy="1276349" cx="1368425"/>
            <a:chOff y="0" x="0"/>
            <a:chExt cy="3000000" cx="3000000"/>
          </a:xfrm>
        </p:grpSpPr>
        <p:sp>
          <p:nvSpPr>
            <p:cNvPr id="145" name="Shape 145"/>
            <p:cNvSpPr/>
            <p:nvPr/>
          </p:nvSpPr>
          <p:spPr>
            <a:xfrm>
              <a:off y="18525" x="612850"/>
              <a:ext cy="2949725" cx="2088150"/>
            </a:xfrm>
            <a:custGeom>
              <a:pathLst>
                <a:path w="83526" extrusionOk="0" h="117989">
                  <a:moveTo>
                    <a:pt y="0" x="44876"/>
                  </a:moveTo>
                  <a:lnTo>
                    <a:pt y="6249" x="30445"/>
                  </a:lnTo>
                  <a:lnTo>
                    <a:pt y="31563" x="23427"/>
                  </a:lnTo>
                  <a:lnTo>
                    <a:pt y="50945" x="8402"/>
                  </a:lnTo>
                  <a:lnTo>
                    <a:pt y="85049" x="10280"/>
                  </a:lnTo>
                  <a:lnTo>
                    <a:pt y="82401" x="0"/>
                  </a:lnTo>
                  <a:lnTo>
                    <a:pt y="96170" x="0"/>
                  </a:lnTo>
                  <a:lnTo>
                    <a:pt y="106973" x="7809"/>
                  </a:lnTo>
                  <a:lnTo>
                    <a:pt y="108138" x="17694"/>
                  </a:lnTo>
                  <a:lnTo>
                    <a:pt y="117988" x="49819"/>
                  </a:lnTo>
                  <a:lnTo>
                    <a:pt y="107609" x="83526"/>
                  </a:lnTo>
                  <a:lnTo>
                    <a:pt y="94158" x="50313"/>
                  </a:lnTo>
                  <a:lnTo>
                    <a:pt y="80071" x="51499"/>
                  </a:lnTo>
                  <a:lnTo>
                    <a:pt y="77105" x="52883"/>
                  </a:lnTo>
                  <a:lnTo>
                    <a:pt y="76258" x="58715"/>
                  </a:lnTo>
                  <a:lnTo>
                    <a:pt y="69586" x="54168"/>
                  </a:lnTo>
                  <a:lnTo>
                    <a:pt y="68103" x="46260"/>
                  </a:lnTo>
                  <a:lnTo>
                    <a:pt y="56982" x="39934"/>
                  </a:lnTo>
                  <a:lnTo>
                    <a:pt y="50627" x="47051"/>
                  </a:lnTo>
                  <a:lnTo>
                    <a:pt y="51474" x="61285"/>
                  </a:lnTo>
                  <a:lnTo>
                    <a:pt y="64502" x="61483"/>
                  </a:lnTo>
                  <a:lnTo>
                    <a:pt y="76046" x="64547"/>
                  </a:lnTo>
                  <a:lnTo>
                    <a:pt y="67785" x="68896"/>
                  </a:lnTo>
                  <a:lnTo>
                    <a:pt y="60265" x="66326"/>
                  </a:lnTo>
                  <a:lnTo>
                    <a:pt y="46179" x="68600"/>
                  </a:lnTo>
                  <a:lnTo>
                    <a:pt y="32410" x="73245"/>
                  </a:lnTo>
                  <a:lnTo>
                    <a:pt y="32410" x="73147"/>
                  </a:lnTo>
                  <a:lnTo>
                    <a:pt y="32304" x="73147"/>
                  </a:lnTo>
                  <a:lnTo>
                    <a:pt y="32092" x="73147"/>
                  </a:lnTo>
                  <a:lnTo>
                    <a:pt y="31986" x="73147"/>
                  </a:lnTo>
                  <a:lnTo>
                    <a:pt y="31669" x="73147"/>
                  </a:lnTo>
                  <a:lnTo>
                    <a:pt y="31351" x="73147"/>
                  </a:lnTo>
                  <a:lnTo>
                    <a:pt y="30927" x="73147"/>
                  </a:lnTo>
                  <a:lnTo>
                    <a:pt y="30609" x="73147"/>
                  </a:lnTo>
                  <a:lnTo>
                    <a:pt y="30292" x="73147"/>
                  </a:lnTo>
                  <a:lnTo>
                    <a:pt y="30186" x="73147"/>
                  </a:lnTo>
                  <a:lnTo>
                    <a:pt y="29868" x="73147"/>
                  </a:lnTo>
                  <a:lnTo>
                    <a:pt y="29656" x="73147"/>
                  </a:lnTo>
                  <a:lnTo>
                    <a:pt y="29338" x="73048"/>
                  </a:lnTo>
                  <a:lnTo>
                    <a:pt y="29127" x="73048"/>
                  </a:lnTo>
                  <a:lnTo>
                    <a:pt y="28809" x="73048"/>
                  </a:lnTo>
                  <a:lnTo>
                    <a:pt y="28491" x="73048"/>
                  </a:lnTo>
                  <a:lnTo>
                    <a:pt y="28173" x="72949"/>
                  </a:lnTo>
                  <a:lnTo>
                    <a:pt y="27856" x="72949"/>
                  </a:lnTo>
                  <a:lnTo>
                    <a:pt y="27538" x="72850"/>
                  </a:lnTo>
                  <a:lnTo>
                    <a:pt y="27326" x="72850"/>
                  </a:lnTo>
                  <a:lnTo>
                    <a:pt y="27008" x="72850"/>
                  </a:lnTo>
                  <a:lnTo>
                    <a:pt y="26691" x="72850"/>
                  </a:lnTo>
                  <a:lnTo>
                    <a:pt y="26373" x="72751"/>
                  </a:lnTo>
                  <a:lnTo>
                    <a:pt y="26055" x="72751"/>
                  </a:lnTo>
                  <a:lnTo>
                    <a:pt y="25737" x="72652"/>
                  </a:lnTo>
                  <a:lnTo>
                    <a:pt y="25314" x="72652"/>
                  </a:lnTo>
                  <a:lnTo>
                    <a:pt y="24996" x="72554"/>
                  </a:lnTo>
                  <a:lnTo>
                    <a:pt y="24572" x="72554"/>
                  </a:lnTo>
                  <a:lnTo>
                    <a:pt y="24255" x="72455"/>
                  </a:lnTo>
                  <a:lnTo>
                    <a:pt y="23831" x="72356"/>
                  </a:lnTo>
                  <a:lnTo>
                    <a:pt y="23513" x="72257"/>
                  </a:lnTo>
                  <a:lnTo>
                    <a:pt y="23195" x="72257"/>
                  </a:lnTo>
                  <a:lnTo>
                    <a:pt y="22772" x="72158"/>
                  </a:lnTo>
                  <a:lnTo>
                    <a:pt y="22348" x="72059"/>
                  </a:lnTo>
                  <a:lnTo>
                    <a:pt y="22030" x="71960"/>
                  </a:lnTo>
                  <a:lnTo>
                    <a:pt y="21713" x="71862"/>
                  </a:lnTo>
                  <a:lnTo>
                    <a:pt y="21289" x="71763"/>
                  </a:lnTo>
                  <a:lnTo>
                    <a:pt y="20971" x="71664"/>
                  </a:lnTo>
                  <a:lnTo>
                    <a:pt y="20548" x="71664"/>
                  </a:lnTo>
                  <a:lnTo>
                    <a:pt y="20124" x="71466"/>
                  </a:lnTo>
                  <a:lnTo>
                    <a:pt y="19700" x="71466"/>
                  </a:lnTo>
                  <a:lnTo>
                    <a:pt y="19383" x="71269"/>
                  </a:lnTo>
                  <a:lnTo>
                    <a:pt y="19065" x="71170"/>
                  </a:lnTo>
                  <a:lnTo>
                    <a:pt y="18641" x="71071"/>
                  </a:lnTo>
                  <a:lnTo>
                    <a:pt y="18218" x="70873"/>
                  </a:lnTo>
                  <a:lnTo>
                    <a:pt y="17900" x="70774"/>
                  </a:lnTo>
                  <a:lnTo>
                    <a:pt y="17476" x="70577"/>
                  </a:lnTo>
                  <a:lnTo>
                    <a:pt y="17158" x="70478"/>
                  </a:lnTo>
                  <a:lnTo>
                    <a:pt y="16735" x="70280"/>
                  </a:lnTo>
                  <a:lnTo>
                    <a:pt y="16417" x="70082"/>
                  </a:lnTo>
                  <a:lnTo>
                    <a:pt y="15993" x="69885"/>
                  </a:lnTo>
                  <a:lnTo>
                    <a:pt y="15676" x="69885"/>
                  </a:lnTo>
                  <a:lnTo>
                    <a:pt y="15252" x="69588"/>
                  </a:lnTo>
                  <a:lnTo>
                    <a:pt y="15040" x="69489"/>
                  </a:lnTo>
                  <a:lnTo>
                    <a:pt y="14722" x="69292"/>
                  </a:lnTo>
                  <a:lnTo>
                    <a:pt y="14405" x="69094"/>
                  </a:lnTo>
                  <a:lnTo>
                    <a:pt y="13981" x="68896"/>
                  </a:lnTo>
                  <a:lnTo>
                    <a:pt y="13663" x="68699"/>
                  </a:lnTo>
                  <a:lnTo>
                    <a:pt y="13345" x="68402"/>
                  </a:lnTo>
                  <a:lnTo>
                    <a:pt y="13028" x="68204"/>
                  </a:lnTo>
                  <a:lnTo>
                    <a:pt y="12710" x="67908"/>
                  </a:lnTo>
                  <a:lnTo>
                    <a:pt y="12392" x="67710"/>
                  </a:lnTo>
                  <a:lnTo>
                    <a:pt y="12075" x="67512"/>
                  </a:lnTo>
                  <a:lnTo>
                    <a:pt y="11757" x="67315"/>
                  </a:lnTo>
                  <a:lnTo>
                    <a:pt y="11545" x="67018"/>
                  </a:lnTo>
                  <a:lnTo>
                    <a:pt y="11227" x="66820"/>
                  </a:lnTo>
                  <a:lnTo>
                    <a:pt y="10909" x="66524"/>
                  </a:lnTo>
                  <a:lnTo>
                    <a:pt y="10592" x="66326"/>
                  </a:lnTo>
                  <a:lnTo>
                    <a:pt y="10380" x="66030"/>
                  </a:lnTo>
                  <a:lnTo>
                    <a:pt y="10168" x="65733"/>
                  </a:lnTo>
                  <a:lnTo>
                    <a:pt y="9850" x="65437"/>
                  </a:lnTo>
                  <a:lnTo>
                    <a:pt y="9744" x="65239"/>
                  </a:lnTo>
                  <a:lnTo>
                    <a:pt y="9427" x="64942"/>
                  </a:lnTo>
                  <a:lnTo>
                    <a:pt y="9109" x="64646"/>
                  </a:lnTo>
                  <a:lnTo>
                    <a:pt y="8897" x="64448"/>
                  </a:lnTo>
                  <a:lnTo>
                    <a:pt y="8685" x="64152"/>
                  </a:lnTo>
                  <a:lnTo>
                    <a:pt y="8368" x="63855"/>
                  </a:lnTo>
                  <a:lnTo>
                    <a:pt y="8156" x="63657"/>
                  </a:lnTo>
                  <a:lnTo>
                    <a:pt y="7944" x="63361"/>
                  </a:lnTo>
                  <a:lnTo>
                    <a:pt y="7732" x="63163"/>
                  </a:lnTo>
                  <a:lnTo>
                    <a:pt y="7520" x="62867"/>
                  </a:lnTo>
                  <a:lnTo>
                    <a:pt y="7414" x="62471"/>
                  </a:lnTo>
                  <a:lnTo>
                    <a:pt y="7203" x="62273"/>
                  </a:lnTo>
                  <a:lnTo>
                    <a:pt y="6991" x="62076"/>
                  </a:lnTo>
                  <a:lnTo>
                    <a:pt y="6779" x="61779"/>
                  </a:lnTo>
                  <a:lnTo>
                    <a:pt y="6673" x="61582"/>
                  </a:lnTo>
                  <a:lnTo>
                    <a:pt y="6567" x="61384"/>
                  </a:lnTo>
                  <a:lnTo>
                    <a:pt y="6355" x="61087"/>
                  </a:lnTo>
                  <a:lnTo>
                    <a:pt y="6249" x="60791"/>
                  </a:lnTo>
                  <a:lnTo>
                    <a:pt y="5932" x="60494"/>
                  </a:lnTo>
                  <a:lnTo>
                    <a:pt y="5826" x="60297"/>
                  </a:lnTo>
                  <a:lnTo>
                    <a:pt y="5614" x="60099"/>
                  </a:lnTo>
                  <a:lnTo>
                    <a:pt y="5614" x="59802"/>
                  </a:lnTo>
                  <a:lnTo>
                    <a:pt y="5402" x="59605"/>
                  </a:lnTo>
                  <a:lnTo>
                    <a:pt y="5296" x="59407"/>
                  </a:lnTo>
                  <a:lnTo>
                    <a:pt y="5190" x="59209"/>
                  </a:lnTo>
                  <a:lnTo>
                    <a:pt y="4978" x="58715"/>
                  </a:lnTo>
                  <a:lnTo>
                    <a:pt y="4767" x="58320"/>
                  </a:lnTo>
                  <a:lnTo>
                    <a:pt y="4555" x="57924"/>
                  </a:lnTo>
                  <a:lnTo>
                    <a:pt y="4343" x="57628"/>
                  </a:lnTo>
                  <a:lnTo>
                    <a:pt y="4237" x="57232"/>
                  </a:lnTo>
                  <a:lnTo>
                    <a:pt y="4025" x="57035"/>
                  </a:lnTo>
                  <a:lnTo>
                    <a:pt y="3919" x="56837"/>
                  </a:lnTo>
                  <a:lnTo>
                    <a:pt y="3919" x="56639"/>
                  </a:lnTo>
                  <a:lnTo>
                    <a:pt y="3707" x="56442"/>
                  </a:lnTo>
                  <a:lnTo>
                    <a:pt y="3707" x="56244"/>
                  </a:lnTo>
                  <a:lnTo>
                    <a:pt y="0" x="44876"/>
                  </a:lnTo>
                  <a:lnTo>
                    <a:pt y="0" x="44876"/>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146" name="Shape 146"/>
            <p:cNvSpPr/>
            <p:nvPr/>
          </p:nvSpPr>
          <p:spPr>
            <a:xfrm>
              <a:off y="272725" x="1537050"/>
              <a:ext cy="601075" cx="679600"/>
            </a:xfrm>
            <a:custGeom>
              <a:pathLst>
                <a:path w="27184" extrusionOk="0" h="24043">
                  <a:moveTo>
                    <a:pt y="8155" x="26887"/>
                  </a:moveTo>
                  <a:lnTo>
                    <a:pt y="8050" x="26788"/>
                  </a:lnTo>
                  <a:lnTo>
                    <a:pt y="7944" x="26788"/>
                  </a:lnTo>
                  <a:lnTo>
                    <a:pt y="7732" x="26689"/>
                  </a:lnTo>
                  <a:lnTo>
                    <a:pt y="7414" x="26590"/>
                  </a:lnTo>
                  <a:lnTo>
                    <a:pt y="6990" x="26393"/>
                  </a:lnTo>
                  <a:lnTo>
                    <a:pt y="6567" x="26294"/>
                  </a:lnTo>
                  <a:lnTo>
                    <a:pt y="6249" x="26195"/>
                  </a:lnTo>
                  <a:lnTo>
                    <a:pt y="6037" x="25997"/>
                  </a:lnTo>
                  <a:lnTo>
                    <a:pt y="5719" x="25899"/>
                  </a:lnTo>
                  <a:lnTo>
                    <a:pt y="5614" x="25800"/>
                  </a:lnTo>
                  <a:lnTo>
                    <a:pt y="5296" x="25503"/>
                  </a:lnTo>
                  <a:lnTo>
                    <a:pt y="5084" x="25404"/>
                  </a:lnTo>
                  <a:lnTo>
                    <a:pt y="4872" x="25207"/>
                  </a:lnTo>
                  <a:lnTo>
                    <a:pt y="4660" x="25009"/>
                  </a:lnTo>
                  <a:lnTo>
                    <a:pt y="4237" x="24712"/>
                  </a:lnTo>
                  <a:lnTo>
                    <a:pt y="3813" x="24317"/>
                  </a:lnTo>
                  <a:lnTo>
                    <a:pt y="3601" x="24020"/>
                  </a:lnTo>
                  <a:lnTo>
                    <a:pt y="3389" x="23724"/>
                  </a:lnTo>
                  <a:lnTo>
                    <a:pt y="3283" x="23526"/>
                  </a:lnTo>
                  <a:lnTo>
                    <a:pt y="3283" x="23329"/>
                  </a:lnTo>
                  <a:lnTo>
                    <a:pt y="3072" x="23032"/>
                  </a:lnTo>
                  <a:lnTo>
                    <a:pt y="3072" x="22735"/>
                  </a:lnTo>
                  <a:lnTo>
                    <a:pt y="3072" x="22439"/>
                  </a:lnTo>
                  <a:lnTo>
                    <a:pt y="3072" x="22142"/>
                  </a:lnTo>
                  <a:lnTo>
                    <a:pt y="2966" x="21747"/>
                  </a:lnTo>
                  <a:lnTo>
                    <a:pt y="3072" x="21352"/>
                  </a:lnTo>
                  <a:lnTo>
                    <a:pt y="3072" x="20956"/>
                  </a:lnTo>
                  <a:lnTo>
                    <a:pt y="3072" x="20660"/>
                  </a:lnTo>
                  <a:lnTo>
                    <a:pt y="3283" x="20264"/>
                  </a:lnTo>
                  <a:lnTo>
                    <a:pt y="3283" x="19968"/>
                  </a:lnTo>
                  <a:lnTo>
                    <a:pt y="3495" x="19572"/>
                  </a:lnTo>
                  <a:lnTo>
                    <a:pt y="3707" x="19177"/>
                  </a:lnTo>
                  <a:lnTo>
                    <a:pt y="3813" x="18782"/>
                  </a:lnTo>
                  <a:lnTo>
                    <a:pt y="4025" x="18485"/>
                  </a:lnTo>
                  <a:lnTo>
                    <a:pt y="4237" x="17991"/>
                  </a:lnTo>
                  <a:lnTo>
                    <a:pt y="4448" x="17595"/>
                  </a:lnTo>
                  <a:lnTo>
                    <a:pt y="4660" x="17299"/>
                  </a:lnTo>
                  <a:lnTo>
                    <a:pt y="4872" x="16904"/>
                  </a:lnTo>
                  <a:lnTo>
                    <a:pt y="5084" x="16508"/>
                  </a:lnTo>
                  <a:lnTo>
                    <a:pt y="5296" x="16212"/>
                  </a:lnTo>
                  <a:lnTo>
                    <a:pt y="5508" x="15915"/>
                  </a:lnTo>
                  <a:lnTo>
                    <a:pt y="5719" x="15520"/>
                  </a:lnTo>
                  <a:lnTo>
                    <a:pt y="6037" x="15223"/>
                  </a:lnTo>
                  <a:lnTo>
                    <a:pt y="6143" x="15025"/>
                  </a:lnTo>
                  <a:lnTo>
                    <a:pt y="6355" x="14630"/>
                  </a:lnTo>
                  <a:lnTo>
                    <a:pt y="6567" x="14333"/>
                  </a:lnTo>
                  <a:lnTo>
                    <a:pt y="6779" x="14136"/>
                  </a:lnTo>
                  <a:lnTo>
                    <a:pt y="6990" x="13938"/>
                  </a:lnTo>
                  <a:lnTo>
                    <a:pt y="7308" x="13543"/>
                  </a:lnTo>
                  <a:lnTo>
                    <a:pt y="7520" x="13246"/>
                  </a:lnTo>
                  <a:lnTo>
                    <a:pt y="7732" x="13147"/>
                  </a:lnTo>
                  <a:lnTo>
                    <a:pt y="7732" x="13048"/>
                  </a:lnTo>
                  <a:lnTo>
                    <a:pt y="7732" x="13048"/>
                  </a:lnTo>
                  <a:lnTo>
                    <a:pt y="7944" x="13048"/>
                  </a:lnTo>
                  <a:lnTo>
                    <a:pt y="8155" x="13048"/>
                  </a:lnTo>
                  <a:lnTo>
                    <a:pt y="8473" x="13048"/>
                  </a:lnTo>
                  <a:lnTo>
                    <a:pt y="8579" x="12950"/>
                  </a:lnTo>
                  <a:lnTo>
                    <a:pt y="8897" x="12950"/>
                  </a:lnTo>
                  <a:lnTo>
                    <a:pt y="9109" x="12950"/>
                  </a:lnTo>
                  <a:lnTo>
                    <a:pt y="9320" x="12950"/>
                  </a:lnTo>
                  <a:lnTo>
                    <a:pt y="9532" x="12950"/>
                  </a:lnTo>
                  <a:lnTo>
                    <a:pt y="9850" x="12950"/>
                  </a:lnTo>
                  <a:lnTo>
                    <a:pt y="10168" x="12950"/>
                  </a:lnTo>
                  <a:lnTo>
                    <a:pt y="10380" x="13048"/>
                  </a:lnTo>
                  <a:lnTo>
                    <a:pt y="10697" x="13048"/>
                  </a:lnTo>
                  <a:lnTo>
                    <a:pt y="11015" x="13048"/>
                  </a:lnTo>
                  <a:lnTo>
                    <a:pt y="11333" x="13048"/>
                  </a:lnTo>
                  <a:lnTo>
                    <a:pt y="11545" x="13048"/>
                  </a:lnTo>
                  <a:lnTo>
                    <a:pt y="11862" x="13048"/>
                  </a:lnTo>
                  <a:lnTo>
                    <a:pt y="12180" x="13048"/>
                  </a:lnTo>
                  <a:lnTo>
                    <a:pt y="12498" x="13147"/>
                  </a:lnTo>
                  <a:lnTo>
                    <a:pt y="12816" x="13246"/>
                  </a:lnTo>
                  <a:lnTo>
                    <a:pt y="13027" x="13246"/>
                  </a:lnTo>
                  <a:lnTo>
                    <a:pt y="13345" x="13246"/>
                  </a:lnTo>
                  <a:lnTo>
                    <a:pt y="13663" x="13246"/>
                  </a:lnTo>
                  <a:lnTo>
                    <a:pt y="13981" x="13345"/>
                  </a:lnTo>
                  <a:lnTo>
                    <a:pt y="14193" x="13345"/>
                  </a:lnTo>
                  <a:lnTo>
                    <a:pt y="14510" x="13444"/>
                  </a:lnTo>
                  <a:lnTo>
                    <a:pt y="14828" x="13543"/>
                  </a:lnTo>
                  <a:lnTo>
                    <a:pt y="15146" x="13642"/>
                  </a:lnTo>
                  <a:lnTo>
                    <a:pt y="15569" x="13839"/>
                  </a:lnTo>
                  <a:lnTo>
                    <a:pt y="15887" x="14037"/>
                  </a:lnTo>
                  <a:lnTo>
                    <a:pt y="16205" x="14235"/>
                  </a:lnTo>
                  <a:lnTo>
                    <a:pt y="16523" x="14531"/>
                  </a:lnTo>
                  <a:lnTo>
                    <a:pt y="16734" x="14828"/>
                  </a:lnTo>
                  <a:lnTo>
                    <a:pt y="16946" x="15124"/>
                  </a:lnTo>
                  <a:lnTo>
                    <a:pt y="17052" x="15421"/>
                  </a:lnTo>
                  <a:lnTo>
                    <a:pt y="17370" x="15717"/>
                  </a:lnTo>
                  <a:lnTo>
                    <a:pt y="17370" x="16014"/>
                  </a:lnTo>
                  <a:lnTo>
                    <a:pt y="17476" x="16409"/>
                  </a:lnTo>
                  <a:lnTo>
                    <a:pt y="17582" x="16805"/>
                  </a:lnTo>
                  <a:lnTo>
                    <a:pt y="17688" x="17200"/>
                  </a:lnTo>
                  <a:lnTo>
                    <a:pt y="17688" x="17595"/>
                  </a:lnTo>
                  <a:lnTo>
                    <a:pt y="17688" x="17892"/>
                  </a:lnTo>
                  <a:lnTo>
                    <a:pt y="17688" x="18189"/>
                  </a:lnTo>
                  <a:lnTo>
                    <a:pt y="17688" x="18386"/>
                  </a:lnTo>
                  <a:lnTo>
                    <a:pt y="17688" x="18683"/>
                  </a:lnTo>
                  <a:lnTo>
                    <a:pt y="17794" x="18880"/>
                  </a:lnTo>
                  <a:lnTo>
                    <a:pt y="17794" x="19276"/>
                  </a:lnTo>
                  <a:lnTo>
                    <a:pt y="17794" x="19770"/>
                  </a:lnTo>
                  <a:lnTo>
                    <a:pt y="17794" x="20067"/>
                  </a:lnTo>
                  <a:lnTo>
                    <a:pt y="17794" x="20561"/>
                  </a:lnTo>
                  <a:lnTo>
                    <a:pt y="17794" x="20956"/>
                  </a:lnTo>
                  <a:lnTo>
                    <a:pt y="17794" x="21352"/>
                  </a:lnTo>
                  <a:lnTo>
                    <a:pt y="17794" x="21747"/>
                  </a:lnTo>
                  <a:lnTo>
                    <a:pt y="17794" x="22142"/>
                  </a:lnTo>
                  <a:lnTo>
                    <a:pt y="17794" x="22439"/>
                  </a:lnTo>
                  <a:lnTo>
                    <a:pt y="17794" x="22735"/>
                  </a:lnTo>
                  <a:lnTo>
                    <a:pt y="17794" x="23032"/>
                  </a:lnTo>
                  <a:lnTo>
                    <a:pt y="17794" x="23329"/>
                  </a:lnTo>
                  <a:lnTo>
                    <a:pt y="17794" x="23526"/>
                  </a:lnTo>
                  <a:lnTo>
                    <a:pt y="17794" x="23724"/>
                  </a:lnTo>
                  <a:lnTo>
                    <a:pt y="21501" x="19177"/>
                  </a:lnTo>
                  <a:lnTo>
                    <a:pt y="21501" x="15618"/>
                  </a:lnTo>
                  <a:lnTo>
                    <a:pt y="24042" x="5932"/>
                  </a:lnTo>
                  <a:lnTo>
                    <a:pt y="24042" x="5833"/>
                  </a:lnTo>
                  <a:lnTo>
                    <a:pt y="23937" x="5734"/>
                  </a:lnTo>
                  <a:lnTo>
                    <a:pt y="23831" x="5536"/>
                  </a:lnTo>
                  <a:lnTo>
                    <a:pt y="23831" x="5338"/>
                  </a:lnTo>
                  <a:lnTo>
                    <a:pt y="23725" x="4943"/>
                  </a:lnTo>
                  <a:lnTo>
                    <a:pt y="23513" x="4548"/>
                  </a:lnTo>
                  <a:lnTo>
                    <a:pt y="23195" x="4152"/>
                  </a:lnTo>
                  <a:lnTo>
                    <a:pt y="22983" x="3757"/>
                  </a:lnTo>
                  <a:lnTo>
                    <a:pt y="22666" x="3460"/>
                  </a:lnTo>
                  <a:lnTo>
                    <a:pt y="22560" x="3263"/>
                  </a:lnTo>
                  <a:lnTo>
                    <a:pt y="22348" x="2966"/>
                  </a:lnTo>
                  <a:lnTo>
                    <a:pt y="22136" x="2768"/>
                  </a:lnTo>
                  <a:lnTo>
                    <a:pt y="21924" x="2571"/>
                  </a:lnTo>
                  <a:lnTo>
                    <a:pt y="21712" x="2373"/>
                  </a:lnTo>
                  <a:lnTo>
                    <a:pt y="21501" x="2076"/>
                  </a:lnTo>
                  <a:lnTo>
                    <a:pt y="21183" x="1879"/>
                  </a:lnTo>
                  <a:lnTo>
                    <a:pt y="20865" x="1582"/>
                  </a:lnTo>
                  <a:lnTo>
                    <a:pt y="20547" x="1483"/>
                  </a:lnTo>
                  <a:lnTo>
                    <a:pt y="20230" x="1187"/>
                  </a:lnTo>
                  <a:lnTo>
                    <a:pt y="19912" x="1088"/>
                  </a:lnTo>
                  <a:lnTo>
                    <a:pt y="19382" x="890"/>
                  </a:lnTo>
                  <a:lnTo>
                    <a:pt y="19065" x="693"/>
                  </a:lnTo>
                  <a:lnTo>
                    <a:pt y="18641" x="693"/>
                  </a:lnTo>
                  <a:lnTo>
                    <a:pt y="18111" x="495"/>
                  </a:lnTo>
                  <a:lnTo>
                    <a:pt y="17899" x="396"/>
                  </a:lnTo>
                  <a:lnTo>
                    <a:pt y="17688" x="396"/>
                  </a:lnTo>
                  <a:lnTo>
                    <a:pt y="17370" x="297"/>
                  </a:lnTo>
                  <a:lnTo>
                    <a:pt y="17052" x="198"/>
                  </a:lnTo>
                  <a:lnTo>
                    <a:pt y="16840" x="198"/>
                  </a:lnTo>
                  <a:lnTo>
                    <a:pt y="16629" x="100"/>
                  </a:lnTo>
                  <a:lnTo>
                    <a:pt y="16311" x="100"/>
                  </a:lnTo>
                  <a:lnTo>
                    <a:pt y="16099" x="100"/>
                  </a:lnTo>
                  <a:lnTo>
                    <a:pt y="15781" x="100"/>
                  </a:lnTo>
                  <a:lnTo>
                    <a:pt y="15569" x="100"/>
                  </a:lnTo>
                  <a:lnTo>
                    <a:pt y="15252" x="1"/>
                  </a:lnTo>
                  <a:lnTo>
                    <a:pt y="14934" x="1"/>
                  </a:lnTo>
                  <a:lnTo>
                    <a:pt y="14722" x="1"/>
                  </a:lnTo>
                  <a:lnTo>
                    <a:pt y="14298" x="1"/>
                  </a:lnTo>
                  <a:lnTo>
                    <a:pt y="14087" x="1"/>
                  </a:lnTo>
                  <a:lnTo>
                    <a:pt y="13769" x="1"/>
                  </a:lnTo>
                  <a:lnTo>
                    <a:pt y="13451" x="1"/>
                  </a:lnTo>
                  <a:lnTo>
                    <a:pt y="13133" x="1"/>
                  </a:lnTo>
                  <a:lnTo>
                    <a:pt y="12816" x="1"/>
                  </a:lnTo>
                  <a:lnTo>
                    <a:pt y="12498" x="1"/>
                  </a:lnTo>
                  <a:lnTo>
                    <a:pt y="12180" x="1"/>
                  </a:lnTo>
                  <a:lnTo>
                    <a:pt y="11968" x="100"/>
                  </a:lnTo>
                  <a:lnTo>
                    <a:pt y="11545" x="100"/>
                  </a:lnTo>
                  <a:lnTo>
                    <a:pt y="11333" x="100"/>
                  </a:lnTo>
                  <a:lnTo>
                    <a:pt y="11015" x="100"/>
                  </a:lnTo>
                  <a:lnTo>
                    <a:pt y="10697" x="198"/>
                  </a:lnTo>
                  <a:lnTo>
                    <a:pt y="10380" x="198"/>
                  </a:lnTo>
                  <a:lnTo>
                    <a:pt y="10062" x="297"/>
                  </a:lnTo>
                  <a:lnTo>
                    <a:pt y="9744" x="297"/>
                  </a:lnTo>
                  <a:lnTo>
                    <a:pt y="9532" x="396"/>
                  </a:lnTo>
                  <a:lnTo>
                    <a:pt y="9215" x="396"/>
                  </a:lnTo>
                  <a:lnTo>
                    <a:pt y="8897" x="594"/>
                  </a:lnTo>
                  <a:lnTo>
                    <a:pt y="8579" x="594"/>
                  </a:lnTo>
                  <a:lnTo>
                    <a:pt y="8261" x="693"/>
                  </a:lnTo>
                  <a:lnTo>
                    <a:pt y="8050" x="693"/>
                  </a:lnTo>
                  <a:lnTo>
                    <a:pt y="7732" x="791"/>
                  </a:lnTo>
                  <a:lnTo>
                    <a:pt y="7414" x="890"/>
                  </a:lnTo>
                  <a:lnTo>
                    <a:pt y="7096" x="989"/>
                  </a:lnTo>
                  <a:lnTo>
                    <a:pt y="6779" x="989"/>
                  </a:lnTo>
                  <a:lnTo>
                    <a:pt y="6567" x="1187"/>
                  </a:lnTo>
                  <a:lnTo>
                    <a:pt y="6249" x="1187"/>
                  </a:lnTo>
                  <a:lnTo>
                    <a:pt y="5931" x="1385"/>
                  </a:lnTo>
                  <a:lnTo>
                    <a:pt y="5719" x="1483"/>
                  </a:lnTo>
                  <a:lnTo>
                    <a:pt y="5402" x="1483"/>
                  </a:lnTo>
                  <a:lnTo>
                    <a:pt y="5084" x="1681"/>
                  </a:lnTo>
                  <a:lnTo>
                    <a:pt y="4872" x="1780"/>
                  </a:lnTo>
                  <a:lnTo>
                    <a:pt y="4660" x="1879"/>
                  </a:lnTo>
                  <a:lnTo>
                    <a:pt y="4448" x="2076"/>
                  </a:lnTo>
                  <a:lnTo>
                    <a:pt y="4237" x="2175"/>
                  </a:lnTo>
                  <a:lnTo>
                    <a:pt y="3919" x="2373"/>
                  </a:lnTo>
                  <a:lnTo>
                    <a:pt y="3601" x="2373"/>
                  </a:lnTo>
                  <a:lnTo>
                    <a:pt y="3389" x="2571"/>
                  </a:lnTo>
                  <a:lnTo>
                    <a:pt y="3072" x="2867"/>
                  </a:lnTo>
                  <a:lnTo>
                    <a:pt y="2648" x="3263"/>
                  </a:lnTo>
                  <a:lnTo>
                    <a:pt y="2224" x="3559"/>
                  </a:lnTo>
                  <a:lnTo>
                    <a:pt y="1907" x="3955"/>
                  </a:lnTo>
                  <a:lnTo>
                    <a:pt y="1483" x="4251"/>
                  </a:lnTo>
                  <a:lnTo>
                    <a:pt y="1271" x="4745"/>
                  </a:lnTo>
                  <a:lnTo>
                    <a:pt y="953" x="5042"/>
                  </a:lnTo>
                  <a:lnTo>
                    <a:pt y="741" x="5437"/>
                  </a:lnTo>
                  <a:lnTo>
                    <a:pt y="424" x="5833"/>
                  </a:lnTo>
                  <a:lnTo>
                    <a:pt y="424" x="6228"/>
                  </a:lnTo>
                  <a:lnTo>
                    <a:pt y="212" x="6426"/>
                  </a:lnTo>
                  <a:lnTo>
                    <a:pt y="212" x="6722"/>
                  </a:lnTo>
                  <a:lnTo>
                    <a:pt y="106" x="6920"/>
                  </a:lnTo>
                  <a:lnTo>
                    <a:pt y="106" x="7217"/>
                  </a:lnTo>
                  <a:lnTo>
                    <a:pt y="106" x="7414"/>
                  </a:lnTo>
                  <a:lnTo>
                    <a:pt y="0" x="7612"/>
                  </a:lnTo>
                  <a:lnTo>
                    <a:pt y="0" x="7908"/>
                  </a:lnTo>
                  <a:lnTo>
                    <a:pt y="0" x="8106"/>
                  </a:lnTo>
                  <a:lnTo>
                    <a:pt y="0" x="8304"/>
                  </a:lnTo>
                  <a:lnTo>
                    <a:pt y="0" x="8600"/>
                  </a:lnTo>
                  <a:lnTo>
                    <a:pt y="0" x="8798"/>
                  </a:lnTo>
                  <a:lnTo>
                    <a:pt y="0" x="9095"/>
                  </a:lnTo>
                  <a:lnTo>
                    <a:pt y="0" x="9193"/>
                  </a:lnTo>
                  <a:lnTo>
                    <a:pt y="0" x="9490"/>
                  </a:lnTo>
                  <a:lnTo>
                    <a:pt y="0" x="9688"/>
                  </a:lnTo>
                  <a:lnTo>
                    <a:pt y="0" x="9984"/>
                  </a:lnTo>
                  <a:lnTo>
                    <a:pt y="0" x="10182"/>
                  </a:lnTo>
                  <a:lnTo>
                    <a:pt y="0" x="10380"/>
                  </a:lnTo>
                  <a:lnTo>
                    <a:pt y="106" x="10577"/>
                  </a:lnTo>
                  <a:lnTo>
                    <a:pt y="106" x="10874"/>
                  </a:lnTo>
                  <a:lnTo>
                    <a:pt y="106" x="11072"/>
                  </a:lnTo>
                  <a:lnTo>
                    <a:pt y="106" x="11269"/>
                  </a:lnTo>
                  <a:lnTo>
                    <a:pt y="212" x="11566"/>
                  </a:lnTo>
                  <a:lnTo>
                    <a:pt y="318" x="11763"/>
                  </a:lnTo>
                  <a:lnTo>
                    <a:pt y="424" x="12159"/>
                  </a:lnTo>
                  <a:lnTo>
                    <a:pt y="424" x="12455"/>
                  </a:lnTo>
                  <a:lnTo>
                    <a:pt y="530" x="12851"/>
                  </a:lnTo>
                  <a:lnTo>
                    <a:pt y="636" x="13246"/>
                  </a:lnTo>
                  <a:lnTo>
                    <a:pt y="741" x="13543"/>
                  </a:lnTo>
                  <a:lnTo>
                    <a:pt y="847" x="13839"/>
                  </a:lnTo>
                  <a:lnTo>
                    <a:pt y="953" x="14136"/>
                  </a:lnTo>
                  <a:lnTo>
                    <a:pt y="1059" x="14531"/>
                  </a:lnTo>
                  <a:lnTo>
                    <a:pt y="1165" x="14828"/>
                  </a:lnTo>
                  <a:lnTo>
                    <a:pt y="1271" x="15025"/>
                  </a:lnTo>
                  <a:lnTo>
                    <a:pt y="1377" x="15124"/>
                  </a:lnTo>
                  <a:lnTo>
                    <a:pt y="1377" x="15421"/>
                  </a:lnTo>
                  <a:lnTo>
                    <a:pt y="1483" x="15618"/>
                  </a:lnTo>
                  <a:lnTo>
                    <a:pt y="1589" x="15618"/>
                  </a:lnTo>
                  <a:lnTo>
                    <a:pt y="1589" x="15618"/>
                  </a:lnTo>
                  <a:lnTo>
                    <a:pt y="1483" x="15816"/>
                  </a:lnTo>
                  <a:lnTo>
                    <a:pt y="1377" x="16014"/>
                  </a:lnTo>
                  <a:lnTo>
                    <a:pt y="1271" x="16310"/>
                  </a:lnTo>
                  <a:lnTo>
                    <a:pt y="1059" x="16607"/>
                  </a:lnTo>
                  <a:lnTo>
                    <a:pt y="953" x="17002"/>
                  </a:lnTo>
                  <a:lnTo>
                    <a:pt y="847" x="17200"/>
                  </a:lnTo>
                  <a:lnTo>
                    <a:pt y="741" x="17398"/>
                  </a:lnTo>
                  <a:lnTo>
                    <a:pt y="741" x="17595"/>
                  </a:lnTo>
                  <a:lnTo>
                    <a:pt y="636" x="17892"/>
                  </a:lnTo>
                  <a:lnTo>
                    <a:pt y="530" x="18189"/>
                  </a:lnTo>
                  <a:lnTo>
                    <a:pt y="424" x="18485"/>
                  </a:lnTo>
                  <a:lnTo>
                    <a:pt y="424" x="18683"/>
                  </a:lnTo>
                  <a:lnTo>
                    <a:pt y="318" x="18979"/>
                  </a:lnTo>
                  <a:lnTo>
                    <a:pt y="212" x="19177"/>
                  </a:lnTo>
                  <a:lnTo>
                    <a:pt y="106" x="19474"/>
                  </a:lnTo>
                  <a:lnTo>
                    <a:pt y="106" x="19770"/>
                  </a:lnTo>
                  <a:lnTo>
                    <a:pt y="106" x="20067"/>
                  </a:lnTo>
                  <a:lnTo>
                    <a:pt y="106" x="20264"/>
                  </a:lnTo>
                  <a:lnTo>
                    <a:pt y="0" x="20660"/>
                  </a:lnTo>
                  <a:lnTo>
                    <a:pt y="0" x="20857"/>
                  </a:lnTo>
                  <a:lnTo>
                    <a:pt y="0" x="21253"/>
                  </a:lnTo>
                  <a:lnTo>
                    <a:pt y="0" x="21450"/>
                  </a:lnTo>
                  <a:lnTo>
                    <a:pt y="106" x="21747"/>
                  </a:lnTo>
                  <a:lnTo>
                    <a:pt y="106" x="22142"/>
                  </a:lnTo>
                  <a:lnTo>
                    <a:pt y="106" x="22439"/>
                  </a:lnTo>
                  <a:lnTo>
                    <a:pt y="212" x="22735"/>
                  </a:lnTo>
                  <a:lnTo>
                    <a:pt y="318" x="22933"/>
                  </a:lnTo>
                  <a:lnTo>
                    <a:pt y="424" x="23131"/>
                  </a:lnTo>
                  <a:lnTo>
                    <a:pt y="530" x="23427"/>
                  </a:lnTo>
                  <a:lnTo>
                    <a:pt y="636" x="23625"/>
                  </a:lnTo>
                  <a:lnTo>
                    <a:pt y="741" x="23823"/>
                  </a:lnTo>
                  <a:lnTo>
                    <a:pt y="847" x="24119"/>
                  </a:lnTo>
                  <a:lnTo>
                    <a:pt y="1059" x="24416"/>
                  </a:lnTo>
                  <a:lnTo>
                    <a:pt y="1377" x="24712"/>
                  </a:lnTo>
                  <a:lnTo>
                    <a:pt y="1589" x="25108"/>
                  </a:lnTo>
                  <a:lnTo>
                    <a:pt y="1907" x="25503"/>
                  </a:lnTo>
                  <a:lnTo>
                    <a:pt y="2330" x="25899"/>
                  </a:lnTo>
                  <a:lnTo>
                    <a:pt y="2754" x="26195"/>
                  </a:lnTo>
                  <a:lnTo>
                    <a:pt y="2966" x="26393"/>
                  </a:lnTo>
                  <a:lnTo>
                    <a:pt y="3283" x="26590"/>
                  </a:lnTo>
                  <a:lnTo>
                    <a:pt y="3495" x="26788"/>
                  </a:lnTo>
                  <a:lnTo>
                    <a:pt y="3919" x="27085"/>
                  </a:lnTo>
                  <a:lnTo>
                    <a:pt y="4025" x="27184"/>
                  </a:lnTo>
                  <a:lnTo>
                    <a:pt y="8155" x="26887"/>
                  </a:lnTo>
                  <a:lnTo>
                    <a:pt y="8155" x="268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7" name="Shape 147"/>
            <p:cNvSpPr/>
            <p:nvPr/>
          </p:nvSpPr>
          <p:spPr>
            <a:xfrm>
              <a:off y="0" x="1198500"/>
              <a:ext cy="1337175" cx="1270200"/>
            </a:xfrm>
            <a:custGeom>
              <a:pathLst>
                <a:path w="50808" extrusionOk="0" h="53487">
                  <a:moveTo>
                    <a:pt y="7626" x="38551"/>
                  </a:moveTo>
                  <a:lnTo>
                    <a:pt y="7520" x="38353"/>
                  </a:lnTo>
                  <a:lnTo>
                    <a:pt y="7520" x="38057"/>
                  </a:lnTo>
                  <a:lnTo>
                    <a:pt y="7308" x="37859"/>
                  </a:lnTo>
                  <a:lnTo>
                    <a:pt y="7308" x="37661"/>
                  </a:lnTo>
                  <a:lnTo>
                    <a:pt y="7096" x="37365"/>
                  </a:lnTo>
                  <a:lnTo>
                    <a:pt y="6990" x="37068"/>
                  </a:lnTo>
                  <a:lnTo>
                    <a:pt y="6884" x="36772"/>
                  </a:lnTo>
                  <a:lnTo>
                    <a:pt y="6673" x="36376"/>
                  </a:lnTo>
                  <a:lnTo>
                    <a:pt y="6567" x="35981"/>
                  </a:lnTo>
                  <a:lnTo>
                    <a:pt y="6355" x="35487"/>
                  </a:lnTo>
                  <a:lnTo>
                    <a:pt y="6249" x="35289"/>
                  </a:lnTo>
                  <a:lnTo>
                    <a:pt y="6143" x="34992"/>
                  </a:lnTo>
                  <a:lnTo>
                    <a:pt y="6037" x="34795"/>
                  </a:lnTo>
                  <a:lnTo>
                    <a:pt y="6037" x="34498"/>
                  </a:lnTo>
                  <a:lnTo>
                    <a:pt y="5825" x="34301"/>
                  </a:lnTo>
                  <a:lnTo>
                    <a:pt y="5719" x="34004"/>
                  </a:lnTo>
                  <a:lnTo>
                    <a:pt y="5719" x="33806"/>
                  </a:lnTo>
                  <a:lnTo>
                    <a:pt y="5719" x="33609"/>
                  </a:lnTo>
                  <a:lnTo>
                    <a:pt y="5508" x="33213"/>
                  </a:lnTo>
                  <a:lnTo>
                    <a:pt y="5508" x="33016"/>
                  </a:lnTo>
                  <a:lnTo>
                    <a:pt y="5402" x="32719"/>
                  </a:lnTo>
                  <a:lnTo>
                    <a:pt y="5296" x="32422"/>
                  </a:lnTo>
                  <a:lnTo>
                    <a:pt y="5084" x="32126"/>
                  </a:lnTo>
                  <a:lnTo>
                    <a:pt y="4978" x="31829"/>
                  </a:lnTo>
                  <a:lnTo>
                    <a:pt y="4978" x="31434"/>
                  </a:lnTo>
                  <a:lnTo>
                    <a:pt y="4872" x="31137"/>
                  </a:lnTo>
                  <a:lnTo>
                    <a:pt y="4766" x="30841"/>
                  </a:lnTo>
                  <a:lnTo>
                    <a:pt y="4660" x="30544"/>
                  </a:lnTo>
                  <a:lnTo>
                    <a:pt y="4660" x="30248"/>
                  </a:lnTo>
                  <a:lnTo>
                    <a:pt y="4554" x="29951"/>
                  </a:lnTo>
                  <a:lnTo>
                    <a:pt y="4448" x="29655"/>
                  </a:lnTo>
                  <a:lnTo>
                    <a:pt y="4342" x="29358"/>
                  </a:lnTo>
                  <a:lnTo>
                    <a:pt y="4342" x="28963"/>
                  </a:lnTo>
                  <a:lnTo>
                    <a:pt y="4342" x="28666"/>
                  </a:lnTo>
                  <a:lnTo>
                    <a:pt y="4237" x="28370"/>
                  </a:lnTo>
                  <a:lnTo>
                    <a:pt y="4131" x="28073"/>
                  </a:lnTo>
                  <a:lnTo>
                    <a:pt y="4025" x="27678"/>
                  </a:lnTo>
                  <a:lnTo>
                    <a:pt y="4025" x="27381"/>
                  </a:lnTo>
                  <a:lnTo>
                    <a:pt y="3919" x="26986"/>
                  </a:lnTo>
                  <a:lnTo>
                    <a:pt y="3919" x="26689"/>
                  </a:lnTo>
                  <a:lnTo>
                    <a:pt y="3813" x="26393"/>
                  </a:lnTo>
                  <a:lnTo>
                    <a:pt y="3813" x="25997"/>
                  </a:lnTo>
                  <a:lnTo>
                    <a:pt y="3813" x="25701"/>
                  </a:lnTo>
                  <a:lnTo>
                    <a:pt y="3813" x="25404"/>
                  </a:lnTo>
                  <a:lnTo>
                    <a:pt y="3813" x="25108"/>
                  </a:lnTo>
                  <a:lnTo>
                    <a:pt y="3813" x="24712"/>
                  </a:lnTo>
                  <a:lnTo>
                    <a:pt y="3813" x="24416"/>
                  </a:lnTo>
                  <a:lnTo>
                    <a:pt y="3813" x="24020"/>
                  </a:lnTo>
                  <a:lnTo>
                    <a:pt y="3813" x="23724"/>
                  </a:lnTo>
                  <a:lnTo>
                    <a:pt y="3813" x="23427"/>
                  </a:lnTo>
                  <a:lnTo>
                    <a:pt y="3813" x="23032"/>
                  </a:lnTo>
                  <a:lnTo>
                    <a:pt y="3813" x="22735"/>
                  </a:lnTo>
                  <a:lnTo>
                    <a:pt y="3813" x="22439"/>
                  </a:lnTo>
                  <a:lnTo>
                    <a:pt y="3919" x="22142"/>
                  </a:lnTo>
                  <a:lnTo>
                    <a:pt y="3919" x="21747"/>
                  </a:lnTo>
                  <a:lnTo>
                    <a:pt y="3919" x="21450"/>
                  </a:lnTo>
                  <a:lnTo>
                    <a:pt y="4025" x="21055"/>
                  </a:lnTo>
                  <a:lnTo>
                    <a:pt y="4025" x="20857"/>
                  </a:lnTo>
                  <a:lnTo>
                    <a:pt y="4131" x="20462"/>
                  </a:lnTo>
                  <a:lnTo>
                    <a:pt y="4237" x="20067"/>
                  </a:lnTo>
                  <a:lnTo>
                    <a:pt y="4237" x="19770"/>
                  </a:lnTo>
                  <a:lnTo>
                    <a:pt y="4342" x="19474"/>
                  </a:lnTo>
                  <a:lnTo>
                    <a:pt y="4342" x="19177"/>
                  </a:lnTo>
                  <a:lnTo>
                    <a:pt y="4448" x="18880"/>
                  </a:lnTo>
                  <a:lnTo>
                    <a:pt y="4660" x="18584"/>
                  </a:lnTo>
                  <a:lnTo>
                    <a:pt y="4766" x="18287"/>
                  </a:lnTo>
                  <a:lnTo>
                    <a:pt y="4872" x="17991"/>
                  </a:lnTo>
                  <a:lnTo>
                    <a:pt y="4978" x="17793"/>
                  </a:lnTo>
                  <a:lnTo>
                    <a:pt y="5084" x="17398"/>
                  </a:lnTo>
                  <a:lnTo>
                    <a:pt y="5190" x="17101"/>
                  </a:lnTo>
                  <a:lnTo>
                    <a:pt y="5402" x="16805"/>
                  </a:lnTo>
                  <a:lnTo>
                    <a:pt y="5508" x="16409"/>
                  </a:lnTo>
                  <a:lnTo>
                    <a:pt y="5613" x="16113"/>
                  </a:lnTo>
                  <a:lnTo>
                    <a:pt y="5719" x="15915"/>
                  </a:lnTo>
                  <a:lnTo>
                    <a:pt y="5931" x="15618"/>
                  </a:lnTo>
                  <a:lnTo>
                    <a:pt y="6037" x="15322"/>
                  </a:lnTo>
                  <a:lnTo>
                    <a:pt y="6249" x="15025"/>
                  </a:lnTo>
                  <a:lnTo>
                    <a:pt y="6355" x="14828"/>
                  </a:lnTo>
                  <a:lnTo>
                    <a:pt y="6567" x="14531"/>
                  </a:lnTo>
                  <a:lnTo>
                    <a:pt y="6673" x="14235"/>
                  </a:lnTo>
                  <a:lnTo>
                    <a:pt y="6884" x="14037"/>
                  </a:lnTo>
                  <a:lnTo>
                    <a:pt y="7096" x="13839"/>
                  </a:lnTo>
                  <a:lnTo>
                    <a:pt y="7202" x="13543"/>
                  </a:lnTo>
                  <a:lnTo>
                    <a:pt y="7414" x="13246"/>
                  </a:lnTo>
                  <a:lnTo>
                    <a:pt y="7520" x="12950"/>
                  </a:lnTo>
                  <a:lnTo>
                    <a:pt y="7838" x="12653"/>
                  </a:lnTo>
                  <a:lnTo>
                    <a:pt y="7944" x="12455"/>
                  </a:lnTo>
                  <a:lnTo>
                    <a:pt y="8155" x="12159"/>
                  </a:lnTo>
                  <a:lnTo>
                    <a:pt y="8367" x="11961"/>
                  </a:lnTo>
                  <a:lnTo>
                    <a:pt y="8579" x="11763"/>
                  </a:lnTo>
                  <a:lnTo>
                    <a:pt y="8791" x="11467"/>
                  </a:lnTo>
                  <a:lnTo>
                    <a:pt y="9003" x="11269"/>
                  </a:lnTo>
                  <a:lnTo>
                    <a:pt y="9109" x="10973"/>
                  </a:lnTo>
                  <a:lnTo>
                    <a:pt y="9532" x="10775"/>
                  </a:lnTo>
                  <a:lnTo>
                    <a:pt y="9638" x="10577"/>
                  </a:lnTo>
                  <a:lnTo>
                    <a:pt y="9850" x="10380"/>
                  </a:lnTo>
                  <a:lnTo>
                    <a:pt y="10168" x="10083"/>
                  </a:lnTo>
                  <a:lnTo>
                    <a:pt y="10485" x="9885"/>
                  </a:lnTo>
                  <a:lnTo>
                    <a:pt y="10591" x="9688"/>
                  </a:lnTo>
                  <a:lnTo>
                    <a:pt y="10909" x="9490"/>
                  </a:lnTo>
                  <a:lnTo>
                    <a:pt y="11015" x="9292"/>
                  </a:lnTo>
                  <a:lnTo>
                    <a:pt y="11333" x="9095"/>
                  </a:lnTo>
                  <a:lnTo>
                    <a:pt y="11650" x="8798"/>
                  </a:lnTo>
                  <a:lnTo>
                    <a:pt y="11862" x="8699"/>
                  </a:lnTo>
                  <a:lnTo>
                    <a:pt y="12074" x="8502"/>
                  </a:lnTo>
                  <a:lnTo>
                    <a:pt y="12392" x="8304"/>
                  </a:lnTo>
                  <a:lnTo>
                    <a:pt y="12604" x="8106"/>
                  </a:lnTo>
                  <a:lnTo>
                    <a:pt y="12816" x="8007"/>
                  </a:lnTo>
                  <a:lnTo>
                    <a:pt y="13133" x="7711"/>
                  </a:lnTo>
                  <a:lnTo>
                    <a:pt y="13451" x="7612"/>
                  </a:lnTo>
                  <a:lnTo>
                    <a:pt y="13663" x="7414"/>
                  </a:lnTo>
                  <a:lnTo>
                    <a:pt y="13981" x="7217"/>
                  </a:lnTo>
                  <a:lnTo>
                    <a:pt y="14298" x="7118"/>
                  </a:lnTo>
                  <a:lnTo>
                    <a:pt y="14616" x="6920"/>
                  </a:lnTo>
                  <a:lnTo>
                    <a:pt y="14828" x="6722"/>
                  </a:lnTo>
                  <a:lnTo>
                    <a:pt y="15146" x="6525"/>
                  </a:lnTo>
                  <a:lnTo>
                    <a:pt y="15357" x="6426"/>
                  </a:lnTo>
                  <a:lnTo>
                    <a:pt y="15675" x="6327"/>
                  </a:lnTo>
                  <a:lnTo>
                    <a:pt y="15887" x="6129"/>
                  </a:lnTo>
                  <a:lnTo>
                    <a:pt y="16205" x="6030"/>
                  </a:lnTo>
                  <a:lnTo>
                    <a:pt y="16523" x="5932"/>
                  </a:lnTo>
                  <a:lnTo>
                    <a:pt y="16840" x="5734"/>
                  </a:lnTo>
                  <a:lnTo>
                    <a:pt y="17052" x="5635"/>
                  </a:lnTo>
                  <a:lnTo>
                    <a:pt y="17476" x="5536"/>
                  </a:lnTo>
                  <a:lnTo>
                    <a:pt y="17688" x="5437"/>
                  </a:lnTo>
                  <a:lnTo>
                    <a:pt y="18005" x="5240"/>
                  </a:lnTo>
                  <a:lnTo>
                    <a:pt y="18323" x="5141"/>
                  </a:lnTo>
                  <a:lnTo>
                    <a:pt y="18641" x="4943"/>
                  </a:lnTo>
                  <a:lnTo>
                    <a:pt y="18959" x="4943"/>
                  </a:lnTo>
                  <a:lnTo>
                    <a:pt y="19276" x="4844"/>
                  </a:lnTo>
                  <a:lnTo>
                    <a:pt y="19488" x="4745"/>
                  </a:lnTo>
                  <a:lnTo>
                    <a:pt y="19806" x="4745"/>
                  </a:lnTo>
                  <a:lnTo>
                    <a:pt y="20124" x="4646"/>
                  </a:lnTo>
                  <a:lnTo>
                    <a:pt y="20441" x="4449"/>
                  </a:lnTo>
                  <a:lnTo>
                    <a:pt y="20759" x="4449"/>
                  </a:lnTo>
                  <a:lnTo>
                    <a:pt y="21077" x="4449"/>
                  </a:lnTo>
                  <a:lnTo>
                    <a:pt y="21500" x="4350"/>
                  </a:lnTo>
                  <a:lnTo>
                    <a:pt y="21818" x="4251"/>
                  </a:lnTo>
                  <a:lnTo>
                    <a:pt y="22136" x="4152"/>
                  </a:lnTo>
                  <a:lnTo>
                    <a:pt y="22454" x="4152"/>
                  </a:lnTo>
                  <a:lnTo>
                    <a:pt y="22771" x="4053"/>
                  </a:lnTo>
                  <a:lnTo>
                    <a:pt y="23089" x="4053"/>
                  </a:lnTo>
                  <a:lnTo>
                    <a:pt y="23301" x="4053"/>
                  </a:lnTo>
                  <a:lnTo>
                    <a:pt y="23725" x="4053"/>
                  </a:lnTo>
                  <a:lnTo>
                    <a:pt y="23936" x="4053"/>
                  </a:lnTo>
                  <a:lnTo>
                    <a:pt y="24360" x="4053"/>
                  </a:lnTo>
                  <a:lnTo>
                    <a:pt y="24678" x="3955"/>
                  </a:lnTo>
                  <a:lnTo>
                    <a:pt y="24996" x="3955"/>
                  </a:lnTo>
                  <a:lnTo>
                    <a:pt y="25313" x="3955"/>
                  </a:lnTo>
                  <a:lnTo>
                    <a:pt y="25631" x="3955"/>
                  </a:lnTo>
                  <a:lnTo>
                    <a:pt y="25949" x="3955"/>
                  </a:lnTo>
                  <a:lnTo>
                    <a:pt y="26267" x="3955"/>
                  </a:lnTo>
                  <a:lnTo>
                    <a:pt y="26584" x="4053"/>
                  </a:lnTo>
                  <a:lnTo>
                    <a:pt y="27008" x="4152"/>
                  </a:lnTo>
                  <a:lnTo>
                    <a:pt y="27220" x="4152"/>
                  </a:lnTo>
                  <a:lnTo>
                    <a:pt y="27643" x="4152"/>
                  </a:lnTo>
                  <a:lnTo>
                    <a:pt y="27961" x="4152"/>
                  </a:lnTo>
                  <a:lnTo>
                    <a:pt y="28279" x="4251"/>
                  </a:lnTo>
                  <a:lnTo>
                    <a:pt y="28597" x="4350"/>
                  </a:lnTo>
                  <a:lnTo>
                    <a:pt y="28914" x="4449"/>
                  </a:lnTo>
                  <a:lnTo>
                    <a:pt y="29232" x="4449"/>
                  </a:lnTo>
                  <a:lnTo>
                    <a:pt y="29656" x="4646"/>
                  </a:lnTo>
                  <a:lnTo>
                    <a:pt y="29974" x="4745"/>
                  </a:lnTo>
                  <a:lnTo>
                    <a:pt y="30291" x="4745"/>
                  </a:lnTo>
                  <a:lnTo>
                    <a:pt y="30609" x="4844"/>
                  </a:lnTo>
                  <a:lnTo>
                    <a:pt y="30927" x="4943"/>
                  </a:lnTo>
                  <a:lnTo>
                    <a:pt y="31244" x="5042"/>
                  </a:lnTo>
                  <a:lnTo>
                    <a:pt y="31562" x="5240"/>
                  </a:lnTo>
                  <a:lnTo>
                    <a:pt y="31880" x="5437"/>
                  </a:lnTo>
                  <a:lnTo>
                    <a:pt y="32304" x="5536"/>
                  </a:lnTo>
                  <a:lnTo>
                    <a:pt y="32621" x="5734"/>
                  </a:lnTo>
                  <a:lnTo>
                    <a:pt y="32939" x="5833"/>
                  </a:lnTo>
                  <a:lnTo>
                    <a:pt y="33257" x="6030"/>
                  </a:lnTo>
                  <a:lnTo>
                    <a:pt y="33575" x="6228"/>
                  </a:lnTo>
                  <a:lnTo>
                    <a:pt y="33892" x="6327"/>
                  </a:lnTo>
                  <a:lnTo>
                    <a:pt y="34316" x="6525"/>
                  </a:lnTo>
                  <a:lnTo>
                    <a:pt y="34634" x="6722"/>
                  </a:lnTo>
                  <a:lnTo>
                    <a:pt y="34951" x="6920"/>
                  </a:lnTo>
                  <a:lnTo>
                    <a:pt y="35269" x="7118"/>
                  </a:lnTo>
                  <a:lnTo>
                    <a:pt y="35587" x="7315"/>
                  </a:lnTo>
                  <a:lnTo>
                    <a:pt y="35905" x="7513"/>
                  </a:lnTo>
                  <a:lnTo>
                    <a:pt y="36222" x="7810"/>
                  </a:lnTo>
                  <a:lnTo>
                    <a:pt y="36540" x="8007"/>
                  </a:lnTo>
                  <a:lnTo>
                    <a:pt y="36858" x="8205"/>
                  </a:lnTo>
                  <a:lnTo>
                    <a:pt y="37070" x="8502"/>
                  </a:lnTo>
                  <a:lnTo>
                    <a:pt y="37493" x="8798"/>
                  </a:lnTo>
                  <a:lnTo>
                    <a:pt y="37811" x="8996"/>
                  </a:lnTo>
                  <a:lnTo>
                    <a:pt y="38129" x="9292"/>
                  </a:lnTo>
                  <a:lnTo>
                    <a:pt y="38447" x="9589"/>
                  </a:lnTo>
                  <a:lnTo>
                    <a:pt y="38764" x="9885"/>
                  </a:lnTo>
                  <a:lnTo>
                    <a:pt y="39082" x="10083"/>
                  </a:lnTo>
                  <a:lnTo>
                    <a:pt y="39400" x="10478"/>
                  </a:lnTo>
                  <a:lnTo>
                    <a:pt y="39612" x="10676"/>
                  </a:lnTo>
                  <a:lnTo>
                    <a:pt y="39929" x="11072"/>
                  </a:lnTo>
                  <a:lnTo>
                    <a:pt y="40247" x="11368"/>
                  </a:lnTo>
                  <a:lnTo>
                    <a:pt y="40565" x="11665"/>
                  </a:lnTo>
                  <a:lnTo>
                    <a:pt y="40777" x="11961"/>
                  </a:lnTo>
                  <a:lnTo>
                    <a:pt y="41094" x="12357"/>
                  </a:lnTo>
                  <a:lnTo>
                    <a:pt y="41306" x="12653"/>
                  </a:lnTo>
                  <a:lnTo>
                    <a:pt y="41624" x="13048"/>
                  </a:lnTo>
                  <a:lnTo>
                    <a:pt y="41942" x="13345"/>
                  </a:lnTo>
                  <a:lnTo>
                    <a:pt y="42259" x="13740"/>
                  </a:lnTo>
                  <a:lnTo>
                    <a:pt y="42577" x="14037"/>
                  </a:lnTo>
                  <a:lnTo>
                    <a:pt y="42789" x="14432"/>
                  </a:lnTo>
                  <a:lnTo>
                    <a:pt y="43107" x="14729"/>
                  </a:lnTo>
                  <a:lnTo>
                    <a:pt y="43319" x="15124"/>
                  </a:lnTo>
                  <a:lnTo>
                    <a:pt y="43636" x="15520"/>
                  </a:lnTo>
                  <a:lnTo>
                    <a:pt y="43848" x="15915"/>
                  </a:lnTo>
                  <a:lnTo>
                    <a:pt y="44060" x="16113"/>
                  </a:lnTo>
                  <a:lnTo>
                    <a:pt y="44378" x="16607"/>
                  </a:lnTo>
                  <a:lnTo>
                    <a:pt y="44696" x="17002"/>
                  </a:lnTo>
                  <a:lnTo>
                    <a:pt y="44907" x="17398"/>
                  </a:lnTo>
                  <a:lnTo>
                    <a:pt y="45119" x="17793"/>
                  </a:lnTo>
                  <a:lnTo>
                    <a:pt y="45331" x="18090"/>
                  </a:lnTo>
                  <a:lnTo>
                    <a:pt y="45543" x="18485"/>
                  </a:lnTo>
                  <a:lnTo>
                    <a:pt y="45755" x="18880"/>
                  </a:lnTo>
                  <a:lnTo>
                    <a:pt y="46072" x="19276"/>
                  </a:lnTo>
                  <a:lnTo>
                    <a:pt y="46284" x="19671"/>
                  </a:lnTo>
                  <a:lnTo>
                    <a:pt y="46496" x="19968"/>
                  </a:lnTo>
                  <a:lnTo>
                    <a:pt y="46708" x="20462"/>
                  </a:lnTo>
                  <a:lnTo>
                    <a:pt y="46920" x="20857"/>
                  </a:lnTo>
                  <a:lnTo>
                    <a:pt y="47026" x="21253"/>
                  </a:lnTo>
                  <a:lnTo>
                    <a:pt y="47237" x="21549"/>
                  </a:lnTo>
                  <a:lnTo>
                    <a:pt y="47449" x="22044"/>
                  </a:lnTo>
                  <a:lnTo>
                    <a:pt y="47555" x="22439"/>
                  </a:lnTo>
                  <a:lnTo>
                    <a:pt y="47873" x="22834"/>
                  </a:lnTo>
                  <a:lnTo>
                    <a:pt y="47979" x="23230"/>
                  </a:lnTo>
                  <a:lnTo>
                    <a:pt y="48191" x="23625"/>
                  </a:lnTo>
                  <a:lnTo>
                    <a:pt y="48297" x="24020"/>
                  </a:lnTo>
                  <a:lnTo>
                    <a:pt y="48508" x="24515"/>
                  </a:lnTo>
                  <a:lnTo>
                    <a:pt y="48508" x="24811"/>
                  </a:lnTo>
                  <a:lnTo>
                    <a:pt y="48720" x="25305"/>
                  </a:lnTo>
                  <a:lnTo>
                    <a:pt y="48826" x="25602"/>
                  </a:lnTo>
                  <a:lnTo>
                    <a:pt y="49038" x="25997"/>
                  </a:lnTo>
                  <a:lnTo>
                    <a:pt y="49038" x="26393"/>
                  </a:lnTo>
                  <a:lnTo>
                    <a:pt y="49250" x="26788"/>
                  </a:lnTo>
                  <a:lnTo>
                    <a:pt y="49356" x="27184"/>
                  </a:lnTo>
                  <a:lnTo>
                    <a:pt y="49356" x="27579"/>
                  </a:lnTo>
                  <a:lnTo>
                    <a:pt y="49462" x="28073"/>
                  </a:lnTo>
                  <a:lnTo>
                    <a:pt y="49568" x="28469"/>
                  </a:lnTo>
                  <a:lnTo>
                    <a:pt y="49673" x="28765"/>
                  </a:lnTo>
                  <a:lnTo>
                    <a:pt y="49779" x="29160"/>
                  </a:lnTo>
                  <a:lnTo>
                    <a:pt y="49779" x="29556"/>
                  </a:lnTo>
                  <a:lnTo>
                    <a:pt y="49885" x="29951"/>
                  </a:lnTo>
                  <a:lnTo>
                    <a:pt y="49885" x="30347"/>
                  </a:lnTo>
                  <a:lnTo>
                    <a:pt y="49991" x="30643"/>
                  </a:lnTo>
                  <a:lnTo>
                    <a:pt y="49991" x="31039"/>
                  </a:lnTo>
                  <a:lnTo>
                    <a:pt y="49991" x="31434"/>
                  </a:lnTo>
                  <a:lnTo>
                    <a:pt y="49991" x="31829"/>
                  </a:lnTo>
                  <a:lnTo>
                    <a:pt y="50097" x="32225"/>
                  </a:lnTo>
                  <a:lnTo>
                    <a:pt y="49991" x="32521"/>
                  </a:lnTo>
                  <a:lnTo>
                    <a:pt y="49991" x="32917"/>
                  </a:lnTo>
                  <a:lnTo>
                    <a:pt y="49991" x="33312"/>
                  </a:lnTo>
                  <a:lnTo>
                    <a:pt y="49991" x="33609"/>
                  </a:lnTo>
                  <a:lnTo>
                    <a:pt y="49991" x="33905"/>
                  </a:lnTo>
                  <a:lnTo>
                    <a:pt y="49885" x="34301"/>
                  </a:lnTo>
                  <a:lnTo>
                    <a:pt y="49885" x="34696"/>
                  </a:lnTo>
                  <a:lnTo>
                    <a:pt y="49885" x="34992"/>
                  </a:lnTo>
                  <a:lnTo>
                    <a:pt y="49779" x="35289"/>
                  </a:lnTo>
                  <a:lnTo>
                    <a:pt y="49673" x="35684"/>
                  </a:lnTo>
                  <a:lnTo>
                    <a:pt y="49673" x="35981"/>
                  </a:lnTo>
                  <a:lnTo>
                    <a:pt y="49568" x="36277"/>
                  </a:lnTo>
                  <a:lnTo>
                    <a:pt y="49462" x="36673"/>
                  </a:lnTo>
                  <a:lnTo>
                    <a:pt y="49356" x="36969"/>
                  </a:lnTo>
                  <a:lnTo>
                    <a:pt y="49356" x="37266"/>
                  </a:lnTo>
                  <a:lnTo>
                    <a:pt y="49250" x="37661"/>
                  </a:lnTo>
                  <a:lnTo>
                    <a:pt y="49038" x="37958"/>
                  </a:lnTo>
                  <a:lnTo>
                    <a:pt y="49038" x="38254"/>
                  </a:lnTo>
                  <a:lnTo>
                    <a:pt y="48826" x="38551"/>
                  </a:lnTo>
                  <a:lnTo>
                    <a:pt y="48720" x="38847"/>
                  </a:lnTo>
                  <a:lnTo>
                    <a:pt y="48614" x="39144"/>
                  </a:lnTo>
                  <a:lnTo>
                    <a:pt y="48508" x="39539"/>
                  </a:lnTo>
                  <a:lnTo>
                    <a:pt y="48402" x="39836"/>
                  </a:lnTo>
                  <a:lnTo>
                    <a:pt y="48297" x="40132"/>
                  </a:lnTo>
                  <a:lnTo>
                    <a:pt y="48085" x="40330"/>
                  </a:lnTo>
                  <a:lnTo>
                    <a:pt y="47873" x="40627"/>
                  </a:lnTo>
                  <a:lnTo>
                    <a:pt y="47661" x="40923"/>
                  </a:lnTo>
                  <a:lnTo>
                    <a:pt y="47555" x="41220"/>
                  </a:lnTo>
                  <a:lnTo>
                    <a:pt y="47343" x="41417"/>
                  </a:lnTo>
                  <a:lnTo>
                    <a:pt y="47237" x="41714"/>
                  </a:lnTo>
                  <a:lnTo>
                    <a:pt y="47026" x="41912"/>
                  </a:lnTo>
                  <a:lnTo>
                    <a:pt y="46920" x="42208"/>
                  </a:lnTo>
                  <a:lnTo>
                    <a:pt y="46602" x="42406"/>
                  </a:lnTo>
                  <a:lnTo>
                    <a:pt y="46390" x="42604"/>
                  </a:lnTo>
                  <a:lnTo>
                    <a:pt y="46178" x="42900"/>
                  </a:lnTo>
                  <a:lnTo>
                    <a:pt y="46072" x="43197"/>
                  </a:lnTo>
                  <a:lnTo>
                    <a:pt y="45649" x="43394"/>
                  </a:lnTo>
                  <a:lnTo>
                    <a:pt y="45543" x="43592"/>
                  </a:lnTo>
                  <a:lnTo>
                    <a:pt y="45225" x="43889"/>
                  </a:lnTo>
                  <a:lnTo>
                    <a:pt y="45013" x="44185"/>
                  </a:lnTo>
                  <a:lnTo>
                    <a:pt y="44801" x="44284"/>
                  </a:lnTo>
                  <a:lnTo>
                    <a:pt y="44590" x="44482"/>
                  </a:lnTo>
                  <a:lnTo>
                    <a:pt y="44272" x="44679"/>
                  </a:lnTo>
                  <a:lnTo>
                    <a:pt y="44060" x="44877"/>
                  </a:lnTo>
                  <a:lnTo>
                    <a:pt y="43742" x="45075"/>
                  </a:lnTo>
                  <a:lnTo>
                    <a:pt y="43425" x="45273"/>
                  </a:lnTo>
                  <a:lnTo>
                    <a:pt y="43213" x="45470"/>
                  </a:lnTo>
                  <a:lnTo>
                    <a:pt y="42895" x="45569"/>
                  </a:lnTo>
                  <a:lnTo>
                    <a:pt y="42577" x="45767"/>
                  </a:lnTo>
                  <a:lnTo>
                    <a:pt y="42259" x="45964"/>
                  </a:lnTo>
                  <a:lnTo>
                    <a:pt y="42048" x="46162"/>
                  </a:lnTo>
                  <a:lnTo>
                    <a:pt y="41730" x="46261"/>
                  </a:lnTo>
                  <a:lnTo>
                    <a:pt y="41412" x="46459"/>
                  </a:lnTo>
                  <a:lnTo>
                    <a:pt y="41094" x="46558"/>
                  </a:lnTo>
                  <a:lnTo>
                    <a:pt y="40777" x="46656"/>
                  </a:lnTo>
                  <a:lnTo>
                    <a:pt y="40459" x="46854"/>
                  </a:lnTo>
                  <a:lnTo>
                    <a:pt y="40035" x="46953"/>
                  </a:lnTo>
                  <a:lnTo>
                    <a:pt y="39823" x="47151"/>
                  </a:lnTo>
                  <a:lnTo>
                    <a:pt y="39400" x="47151"/>
                  </a:lnTo>
                  <a:lnTo>
                    <a:pt y="39082" x="47348"/>
                  </a:lnTo>
                  <a:lnTo>
                    <a:pt y="38764" x="47447"/>
                  </a:lnTo>
                  <a:lnTo>
                    <a:pt y="38447" x="47447"/>
                  </a:lnTo>
                  <a:lnTo>
                    <a:pt y="38023" x="47546"/>
                  </a:lnTo>
                  <a:lnTo>
                    <a:pt y="37705" x="47645"/>
                  </a:lnTo>
                  <a:lnTo>
                    <a:pt y="37387" x="47744"/>
                  </a:lnTo>
                  <a:lnTo>
                    <a:pt y="36964" x="47744"/>
                  </a:lnTo>
                  <a:lnTo>
                    <a:pt y="36540" x="47843"/>
                  </a:lnTo>
                  <a:lnTo>
                    <a:pt y="36222" x="47941"/>
                  </a:lnTo>
                  <a:lnTo>
                    <a:pt y="35905" x="48040"/>
                  </a:lnTo>
                  <a:lnTo>
                    <a:pt y="35587" x="48040"/>
                  </a:lnTo>
                  <a:lnTo>
                    <a:pt y="35163" x="48040"/>
                  </a:lnTo>
                  <a:lnTo>
                    <a:pt y="34846" x="48238"/>
                  </a:lnTo>
                  <a:lnTo>
                    <a:pt y="34422" x="48238"/>
                  </a:lnTo>
                  <a:lnTo>
                    <a:pt y="34104" x="48238"/>
                  </a:lnTo>
                  <a:lnTo>
                    <a:pt y="33786" x="48238"/>
                  </a:lnTo>
                  <a:lnTo>
                    <a:pt y="33257" x="48238"/>
                  </a:lnTo>
                  <a:lnTo>
                    <a:pt y="32939" x="48238"/>
                  </a:lnTo>
                  <a:lnTo>
                    <a:pt y="32621" x="48337"/>
                  </a:lnTo>
                  <a:lnTo>
                    <a:pt y="32304" x="48337"/>
                  </a:lnTo>
                  <a:lnTo>
                    <a:pt y="31880" x="48436"/>
                  </a:lnTo>
                  <a:lnTo>
                    <a:pt y="31456" x="48436"/>
                  </a:lnTo>
                  <a:lnTo>
                    <a:pt y="31244" x="48436"/>
                  </a:lnTo>
                  <a:lnTo>
                    <a:pt y="30927" x="48436"/>
                  </a:lnTo>
                  <a:lnTo>
                    <a:pt y="30503" x="48436"/>
                  </a:lnTo>
                  <a:lnTo>
                    <a:pt y="30185" x="48436"/>
                  </a:lnTo>
                  <a:lnTo>
                    <a:pt y="29868" x="48436"/>
                  </a:lnTo>
                  <a:lnTo>
                    <a:pt y="29550" x="48436"/>
                  </a:lnTo>
                  <a:lnTo>
                    <a:pt y="29232" x="48534"/>
                  </a:lnTo>
                  <a:lnTo>
                    <a:pt y="28914" x="48436"/>
                  </a:lnTo>
                  <a:lnTo>
                    <a:pt y="28597" x="48436"/>
                  </a:lnTo>
                  <a:lnTo>
                    <a:pt y="28173" x="48436"/>
                  </a:lnTo>
                  <a:lnTo>
                    <a:pt y="27961" x="48436"/>
                  </a:lnTo>
                  <a:lnTo>
                    <a:pt y="27643" x="48436"/>
                  </a:lnTo>
                  <a:lnTo>
                    <a:pt y="27326" x="48436"/>
                  </a:lnTo>
                  <a:lnTo>
                    <a:pt y="27114" x="48436"/>
                  </a:lnTo>
                  <a:lnTo>
                    <a:pt y="26796" x="48436"/>
                  </a:lnTo>
                  <a:lnTo>
                    <a:pt y="26478" x="48337"/>
                  </a:lnTo>
                  <a:lnTo>
                    <a:pt y="26267" x="48337"/>
                  </a:lnTo>
                  <a:lnTo>
                    <a:pt y="25949" x="48337"/>
                  </a:lnTo>
                  <a:lnTo>
                    <a:pt y="25737" x="48337"/>
                  </a:lnTo>
                  <a:lnTo>
                    <a:pt y="25419" x="48238"/>
                  </a:lnTo>
                  <a:lnTo>
                    <a:pt y="25207" x="48238"/>
                  </a:lnTo>
                  <a:lnTo>
                    <a:pt y="25102" x="48238"/>
                  </a:lnTo>
                  <a:lnTo>
                    <a:pt y="24784" x="48238"/>
                  </a:lnTo>
                  <a:lnTo>
                    <a:pt y="24466" x="48238"/>
                  </a:lnTo>
                  <a:lnTo>
                    <a:pt y="24148" x="48238"/>
                  </a:lnTo>
                  <a:lnTo>
                    <a:pt y="23831" x="48238"/>
                  </a:lnTo>
                  <a:lnTo>
                    <a:pt y="23619" x="48238"/>
                  </a:lnTo>
                  <a:lnTo>
                    <a:pt y="23301" x="48139"/>
                  </a:lnTo>
                  <a:lnTo>
                    <a:pt y="23195" x="48139"/>
                  </a:lnTo>
                  <a:lnTo>
                    <a:pt y="23301" x="48139"/>
                  </a:lnTo>
                  <a:lnTo>
                    <a:pt y="23619" x="48238"/>
                  </a:lnTo>
                  <a:lnTo>
                    <a:pt y="23725" x="48337"/>
                  </a:lnTo>
                  <a:lnTo>
                    <a:pt y="23936" x="48436"/>
                  </a:lnTo>
                  <a:lnTo>
                    <a:pt y="24254" x="48534"/>
                  </a:lnTo>
                  <a:lnTo>
                    <a:pt y="24572" x="48732"/>
                  </a:lnTo>
                  <a:lnTo>
                    <a:pt y="24890" x="48831"/>
                  </a:lnTo>
                  <a:lnTo>
                    <a:pt y="25313" x="48930"/>
                  </a:lnTo>
                  <a:lnTo>
                    <a:pt y="25737" x="49128"/>
                  </a:lnTo>
                  <a:lnTo>
                    <a:pt y="26267" x="49325"/>
                  </a:lnTo>
                  <a:lnTo>
                    <a:pt y="26478" x="49424"/>
                  </a:lnTo>
                  <a:lnTo>
                    <a:pt y="26690" x="49424"/>
                  </a:lnTo>
                  <a:lnTo>
                    <a:pt y="27008" x="49523"/>
                  </a:lnTo>
                  <a:lnTo>
                    <a:pt y="27220" x="49721"/>
                  </a:lnTo>
                  <a:lnTo>
                    <a:pt y="27432" x="49721"/>
                  </a:lnTo>
                  <a:lnTo>
                    <a:pt y="27749" x="49721"/>
                  </a:lnTo>
                  <a:lnTo>
                    <a:pt y="28067" x="49819"/>
                  </a:lnTo>
                  <a:lnTo>
                    <a:pt y="28385" x="49918"/>
                  </a:lnTo>
                  <a:lnTo>
                    <a:pt y="28597" x="50017"/>
                  </a:lnTo>
                  <a:lnTo>
                    <a:pt y="28914" x="50116"/>
                  </a:lnTo>
                  <a:lnTo>
                    <a:pt y="29232" x="50116"/>
                  </a:lnTo>
                  <a:lnTo>
                    <a:pt y="29550" x="50215"/>
                  </a:lnTo>
                  <a:lnTo>
                    <a:pt y="29868" x="50215"/>
                  </a:lnTo>
                  <a:lnTo>
                    <a:pt y="30185" x="50314"/>
                  </a:lnTo>
                  <a:lnTo>
                    <a:pt y="30503" x="50413"/>
                  </a:lnTo>
                  <a:lnTo>
                    <a:pt y="30927" x="50511"/>
                  </a:lnTo>
                  <a:lnTo>
                    <a:pt y="31244" x="50511"/>
                  </a:lnTo>
                  <a:lnTo>
                    <a:pt y="31456" x="50511"/>
                  </a:lnTo>
                  <a:lnTo>
                    <a:pt y="31774" x="50511"/>
                  </a:lnTo>
                  <a:lnTo>
                    <a:pt y="32198" x="50610"/>
                  </a:lnTo>
                  <a:lnTo>
                    <a:pt y="32515" x="50610"/>
                  </a:lnTo>
                  <a:lnTo>
                    <a:pt y="32833" x="50709"/>
                  </a:lnTo>
                  <a:lnTo>
                    <a:pt y="33257" x="50709"/>
                  </a:lnTo>
                  <a:lnTo>
                    <a:pt y="33575" x="50808"/>
                  </a:lnTo>
                  <a:lnTo>
                    <a:pt y="33892" x="50808"/>
                  </a:lnTo>
                  <a:lnTo>
                    <a:pt y="34316" x="50808"/>
                  </a:lnTo>
                  <a:lnTo>
                    <a:pt y="34634" x="50808"/>
                  </a:lnTo>
                  <a:lnTo>
                    <a:pt y="34951" x="50808"/>
                  </a:lnTo>
                  <a:lnTo>
                    <a:pt y="35269" x="50709"/>
                  </a:lnTo>
                  <a:lnTo>
                    <a:pt y="35693" x="50709"/>
                  </a:lnTo>
                  <a:lnTo>
                    <a:pt y="36117" x="50709"/>
                  </a:lnTo>
                  <a:lnTo>
                    <a:pt y="36540" x="50709"/>
                  </a:lnTo>
                  <a:lnTo>
                    <a:pt y="36752" x="50610"/>
                  </a:lnTo>
                  <a:lnTo>
                    <a:pt y="37070" x="50511"/>
                  </a:lnTo>
                  <a:lnTo>
                    <a:pt y="37493" x="50511"/>
                  </a:lnTo>
                  <a:lnTo>
                    <a:pt y="37917" x="50511"/>
                  </a:lnTo>
                  <a:lnTo>
                    <a:pt y="38235" x="50314"/>
                  </a:lnTo>
                  <a:lnTo>
                    <a:pt y="38658" x="50215"/>
                  </a:lnTo>
                  <a:lnTo>
                    <a:pt y="39082" x="50215"/>
                  </a:lnTo>
                  <a:lnTo>
                    <a:pt y="39400" x="50116"/>
                  </a:lnTo>
                  <a:lnTo>
                    <a:pt y="39718" x="49918"/>
                  </a:lnTo>
                  <a:lnTo>
                    <a:pt y="40035" x="49819"/>
                  </a:lnTo>
                  <a:lnTo>
                    <a:pt y="40353" x="49721"/>
                  </a:lnTo>
                  <a:lnTo>
                    <a:pt y="40777" x="49622"/>
                  </a:lnTo>
                  <a:lnTo>
                    <a:pt y="41094" x="49424"/>
                  </a:lnTo>
                  <a:lnTo>
                    <a:pt y="41518" x="49226"/>
                  </a:lnTo>
                  <a:lnTo>
                    <a:pt y="41836" x="49128"/>
                  </a:lnTo>
                  <a:lnTo>
                    <a:pt y="42259" x="48930"/>
                  </a:lnTo>
                  <a:lnTo>
                    <a:pt y="42471" x="48831"/>
                  </a:lnTo>
                  <a:lnTo>
                    <a:pt y="42895" x="48534"/>
                  </a:lnTo>
                  <a:lnTo>
                    <a:pt y="43213" x="48337"/>
                  </a:lnTo>
                  <a:lnTo>
                    <a:pt y="43530" x="48238"/>
                  </a:lnTo>
                  <a:lnTo>
                    <a:pt y="43742" x="47941"/>
                  </a:lnTo>
                  <a:lnTo>
                    <a:pt y="44166" x="47744"/>
                  </a:lnTo>
                  <a:lnTo>
                    <a:pt y="44484" x="47546"/>
                  </a:lnTo>
                  <a:lnTo>
                    <a:pt y="44801" x="47348"/>
                  </a:lnTo>
                  <a:lnTo>
                    <a:pt y="45013" x="47052"/>
                  </a:lnTo>
                  <a:lnTo>
                    <a:pt y="45437" x="46755"/>
                  </a:lnTo>
                  <a:lnTo>
                    <a:pt y="45649" x="46558"/>
                  </a:lnTo>
                  <a:lnTo>
                    <a:pt y="46072" x="46261"/>
                  </a:lnTo>
                  <a:lnTo>
                    <a:pt y="46284" x="46063"/>
                  </a:lnTo>
                  <a:lnTo>
                    <a:pt y="46602" x="45767"/>
                  </a:lnTo>
                  <a:lnTo>
                    <a:pt y="46920" x="45470"/>
                  </a:lnTo>
                  <a:lnTo>
                    <a:pt y="47237" x="45273"/>
                  </a:lnTo>
                  <a:lnTo>
                    <a:pt y="47449" x="44877"/>
                  </a:lnTo>
                  <a:lnTo>
                    <a:pt y="47661" x="44679"/>
                  </a:lnTo>
                  <a:lnTo>
                    <a:pt y="47979" x="44284"/>
                  </a:lnTo>
                  <a:lnTo>
                    <a:pt y="48297" x="43988"/>
                  </a:lnTo>
                  <a:lnTo>
                    <a:pt y="48508" x="43691"/>
                  </a:lnTo>
                  <a:lnTo>
                    <a:pt y="48720" x="43394"/>
                  </a:lnTo>
                  <a:lnTo>
                    <a:pt y="49038" x="43098"/>
                  </a:lnTo>
                  <a:lnTo>
                    <a:pt y="49356" x="42801"/>
                  </a:lnTo>
                  <a:lnTo>
                    <a:pt y="49462" x="42406"/>
                  </a:lnTo>
                  <a:lnTo>
                    <a:pt y="49673" x="42011"/>
                  </a:lnTo>
                  <a:lnTo>
                    <a:pt y="49991" x="41714"/>
                  </a:lnTo>
                  <a:lnTo>
                    <a:pt y="50203" x="41417"/>
                  </a:lnTo>
                  <a:lnTo>
                    <a:pt y="50415" x="41022"/>
                  </a:lnTo>
                  <a:lnTo>
                    <a:pt y="50627" x="40627"/>
                  </a:lnTo>
                  <a:lnTo>
                    <a:pt y="50838" x="40330"/>
                  </a:lnTo>
                  <a:lnTo>
                    <a:pt y="51050" x="40034"/>
                  </a:lnTo>
                  <a:lnTo>
                    <a:pt y="51262" x="39638"/>
                  </a:lnTo>
                  <a:lnTo>
                    <a:pt y="51368" x="39243"/>
                  </a:lnTo>
                  <a:lnTo>
                    <a:pt y="51580" x="38749"/>
                  </a:lnTo>
                  <a:lnTo>
                    <a:pt y="51686" x="38452"/>
                  </a:lnTo>
                  <a:lnTo>
                    <a:pt y="51898" x="38057"/>
                  </a:lnTo>
                  <a:lnTo>
                    <a:pt y="52004" x="37661"/>
                  </a:lnTo>
                  <a:lnTo>
                    <a:pt y="52215" x="37266"/>
                  </a:lnTo>
                  <a:lnTo>
                    <a:pt y="52321" x="36969"/>
                  </a:lnTo>
                  <a:lnTo>
                    <a:pt y="52427" x="36574"/>
                  </a:lnTo>
                  <a:lnTo>
                    <a:pt y="52533" x="36080"/>
                  </a:lnTo>
                  <a:lnTo>
                    <a:pt y="52745" x="35684"/>
                  </a:lnTo>
                  <a:lnTo>
                    <a:pt y="52851" x="35289"/>
                  </a:lnTo>
                  <a:lnTo>
                    <a:pt y="52957" x="34795"/>
                  </a:lnTo>
                  <a:lnTo>
                    <a:pt y="53063" x="34399"/>
                  </a:lnTo>
                  <a:lnTo>
                    <a:pt y="53169" x="34004"/>
                  </a:lnTo>
                  <a:lnTo>
                    <a:pt y="53169" x="33609"/>
                  </a:lnTo>
                  <a:lnTo>
                    <a:pt y="53169" x="33213"/>
                  </a:lnTo>
                  <a:lnTo>
                    <a:pt y="53274" x="32719"/>
                  </a:lnTo>
                  <a:lnTo>
                    <a:pt y="53274" x="32324"/>
                  </a:lnTo>
                  <a:lnTo>
                    <a:pt y="53486" x="31928"/>
                  </a:lnTo>
                  <a:lnTo>
                    <a:pt y="53486" x="31434"/>
                  </a:lnTo>
                  <a:lnTo>
                    <a:pt y="53486" x="30940"/>
                  </a:lnTo>
                  <a:lnTo>
                    <a:pt y="53486" x="30544"/>
                  </a:lnTo>
                  <a:lnTo>
                    <a:pt y="53486" x="30149"/>
                  </a:lnTo>
                  <a:lnTo>
                    <a:pt y="53486" x="29655"/>
                  </a:lnTo>
                  <a:lnTo>
                    <a:pt y="53486" x="29160"/>
                  </a:lnTo>
                  <a:lnTo>
                    <a:pt y="53486" x="28765"/>
                  </a:lnTo>
                  <a:lnTo>
                    <a:pt y="53486" x="28370"/>
                  </a:lnTo>
                  <a:lnTo>
                    <a:pt y="53486" x="27777"/>
                  </a:lnTo>
                  <a:lnTo>
                    <a:pt y="53380" x="27381"/>
                  </a:lnTo>
                  <a:lnTo>
                    <a:pt y="53274" x="26887"/>
                  </a:lnTo>
                  <a:lnTo>
                    <a:pt y="53274" x="26492"/>
                  </a:lnTo>
                  <a:lnTo>
                    <a:pt y="53169" x="25899"/>
                  </a:lnTo>
                  <a:lnTo>
                    <a:pt y="53169" x="25503"/>
                  </a:lnTo>
                  <a:lnTo>
                    <a:pt y="53063" x="25108"/>
                  </a:lnTo>
                  <a:lnTo>
                    <a:pt y="52957" x="24614"/>
                  </a:lnTo>
                  <a:lnTo>
                    <a:pt y="52851" x="24119"/>
                  </a:lnTo>
                  <a:lnTo>
                    <a:pt y="52745" x="23625"/>
                  </a:lnTo>
                  <a:lnTo>
                    <a:pt y="52533" x="23230"/>
                  </a:lnTo>
                  <a:lnTo>
                    <a:pt y="52533" x="22735"/>
                  </a:lnTo>
                  <a:lnTo>
                    <a:pt y="52321" x="22340"/>
                  </a:lnTo>
                  <a:lnTo>
                    <a:pt y="52215" x="21846"/>
                  </a:lnTo>
                  <a:lnTo>
                    <a:pt y="52004" x="21352"/>
                  </a:lnTo>
                  <a:lnTo>
                    <a:pt y="51898" x="20956"/>
                  </a:lnTo>
                  <a:lnTo>
                    <a:pt y="51686" x="20462"/>
                  </a:lnTo>
                  <a:lnTo>
                    <a:pt y="51580" x="19968"/>
                  </a:lnTo>
                  <a:lnTo>
                    <a:pt y="51368" x="19474"/>
                  </a:lnTo>
                  <a:lnTo>
                    <a:pt y="51262" x="19078"/>
                  </a:lnTo>
                  <a:lnTo>
                    <a:pt y="51050" x="18584"/>
                  </a:lnTo>
                  <a:lnTo>
                    <a:pt y="50838" x="18189"/>
                  </a:lnTo>
                  <a:lnTo>
                    <a:pt y="50627" x="17793"/>
                  </a:lnTo>
                  <a:lnTo>
                    <a:pt y="50415" x="17299"/>
                  </a:lnTo>
                  <a:lnTo>
                    <a:pt y="50203" x="16805"/>
                  </a:lnTo>
                  <a:lnTo>
                    <a:pt y="49991" x="16409"/>
                  </a:lnTo>
                  <a:lnTo>
                    <a:pt y="49673" x="15915"/>
                  </a:lnTo>
                  <a:lnTo>
                    <a:pt y="49462" x="15520"/>
                  </a:lnTo>
                  <a:lnTo>
                    <a:pt y="49250" x="15025"/>
                  </a:lnTo>
                  <a:lnTo>
                    <a:pt y="49038" x="14630"/>
                  </a:lnTo>
                  <a:lnTo>
                    <a:pt y="48720" x="14235"/>
                  </a:lnTo>
                  <a:lnTo>
                    <a:pt y="48508" x="13740"/>
                  </a:lnTo>
                  <a:lnTo>
                    <a:pt y="48191" x="13345"/>
                  </a:lnTo>
                  <a:lnTo>
                    <a:pt y="47873" x="12950"/>
                  </a:lnTo>
                  <a:lnTo>
                    <a:pt y="47555" x="12455"/>
                  </a:lnTo>
                  <a:lnTo>
                    <a:pt y="47343" x="12060"/>
                  </a:lnTo>
                  <a:lnTo>
                    <a:pt y="47026" x="11665"/>
                  </a:lnTo>
                  <a:lnTo>
                    <a:pt y="46708" x="11269"/>
                  </a:lnTo>
                  <a:lnTo>
                    <a:pt y="46390" x="10874"/>
                  </a:lnTo>
                  <a:lnTo>
                    <a:pt y="46072" x="10478"/>
                  </a:lnTo>
                  <a:lnTo>
                    <a:pt y="45755" x="10083"/>
                  </a:lnTo>
                  <a:lnTo>
                    <a:pt y="45437" x="9787"/>
                  </a:lnTo>
                  <a:lnTo>
                    <a:pt y="45119" x="9391"/>
                  </a:lnTo>
                  <a:lnTo>
                    <a:pt y="44801" x="8996"/>
                  </a:lnTo>
                  <a:lnTo>
                    <a:pt y="44484" x="8699"/>
                  </a:lnTo>
                  <a:lnTo>
                    <a:pt y="44166" x="8304"/>
                  </a:lnTo>
                  <a:lnTo>
                    <a:pt y="43742" x="8007"/>
                  </a:lnTo>
                  <a:lnTo>
                    <a:pt y="43425" x="7612"/>
                  </a:lnTo>
                  <a:lnTo>
                    <a:pt y="43213" x="7217"/>
                  </a:lnTo>
                  <a:lnTo>
                    <a:pt y="42789" x="6920"/>
                  </a:lnTo>
                  <a:lnTo>
                    <a:pt y="42471" x="6525"/>
                  </a:lnTo>
                  <a:lnTo>
                    <a:pt y="42154" x="6327"/>
                  </a:lnTo>
                  <a:lnTo>
                    <a:pt y="41730" x="6030"/>
                  </a:lnTo>
                  <a:lnTo>
                    <a:pt y="41306" x="5734"/>
                  </a:lnTo>
                  <a:lnTo>
                    <a:pt y="40883" x="5437"/>
                  </a:lnTo>
                  <a:lnTo>
                    <a:pt y="40565" x="5141"/>
                  </a:lnTo>
                  <a:lnTo>
                    <a:pt y="40247" x="4745"/>
                  </a:lnTo>
                  <a:lnTo>
                    <a:pt y="39823" x="4548"/>
                  </a:lnTo>
                  <a:lnTo>
                    <a:pt y="39400" x="4350"/>
                  </a:lnTo>
                  <a:lnTo>
                    <a:pt y="39082" x="4053"/>
                  </a:lnTo>
                  <a:lnTo>
                    <a:pt y="38658" x="3856"/>
                  </a:lnTo>
                  <a:lnTo>
                    <a:pt y="38235" x="3559"/>
                  </a:lnTo>
                  <a:lnTo>
                    <a:pt y="37917" x="3361"/>
                  </a:lnTo>
                  <a:lnTo>
                    <a:pt y="37387" x="3065"/>
                  </a:lnTo>
                  <a:lnTo>
                    <a:pt y="36964" x="2867"/>
                  </a:lnTo>
                  <a:lnTo>
                    <a:pt y="36540" x="2670"/>
                  </a:lnTo>
                  <a:lnTo>
                    <a:pt y="36222" x="2472"/>
                  </a:lnTo>
                  <a:lnTo>
                    <a:pt y="35799" x="2274"/>
                  </a:lnTo>
                  <a:lnTo>
                    <a:pt y="35269" x="2076"/>
                  </a:lnTo>
                  <a:lnTo>
                    <a:pt y="34951" x="1879"/>
                  </a:lnTo>
                  <a:lnTo>
                    <a:pt y="34528" x="1681"/>
                  </a:lnTo>
                  <a:lnTo>
                    <a:pt y="34104" x="1681"/>
                  </a:lnTo>
                  <a:lnTo>
                    <a:pt y="33575" x="1483"/>
                  </a:lnTo>
                  <a:lnTo>
                    <a:pt y="33257" x="1286"/>
                  </a:lnTo>
                  <a:lnTo>
                    <a:pt y="32727" x="1187"/>
                  </a:lnTo>
                  <a:lnTo>
                    <a:pt y="32410" x="1088"/>
                  </a:lnTo>
                  <a:lnTo>
                    <a:pt y="31880" x="890"/>
                  </a:lnTo>
                  <a:lnTo>
                    <a:pt y="31456" x="791"/>
                  </a:lnTo>
                  <a:lnTo>
                    <a:pt y="31033" x="693"/>
                  </a:lnTo>
                  <a:lnTo>
                    <a:pt y="30609" x="594"/>
                  </a:lnTo>
                  <a:lnTo>
                    <a:pt y="30185" x="495"/>
                  </a:lnTo>
                  <a:lnTo>
                    <a:pt y="29762" x="396"/>
                  </a:lnTo>
                  <a:lnTo>
                    <a:pt y="29232" x="297"/>
                  </a:lnTo>
                  <a:lnTo>
                    <a:pt y="28914" x="297"/>
                  </a:lnTo>
                  <a:lnTo>
                    <a:pt y="28385" x="198"/>
                  </a:lnTo>
                  <a:lnTo>
                    <a:pt y="27961" x="198"/>
                  </a:lnTo>
                  <a:lnTo>
                    <a:pt y="27538" x="100"/>
                  </a:lnTo>
                  <a:lnTo>
                    <a:pt y="27114" x="100"/>
                  </a:lnTo>
                  <a:lnTo>
                    <a:pt y="26690" x="100"/>
                  </a:lnTo>
                  <a:lnTo>
                    <a:pt y="26267" x="100"/>
                  </a:lnTo>
                  <a:lnTo>
                    <a:pt y="25843" x="100"/>
                  </a:lnTo>
                  <a:lnTo>
                    <a:pt y="25419" x="100"/>
                  </a:lnTo>
                  <a:lnTo>
                    <a:pt y="24890" x="1"/>
                  </a:lnTo>
                  <a:lnTo>
                    <a:pt y="24466" x="1"/>
                  </a:lnTo>
                  <a:lnTo>
                    <a:pt y="24042" x="1"/>
                  </a:lnTo>
                  <a:lnTo>
                    <a:pt y="23619" x="100"/>
                  </a:lnTo>
                  <a:lnTo>
                    <a:pt y="23195" x="100"/>
                  </a:lnTo>
                  <a:lnTo>
                    <a:pt y="22771" x="100"/>
                  </a:lnTo>
                  <a:lnTo>
                    <a:pt y="22348" x="100"/>
                  </a:lnTo>
                  <a:lnTo>
                    <a:pt y="21924" x="198"/>
                  </a:lnTo>
                  <a:lnTo>
                    <a:pt y="21500" x="198"/>
                  </a:lnTo>
                  <a:lnTo>
                    <a:pt y="20971" x="297"/>
                  </a:lnTo>
                  <a:lnTo>
                    <a:pt y="20547" x="297"/>
                  </a:lnTo>
                  <a:lnTo>
                    <a:pt y="20124" x="396"/>
                  </a:lnTo>
                  <a:lnTo>
                    <a:pt y="19806" x="396"/>
                  </a:lnTo>
                  <a:lnTo>
                    <a:pt y="19276" x="495"/>
                  </a:lnTo>
                  <a:lnTo>
                    <a:pt y="18959" x="594"/>
                  </a:lnTo>
                  <a:lnTo>
                    <a:pt y="18535" x="791"/>
                  </a:lnTo>
                  <a:lnTo>
                    <a:pt y="18005" x="890"/>
                  </a:lnTo>
                  <a:lnTo>
                    <a:pt y="17688" x="890"/>
                  </a:lnTo>
                  <a:lnTo>
                    <a:pt y="17158" x="1088"/>
                  </a:lnTo>
                  <a:lnTo>
                    <a:pt y="16734" x="1187"/>
                  </a:lnTo>
                  <a:lnTo>
                    <a:pt y="16311" x="1286"/>
                  </a:lnTo>
                  <a:lnTo>
                    <a:pt y="15993" x="1483"/>
                  </a:lnTo>
                  <a:lnTo>
                    <a:pt y="15569" x="1681"/>
                  </a:lnTo>
                  <a:lnTo>
                    <a:pt y="15146" x="1780"/>
                  </a:lnTo>
                  <a:lnTo>
                    <a:pt y="14828" x="1879"/>
                  </a:lnTo>
                  <a:lnTo>
                    <a:pt y="14404" x="2076"/>
                  </a:lnTo>
                  <a:lnTo>
                    <a:pt y="13981" x="2175"/>
                  </a:lnTo>
                  <a:lnTo>
                    <a:pt y="13663" x="2472"/>
                  </a:lnTo>
                  <a:lnTo>
                    <a:pt y="13239" x="2571"/>
                  </a:lnTo>
                  <a:lnTo>
                    <a:pt y="12816" x="2768"/>
                  </a:lnTo>
                  <a:lnTo>
                    <a:pt y="12498" x="2966"/>
                  </a:lnTo>
                  <a:lnTo>
                    <a:pt y="12180" x="3164"/>
                  </a:lnTo>
                  <a:lnTo>
                    <a:pt y="11756" x="3361"/>
                  </a:lnTo>
                  <a:lnTo>
                    <a:pt y="11333" x="3559"/>
                  </a:lnTo>
                  <a:lnTo>
                    <a:pt y="11015" x="3658"/>
                  </a:lnTo>
                  <a:lnTo>
                    <a:pt y="10697" x="3856"/>
                  </a:lnTo>
                  <a:lnTo>
                    <a:pt y="10380" x="4053"/>
                  </a:lnTo>
                  <a:lnTo>
                    <a:pt y="9956" x="4251"/>
                  </a:lnTo>
                  <a:lnTo>
                    <a:pt y="9638" x="4449"/>
                  </a:lnTo>
                  <a:lnTo>
                    <a:pt y="9320" x="4745"/>
                  </a:lnTo>
                  <a:lnTo>
                    <a:pt y="8897" x="4943"/>
                  </a:lnTo>
                  <a:lnTo>
                    <a:pt y="8579" x="5240"/>
                  </a:lnTo>
                  <a:lnTo>
                    <a:pt y="8261" x="5437"/>
                  </a:lnTo>
                  <a:lnTo>
                    <a:pt y="7944" x="5734"/>
                  </a:lnTo>
                  <a:lnTo>
                    <a:pt y="7626" x="6030"/>
                  </a:lnTo>
                  <a:lnTo>
                    <a:pt y="7308" x="6228"/>
                  </a:lnTo>
                  <a:lnTo>
                    <a:pt y="6990" x="6525"/>
                  </a:lnTo>
                  <a:lnTo>
                    <a:pt y="6778" x="6722"/>
                  </a:lnTo>
                  <a:lnTo>
                    <a:pt y="6461" x="7019"/>
                  </a:lnTo>
                  <a:lnTo>
                    <a:pt y="6143" x="7217"/>
                  </a:lnTo>
                  <a:lnTo>
                    <a:pt y="5825" x="7513"/>
                  </a:lnTo>
                  <a:lnTo>
                    <a:pt y="5613" x="7810"/>
                  </a:lnTo>
                  <a:lnTo>
                    <a:pt y="5402" x="8007"/>
                  </a:lnTo>
                  <a:lnTo>
                    <a:pt y="5084" x="8304"/>
                  </a:lnTo>
                  <a:lnTo>
                    <a:pt y="4766" x="8600"/>
                  </a:lnTo>
                  <a:lnTo>
                    <a:pt y="4660" x="8897"/>
                  </a:lnTo>
                  <a:lnTo>
                    <a:pt y="4342" x="9292"/>
                  </a:lnTo>
                  <a:lnTo>
                    <a:pt y="4025" x="9589"/>
                  </a:lnTo>
                  <a:lnTo>
                    <a:pt y="3813" x="9787"/>
                  </a:lnTo>
                  <a:lnTo>
                    <a:pt y="3707" x="10083"/>
                  </a:lnTo>
                  <a:lnTo>
                    <a:pt y="3389" x="10380"/>
                  </a:lnTo>
                  <a:lnTo>
                    <a:pt y="3177" x="10775"/>
                  </a:lnTo>
                  <a:lnTo>
                    <a:pt y="2966" x="11072"/>
                  </a:lnTo>
                  <a:lnTo>
                    <a:pt y="2860" x="11467"/>
                  </a:lnTo>
                  <a:lnTo>
                    <a:pt y="2542" x="11665"/>
                  </a:lnTo>
                  <a:lnTo>
                    <a:pt y="2436" x="12060"/>
                  </a:lnTo>
                  <a:lnTo>
                    <a:pt y="2224" x="12357"/>
                  </a:lnTo>
                  <a:lnTo>
                    <a:pt y="2012" x="12653"/>
                  </a:lnTo>
                  <a:lnTo>
                    <a:pt y="1906" x="13048"/>
                  </a:lnTo>
                  <a:lnTo>
                    <a:pt y="1695" x="13345"/>
                  </a:lnTo>
                  <a:lnTo>
                    <a:pt y="1589" x="13642"/>
                  </a:lnTo>
                  <a:lnTo>
                    <a:pt y="1377" x="14037"/>
                  </a:lnTo>
                  <a:lnTo>
                    <a:pt y="1271" x="14333"/>
                  </a:lnTo>
                  <a:lnTo>
                    <a:pt y="1059" x="14729"/>
                  </a:lnTo>
                  <a:lnTo>
                    <a:pt y="953" x="15025"/>
                  </a:lnTo>
                  <a:lnTo>
                    <a:pt y="847" x="15421"/>
                  </a:lnTo>
                  <a:lnTo>
                    <a:pt y="635" x="15717"/>
                  </a:lnTo>
                  <a:lnTo>
                    <a:pt y="530" x="16113"/>
                  </a:lnTo>
                  <a:lnTo>
                    <a:pt y="530" x="16409"/>
                  </a:lnTo>
                  <a:lnTo>
                    <a:pt y="424" x="16903"/>
                  </a:lnTo>
                  <a:lnTo>
                    <a:pt y="318" x="17200"/>
                  </a:lnTo>
                  <a:lnTo>
                    <a:pt y="212" x="17497"/>
                  </a:lnTo>
                  <a:lnTo>
                    <a:pt y="106" x="17892"/>
                  </a:lnTo>
                  <a:lnTo>
                    <a:pt y="106" x="18287"/>
                  </a:lnTo>
                  <a:lnTo>
                    <a:pt y="0" x="18584"/>
                  </a:lnTo>
                  <a:lnTo>
                    <a:pt y="0" x="18979"/>
                  </a:lnTo>
                  <a:lnTo>
                    <a:pt y="0" x="19375"/>
                  </a:lnTo>
                  <a:lnTo>
                    <a:pt y="0" x="19671"/>
                  </a:lnTo>
                  <a:lnTo>
                    <a:pt y="0" x="20067"/>
                  </a:lnTo>
                  <a:lnTo>
                    <a:pt y="0" x="20462"/>
                  </a:lnTo>
                  <a:lnTo>
                    <a:pt y="0" x="20857"/>
                  </a:lnTo>
                  <a:lnTo>
                    <a:pt y="0" x="21253"/>
                  </a:lnTo>
                  <a:lnTo>
                    <a:pt y="0" x="21549"/>
                  </a:lnTo>
                  <a:lnTo>
                    <a:pt y="0" x="22044"/>
                  </a:lnTo>
                  <a:lnTo>
                    <a:pt y="0" x="22439"/>
                  </a:lnTo>
                  <a:lnTo>
                    <a:pt y="0" x="22735"/>
                  </a:lnTo>
                  <a:lnTo>
                    <a:pt y="0" x="23131"/>
                  </a:lnTo>
                  <a:lnTo>
                    <a:pt y="106" x="23526"/>
                  </a:lnTo>
                  <a:lnTo>
                    <a:pt y="106" x="23823"/>
                  </a:lnTo>
                  <a:lnTo>
                    <a:pt y="318" x="24218"/>
                  </a:lnTo>
                  <a:lnTo>
                    <a:pt y="318" x="24614"/>
                  </a:lnTo>
                  <a:lnTo>
                    <a:pt y="424" x="25009"/>
                  </a:lnTo>
                  <a:lnTo>
                    <a:pt y="530" x="25404"/>
                  </a:lnTo>
                  <a:lnTo>
                    <a:pt y="530" x="25701"/>
                  </a:lnTo>
                  <a:lnTo>
                    <a:pt y="635" x="25997"/>
                  </a:lnTo>
                  <a:lnTo>
                    <a:pt y="847" x="26393"/>
                  </a:lnTo>
                  <a:lnTo>
                    <a:pt y="847" x="26788"/>
                  </a:lnTo>
                  <a:lnTo>
                    <a:pt y="953" x="27085"/>
                  </a:lnTo>
                  <a:lnTo>
                    <a:pt y="1165" x="27381"/>
                  </a:lnTo>
                  <a:lnTo>
                    <a:pt y="1377" x="27777"/>
                  </a:lnTo>
                  <a:lnTo>
                    <a:pt y="1377" x="28172"/>
                  </a:lnTo>
                  <a:lnTo>
                    <a:pt y="1589" x="28567"/>
                  </a:lnTo>
                  <a:lnTo>
                    <a:pt y="1695" x="28963"/>
                  </a:lnTo>
                  <a:lnTo>
                    <a:pt y="1906" x="29160"/>
                  </a:lnTo>
                  <a:lnTo>
                    <a:pt y="2012" x="29457"/>
                  </a:lnTo>
                  <a:lnTo>
                    <a:pt y="2224" x="29852"/>
                  </a:lnTo>
                  <a:lnTo>
                    <a:pt y="2224" x="30248"/>
                  </a:lnTo>
                  <a:lnTo>
                    <a:pt y="2436" x="30544"/>
                  </a:lnTo>
                  <a:lnTo>
                    <a:pt y="2542" x="30841"/>
                  </a:lnTo>
                  <a:lnTo>
                    <a:pt y="2860" x="31137"/>
                  </a:lnTo>
                  <a:lnTo>
                    <a:pt y="2860" x="31434"/>
                  </a:lnTo>
                  <a:lnTo>
                    <a:pt y="3071" x="31829"/>
                  </a:lnTo>
                  <a:lnTo>
                    <a:pt y="3283" x="32126"/>
                  </a:lnTo>
                  <a:lnTo>
                    <a:pt y="3495" x="32422"/>
                  </a:lnTo>
                  <a:lnTo>
                    <a:pt y="3601" x="32719"/>
                  </a:lnTo>
                  <a:lnTo>
                    <a:pt y="3813" x="33016"/>
                  </a:lnTo>
                  <a:lnTo>
                    <a:pt y="3919" x="33312"/>
                  </a:lnTo>
                  <a:lnTo>
                    <a:pt y="4131" x="33609"/>
                  </a:lnTo>
                  <a:lnTo>
                    <a:pt y="4342" x="33806"/>
                  </a:lnTo>
                  <a:lnTo>
                    <a:pt y="4448" x="34103"/>
                  </a:lnTo>
                  <a:lnTo>
                    <a:pt y="4660" x="34301"/>
                  </a:lnTo>
                  <a:lnTo>
                    <a:pt y="4766" x="34597"/>
                  </a:lnTo>
                  <a:lnTo>
                    <a:pt y="4978" x="34795"/>
                  </a:lnTo>
                  <a:lnTo>
                    <a:pt y="5084" x="34992"/>
                  </a:lnTo>
                  <a:lnTo>
                    <a:pt y="5296" x="35289"/>
                  </a:lnTo>
                  <a:lnTo>
                    <a:pt y="5508" x="35487"/>
                  </a:lnTo>
                  <a:lnTo>
                    <a:pt y="5719" x="35981"/>
                  </a:lnTo>
                  <a:lnTo>
                    <a:pt y="6037" x="36376"/>
                  </a:lnTo>
                  <a:lnTo>
                    <a:pt y="6355" x="36772"/>
                  </a:lnTo>
                  <a:lnTo>
                    <a:pt y="6673" x="37068"/>
                  </a:lnTo>
                  <a:lnTo>
                    <a:pt y="6778" x="37365"/>
                  </a:lnTo>
                  <a:lnTo>
                    <a:pt y="6990" x="37661"/>
                  </a:lnTo>
                  <a:lnTo>
                    <a:pt y="7202" x="37958"/>
                  </a:lnTo>
                  <a:lnTo>
                    <a:pt y="7308" x="38057"/>
                  </a:lnTo>
                  <a:lnTo>
                    <a:pt y="7520" x="38353"/>
                  </a:lnTo>
                  <a:lnTo>
                    <a:pt y="7626" x="38551"/>
                  </a:lnTo>
                  <a:lnTo>
                    <a:pt y="7626" x="385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8" name="Shape 148"/>
            <p:cNvSpPr/>
            <p:nvPr/>
          </p:nvSpPr>
          <p:spPr>
            <a:xfrm>
              <a:off y="579875" x="756175"/>
              <a:ext cy="1726400" cx="892100"/>
            </a:xfrm>
            <a:custGeom>
              <a:pathLst>
                <a:path w="35684" extrusionOk="0" h="69056">
                  <a:moveTo>
                    <a:pt y="0" x="20560"/>
                  </a:moveTo>
                  <a:lnTo>
                    <a:pt y="0" x="20461"/>
                  </a:lnTo>
                  <a:lnTo>
                    <a:pt y="0" x="20363"/>
                  </a:lnTo>
                  <a:lnTo>
                    <a:pt y="106" x="20165"/>
                  </a:lnTo>
                  <a:lnTo>
                    <a:pt y="106" x="19868"/>
                  </a:lnTo>
                  <a:lnTo>
                    <a:pt y="212" x="19671"/>
                  </a:lnTo>
                  <a:lnTo>
                    <a:pt y="318" x="19473"/>
                  </a:lnTo>
                  <a:lnTo>
                    <a:pt y="424" x="19275"/>
                  </a:lnTo>
                  <a:lnTo>
                    <a:pt y="424" x="18979"/>
                  </a:lnTo>
                  <a:lnTo>
                    <a:pt y="636" x="18781"/>
                  </a:lnTo>
                  <a:lnTo>
                    <a:pt y="741" x="18583"/>
                  </a:lnTo>
                  <a:lnTo>
                    <a:pt y="847" x="18287"/>
                  </a:lnTo>
                  <a:lnTo>
                    <a:pt y="1059" x="17990"/>
                  </a:lnTo>
                  <a:lnTo>
                    <a:pt y="1165" x="17694"/>
                  </a:lnTo>
                  <a:lnTo>
                    <a:pt y="1271" x="17397"/>
                  </a:lnTo>
                  <a:lnTo>
                    <a:pt y="1483" x="17101"/>
                  </a:lnTo>
                  <a:lnTo>
                    <a:pt y="1695" x="16705"/>
                  </a:lnTo>
                  <a:lnTo>
                    <a:pt y="1907" x="16310"/>
                  </a:lnTo>
                  <a:lnTo>
                    <a:pt y="2118" x="16112"/>
                  </a:lnTo>
                  <a:lnTo>
                    <a:pt y="2436" x="15618"/>
                  </a:lnTo>
                  <a:lnTo>
                    <a:pt y="2754" x="15223"/>
                  </a:lnTo>
                  <a:lnTo>
                    <a:pt y="3072" x="14728"/>
                  </a:lnTo>
                  <a:lnTo>
                    <a:pt y="3283" x="14432"/>
                  </a:lnTo>
                  <a:lnTo>
                    <a:pt y="3601" x="13938"/>
                  </a:lnTo>
                  <a:lnTo>
                    <a:pt y="3919" x="13542"/>
                  </a:lnTo>
                  <a:lnTo>
                    <a:pt y="4025" x="13344"/>
                  </a:lnTo>
                  <a:lnTo>
                    <a:pt y="4237" x="13048"/>
                  </a:lnTo>
                  <a:lnTo>
                    <a:pt y="4448" x="12850"/>
                  </a:lnTo>
                  <a:lnTo>
                    <a:pt y="4660" x="12653"/>
                  </a:lnTo>
                  <a:lnTo>
                    <a:pt y="4766" x="12455"/>
                  </a:lnTo>
                  <a:lnTo>
                    <a:pt y="5084" x="12257"/>
                  </a:lnTo>
                  <a:lnTo>
                    <a:pt y="5296" x="11961"/>
                  </a:lnTo>
                  <a:lnTo>
                    <a:pt y="5508" x="11763"/>
                  </a:lnTo>
                  <a:lnTo>
                    <a:pt y="5719" x="11565"/>
                  </a:lnTo>
                  <a:lnTo>
                    <a:pt y="5931" x="11269"/>
                  </a:lnTo>
                  <a:lnTo>
                    <a:pt y="6143" x="10972"/>
                  </a:lnTo>
                  <a:lnTo>
                    <a:pt y="6461" x="10774"/>
                  </a:lnTo>
                  <a:lnTo>
                    <a:pt y="6673" x="10478"/>
                  </a:lnTo>
                  <a:lnTo>
                    <a:pt y="6779" x="10280"/>
                  </a:lnTo>
                  <a:lnTo>
                    <a:pt y="7096" x="10082"/>
                  </a:lnTo>
                  <a:lnTo>
                    <a:pt y="7414" x="9786"/>
                  </a:lnTo>
                  <a:lnTo>
                    <a:pt y="7626" x="9588"/>
                  </a:lnTo>
                  <a:lnTo>
                    <a:pt y="7838" x="9292"/>
                  </a:lnTo>
                  <a:lnTo>
                    <a:pt y="8155" x="8995"/>
                  </a:lnTo>
                  <a:lnTo>
                    <a:pt y="8367" x="8797"/>
                  </a:lnTo>
                  <a:lnTo>
                    <a:pt y="8579" x="8600"/>
                  </a:lnTo>
                  <a:lnTo>
                    <a:pt y="8897" x="8303"/>
                  </a:lnTo>
                  <a:lnTo>
                    <a:pt y="9215" x="8106"/>
                  </a:lnTo>
                  <a:lnTo>
                    <a:pt y="9532" x="7908"/>
                  </a:lnTo>
                  <a:lnTo>
                    <a:pt y="9744" x="7611"/>
                  </a:lnTo>
                  <a:lnTo>
                    <a:pt y="9956" x="7315"/>
                  </a:lnTo>
                  <a:lnTo>
                    <a:pt y="10168" x="7117"/>
                  </a:lnTo>
                  <a:lnTo>
                    <a:pt y="10591" x="6821"/>
                  </a:lnTo>
                  <a:lnTo>
                    <a:pt y="10803" x="6623"/>
                  </a:lnTo>
                  <a:lnTo>
                    <a:pt y="11015" x="6326"/>
                  </a:lnTo>
                  <a:lnTo>
                    <a:pt y="11333" x="6129"/>
                  </a:lnTo>
                  <a:lnTo>
                    <a:pt y="11545" x="5931"/>
                  </a:lnTo>
                  <a:lnTo>
                    <a:pt y="11756" x="5634"/>
                  </a:lnTo>
                  <a:lnTo>
                    <a:pt y="12074" x="5437"/>
                  </a:lnTo>
                  <a:lnTo>
                    <a:pt y="12392" x="5140"/>
                  </a:lnTo>
                  <a:lnTo>
                    <a:pt y="12604" x="4942"/>
                  </a:lnTo>
                  <a:lnTo>
                    <a:pt y="12816" x="4745"/>
                  </a:lnTo>
                  <a:lnTo>
                    <a:pt y="13027" x="4547"/>
                  </a:lnTo>
                  <a:lnTo>
                    <a:pt y="13345" x="4349"/>
                  </a:lnTo>
                  <a:lnTo>
                    <a:pt y="13663" x="4152"/>
                  </a:lnTo>
                  <a:lnTo>
                    <a:pt y="14087" x="3657"/>
                  </a:lnTo>
                  <a:lnTo>
                    <a:pt y="14616" x="3262"/>
                  </a:lnTo>
                  <a:lnTo>
                    <a:pt y="15040" x="2867"/>
                  </a:lnTo>
                  <a:lnTo>
                    <a:pt y="15569" x="2570"/>
                  </a:lnTo>
                  <a:lnTo>
                    <a:pt y="15887" x="2175"/>
                  </a:lnTo>
                  <a:lnTo>
                    <a:pt y="16205" x="1878"/>
                  </a:lnTo>
                  <a:lnTo>
                    <a:pt y="16628" x="1582"/>
                  </a:lnTo>
                  <a:lnTo>
                    <a:pt y="16946" x="1384"/>
                  </a:lnTo>
                  <a:lnTo>
                    <a:pt y="17158" x="1087"/>
                  </a:lnTo>
                  <a:lnTo>
                    <a:pt y="17476" x="890"/>
                  </a:lnTo>
                  <a:lnTo>
                    <a:pt y="17688" x="692"/>
                  </a:lnTo>
                  <a:lnTo>
                    <a:pt y="18005" x="494"/>
                  </a:lnTo>
                  <a:lnTo>
                    <a:pt y="18217" x="297"/>
                  </a:lnTo>
                  <a:lnTo>
                    <a:pt y="18323" x="297"/>
                  </a:lnTo>
                  <a:lnTo>
                    <a:pt y="18323" x="198"/>
                  </a:lnTo>
                  <a:lnTo>
                    <a:pt y="18535" x="198"/>
                  </a:lnTo>
                  <a:lnTo>
                    <a:pt y="18747" x="198"/>
                  </a:lnTo>
                  <a:lnTo>
                    <a:pt y="18853" x="198"/>
                  </a:lnTo>
                  <a:lnTo>
                    <a:pt y="19064" x="198"/>
                  </a:lnTo>
                  <a:lnTo>
                    <a:pt y="19382" x="198"/>
                  </a:lnTo>
                  <a:lnTo>
                    <a:pt y="19594" x="198"/>
                  </a:lnTo>
                  <a:lnTo>
                    <a:pt y="19912" x="198"/>
                  </a:lnTo>
                  <a:lnTo>
                    <a:pt y="20124" x="99"/>
                  </a:lnTo>
                  <a:lnTo>
                    <a:pt y="20547" x="99"/>
                  </a:lnTo>
                  <a:lnTo>
                    <a:pt y="20865" x="99"/>
                  </a:lnTo>
                  <a:lnTo>
                    <a:pt y="21183" x="99"/>
                  </a:lnTo>
                  <a:lnTo>
                    <a:pt y="21606" x="99"/>
                  </a:lnTo>
                  <a:lnTo>
                    <a:pt y="22030" x="99"/>
                  </a:lnTo>
                  <a:lnTo>
                    <a:pt y="22348" x="0"/>
                  </a:lnTo>
                  <a:lnTo>
                    <a:pt y="22560" x="0"/>
                  </a:lnTo>
                  <a:lnTo>
                    <a:pt y="22877" x="0"/>
                  </a:lnTo>
                  <a:lnTo>
                    <a:pt y="23089" x="0"/>
                  </a:lnTo>
                  <a:lnTo>
                    <a:pt y="23301" x="0"/>
                  </a:lnTo>
                  <a:lnTo>
                    <a:pt y="23619" x="0"/>
                  </a:lnTo>
                  <a:lnTo>
                    <a:pt y="23831" x="0"/>
                  </a:lnTo>
                  <a:lnTo>
                    <a:pt y="24148" x="0"/>
                  </a:lnTo>
                  <a:lnTo>
                    <a:pt y="24360" x="0"/>
                  </a:lnTo>
                  <a:lnTo>
                    <a:pt y="24678" x="0"/>
                  </a:lnTo>
                  <a:lnTo>
                    <a:pt y="24996" x="0"/>
                  </a:lnTo>
                  <a:lnTo>
                    <a:pt y="25313" x="0"/>
                  </a:lnTo>
                  <a:lnTo>
                    <a:pt y="25525" x="0"/>
                  </a:lnTo>
                  <a:lnTo>
                    <a:pt y="25843" x="0"/>
                  </a:lnTo>
                  <a:lnTo>
                    <a:pt y="26161" x="0"/>
                  </a:lnTo>
                  <a:lnTo>
                    <a:pt y="26584" x="0"/>
                  </a:lnTo>
                  <a:lnTo>
                    <a:pt y="27008" x="0"/>
                  </a:lnTo>
                  <a:lnTo>
                    <a:pt y="27220" x="0"/>
                  </a:lnTo>
                  <a:lnTo>
                    <a:pt y="27538" x="0"/>
                  </a:lnTo>
                  <a:lnTo>
                    <a:pt y="27855" x="0"/>
                  </a:lnTo>
                  <a:lnTo>
                    <a:pt y="28173" x="0"/>
                  </a:lnTo>
                  <a:lnTo>
                    <a:pt y="28597" x="99"/>
                  </a:lnTo>
                  <a:lnTo>
                    <a:pt y="29020" x="99"/>
                  </a:lnTo>
                  <a:lnTo>
                    <a:pt y="29338" x="99"/>
                  </a:lnTo>
                  <a:lnTo>
                    <a:pt y="29656" x="99"/>
                  </a:lnTo>
                  <a:lnTo>
                    <a:pt y="30079" x="99"/>
                  </a:lnTo>
                  <a:lnTo>
                    <a:pt y="30503" x="99"/>
                  </a:lnTo>
                  <a:lnTo>
                    <a:pt y="30927" x="198"/>
                  </a:lnTo>
                  <a:lnTo>
                    <a:pt y="31350" x="198"/>
                  </a:lnTo>
                  <a:lnTo>
                    <a:pt y="31668" x="198"/>
                  </a:lnTo>
                  <a:lnTo>
                    <a:pt y="31986" x="198"/>
                  </a:lnTo>
                  <a:lnTo>
                    <a:pt y="32516" x="297"/>
                  </a:lnTo>
                  <a:lnTo>
                    <a:pt y="32833" x="297"/>
                  </a:lnTo>
                  <a:lnTo>
                    <a:pt y="33257" x="297"/>
                  </a:lnTo>
                  <a:lnTo>
                    <a:pt y="33681" x="297"/>
                  </a:lnTo>
                  <a:lnTo>
                    <a:pt y="33998" x="297"/>
                  </a:lnTo>
                  <a:lnTo>
                    <a:pt y="34422" x="297"/>
                  </a:lnTo>
                  <a:lnTo>
                    <a:pt y="34846" x="396"/>
                  </a:lnTo>
                  <a:lnTo>
                    <a:pt y="35375" x="396"/>
                  </a:lnTo>
                  <a:lnTo>
                    <a:pt y="35693" x="494"/>
                  </a:lnTo>
                  <a:lnTo>
                    <a:pt y="36117" x="494"/>
                  </a:lnTo>
                  <a:lnTo>
                    <a:pt y="36646" x="494"/>
                  </a:lnTo>
                  <a:lnTo>
                    <a:pt y="36964" x="494"/>
                  </a:lnTo>
                  <a:lnTo>
                    <a:pt y="37493" x="494"/>
                  </a:lnTo>
                  <a:lnTo>
                    <a:pt y="37811" x="494"/>
                  </a:lnTo>
                  <a:lnTo>
                    <a:pt y="38341" x="593"/>
                  </a:lnTo>
                  <a:lnTo>
                    <a:pt y="38764" x="593"/>
                  </a:lnTo>
                  <a:lnTo>
                    <a:pt y="39188" x="692"/>
                  </a:lnTo>
                  <a:lnTo>
                    <a:pt y="39612" x="692"/>
                  </a:lnTo>
                  <a:lnTo>
                    <a:pt y="40035" x="692"/>
                  </a:lnTo>
                  <a:lnTo>
                    <a:pt y="40459" x="791"/>
                  </a:lnTo>
                  <a:lnTo>
                    <a:pt y="40883" x="791"/>
                  </a:lnTo>
                  <a:lnTo>
                    <a:pt y="41306" x="791"/>
                  </a:lnTo>
                  <a:lnTo>
                    <a:pt y="41624" x="791"/>
                  </a:lnTo>
                  <a:lnTo>
                    <a:pt y="42048" x="890"/>
                  </a:lnTo>
                  <a:lnTo>
                    <a:pt y="42471" x="890"/>
                  </a:lnTo>
                  <a:lnTo>
                    <a:pt y="42895" x="890"/>
                  </a:lnTo>
                  <a:lnTo>
                    <a:pt y="43319" x="989"/>
                  </a:lnTo>
                  <a:lnTo>
                    <a:pt y="43742" x="989"/>
                  </a:lnTo>
                  <a:lnTo>
                    <a:pt y="44166" x="1087"/>
                  </a:lnTo>
                  <a:lnTo>
                    <a:pt y="44484" x="1087"/>
                  </a:lnTo>
                  <a:lnTo>
                    <a:pt y="44907" x="1087"/>
                  </a:lnTo>
                  <a:lnTo>
                    <a:pt y="45331" x="1087"/>
                  </a:lnTo>
                  <a:lnTo>
                    <a:pt y="45755" x="1186"/>
                  </a:lnTo>
                  <a:lnTo>
                    <a:pt y="45967" x="1186"/>
                  </a:lnTo>
                  <a:lnTo>
                    <a:pt y="46390" x="1285"/>
                  </a:lnTo>
                  <a:lnTo>
                    <a:pt y="46602" x="1285"/>
                  </a:lnTo>
                  <a:lnTo>
                    <a:pt y="47132" x="1285"/>
                  </a:lnTo>
                  <a:lnTo>
                    <a:pt y="47449" x="1285"/>
                  </a:lnTo>
                  <a:lnTo>
                    <a:pt y="47661" x="1384"/>
                  </a:lnTo>
                  <a:lnTo>
                    <a:pt y="47979" x="1384"/>
                  </a:lnTo>
                  <a:lnTo>
                    <a:pt y="48403" x="1384"/>
                  </a:lnTo>
                  <a:lnTo>
                    <a:pt y="48614" x="1384"/>
                  </a:lnTo>
                  <a:lnTo>
                    <a:pt y="48932" x="1384"/>
                  </a:lnTo>
                  <a:lnTo>
                    <a:pt y="49250" x="1483"/>
                  </a:lnTo>
                  <a:lnTo>
                    <a:pt y="49462" x="1483"/>
                  </a:lnTo>
                  <a:lnTo>
                    <a:pt y="49779" x="1483"/>
                  </a:lnTo>
                  <a:lnTo>
                    <a:pt y="50097" x="1582"/>
                  </a:lnTo>
                  <a:lnTo>
                    <a:pt y="50309" x="1582"/>
                  </a:lnTo>
                  <a:lnTo>
                    <a:pt y="50521" x="1681"/>
                  </a:lnTo>
                  <a:lnTo>
                    <a:pt y="50944" x="1681"/>
                  </a:lnTo>
                  <a:lnTo>
                    <a:pt y="51368" x="1681"/>
                  </a:lnTo>
                  <a:lnTo>
                    <a:pt y="51792" x="1681"/>
                  </a:lnTo>
                  <a:lnTo>
                    <a:pt y="52004" x="1779"/>
                  </a:lnTo>
                  <a:lnTo>
                    <a:pt y="52427" x="1779"/>
                  </a:lnTo>
                  <a:lnTo>
                    <a:pt y="52533" x="1878"/>
                  </a:lnTo>
                  <a:lnTo>
                    <a:pt y="61430" x="4349"/>
                  </a:lnTo>
                  <a:lnTo>
                    <a:pt y="69056" x="7611"/>
                  </a:lnTo>
                  <a:lnTo>
                    <a:pt y="69056" x="9786"/>
                  </a:lnTo>
                  <a:lnTo>
                    <a:pt y="69056" x="9786"/>
                  </a:lnTo>
                  <a:lnTo>
                    <a:pt y="68950" x="9786"/>
                  </a:lnTo>
                  <a:lnTo>
                    <a:pt y="68738" x="9687"/>
                  </a:lnTo>
                  <a:lnTo>
                    <a:pt y="68526" x="9588"/>
                  </a:lnTo>
                  <a:lnTo>
                    <a:pt y="68208" x="9588"/>
                  </a:lnTo>
                  <a:lnTo>
                    <a:pt y="67891" x="9391"/>
                  </a:lnTo>
                  <a:lnTo>
                    <a:pt y="67573" x="9292"/>
                  </a:lnTo>
                  <a:lnTo>
                    <a:pt y="67043" x="9193"/>
                  </a:lnTo>
                  <a:lnTo>
                    <a:pt y="66726" x="9094"/>
                  </a:lnTo>
                  <a:lnTo>
                    <a:pt y="66514" x="8995"/>
                  </a:lnTo>
                  <a:lnTo>
                    <a:pt y="66196" x="8995"/>
                  </a:lnTo>
                  <a:lnTo>
                    <a:pt y="65984" x="8896"/>
                  </a:lnTo>
                  <a:lnTo>
                    <a:pt y="65666" x="8699"/>
                  </a:lnTo>
                  <a:lnTo>
                    <a:pt y="65455" x="8699"/>
                  </a:lnTo>
                  <a:lnTo>
                    <a:pt y="65137" x="8600"/>
                  </a:lnTo>
                  <a:lnTo>
                    <a:pt y="64925" x="8501"/>
                  </a:lnTo>
                  <a:lnTo>
                    <a:pt y="64501" x="8402"/>
                  </a:lnTo>
                  <a:lnTo>
                    <a:pt y="64184" x="8303"/>
                  </a:lnTo>
                  <a:lnTo>
                    <a:pt y="63866" x="8204"/>
                  </a:lnTo>
                  <a:lnTo>
                    <a:pt y="63548" x="8204"/>
                  </a:lnTo>
                  <a:lnTo>
                    <a:pt y="63125" x="8106"/>
                  </a:lnTo>
                  <a:lnTo>
                    <a:pt y="62807" x="8007"/>
                  </a:lnTo>
                  <a:lnTo>
                    <a:pt y="62383" x="7908"/>
                  </a:lnTo>
                  <a:lnTo>
                    <a:pt y="62065" x="7809"/>
                  </a:lnTo>
                  <a:lnTo>
                    <a:pt y="61748" x="7710"/>
                  </a:lnTo>
                  <a:lnTo>
                    <a:pt y="61324" x="7512"/>
                  </a:lnTo>
                  <a:lnTo>
                    <a:pt y="60900" x="7414"/>
                  </a:lnTo>
                  <a:lnTo>
                    <a:pt y="60583" x="7315"/>
                  </a:lnTo>
                  <a:lnTo>
                    <a:pt y="60159" x="7216"/>
                  </a:lnTo>
                  <a:lnTo>
                    <a:pt y="59735" x="7117"/>
                  </a:lnTo>
                  <a:lnTo>
                    <a:pt y="59312" x="7117"/>
                  </a:lnTo>
                  <a:lnTo>
                    <a:pt y="58888" x="6919"/>
                  </a:lnTo>
                  <a:lnTo>
                    <a:pt y="58358" x="6821"/>
                  </a:lnTo>
                  <a:lnTo>
                    <a:pt y="57935" x="6722"/>
                  </a:lnTo>
                  <a:lnTo>
                    <a:pt y="57511" x="6623"/>
                  </a:lnTo>
                  <a:lnTo>
                    <a:pt y="57087" x="6623"/>
                  </a:lnTo>
                  <a:lnTo>
                    <a:pt y="56664" x="6425"/>
                  </a:lnTo>
                  <a:lnTo>
                    <a:pt y="56240" x="6326"/>
                  </a:lnTo>
                  <a:lnTo>
                    <a:pt y="55816" x="6326"/>
                  </a:lnTo>
                  <a:lnTo>
                    <a:pt y="55393" x="6326"/>
                  </a:lnTo>
                  <a:lnTo>
                    <a:pt y="54863" x="6129"/>
                  </a:lnTo>
                  <a:lnTo>
                    <a:pt y="54546" x="6030"/>
                  </a:lnTo>
                  <a:lnTo>
                    <a:pt y="54016" x="6030"/>
                  </a:lnTo>
                  <a:lnTo>
                    <a:pt y="53592" x="5931"/>
                  </a:lnTo>
                  <a:lnTo>
                    <a:pt y="53063" x="5832"/>
                  </a:lnTo>
                  <a:lnTo>
                    <a:pt y="52745" x="5733"/>
                  </a:lnTo>
                  <a:lnTo>
                    <a:pt y="52215" x="5733"/>
                  </a:lnTo>
                  <a:lnTo>
                    <a:pt y="51792" x="5634"/>
                  </a:lnTo>
                  <a:lnTo>
                    <a:pt y="51368" x="5536"/>
                  </a:lnTo>
                  <a:lnTo>
                    <a:pt y="50839" x="5536"/>
                  </a:lnTo>
                  <a:lnTo>
                    <a:pt y="50415" x="5437"/>
                  </a:lnTo>
                  <a:lnTo>
                    <a:pt y="49991" x="5437"/>
                  </a:lnTo>
                  <a:lnTo>
                    <a:pt y="49568" x="5437"/>
                  </a:lnTo>
                  <a:lnTo>
                    <a:pt y="49144" x="5338"/>
                  </a:lnTo>
                  <a:lnTo>
                    <a:pt y="48720" x="5338"/>
                  </a:lnTo>
                  <a:lnTo>
                    <a:pt y="48297" x="5338"/>
                  </a:lnTo>
                  <a:lnTo>
                    <a:pt y="47873" x="5338"/>
                  </a:lnTo>
                  <a:lnTo>
                    <a:pt y="47449" x="5239"/>
                  </a:lnTo>
                  <a:lnTo>
                    <a:pt y="46920" x="5140"/>
                  </a:lnTo>
                  <a:lnTo>
                    <a:pt y="46602" x="5140"/>
                  </a:lnTo>
                  <a:lnTo>
                    <a:pt y="46178" x="5140"/>
                  </a:lnTo>
                  <a:lnTo>
                    <a:pt y="45755" x="5140"/>
                  </a:lnTo>
                  <a:lnTo>
                    <a:pt y="45437" x="5140"/>
                  </a:lnTo>
                  <a:lnTo>
                    <a:pt y="45013" x="5239"/>
                  </a:lnTo>
                  <a:lnTo>
                    <a:pt y="44590" x="5239"/>
                  </a:lnTo>
                  <a:lnTo>
                    <a:pt y="44272" x="5239"/>
                  </a:lnTo>
                  <a:lnTo>
                    <a:pt y="43848" x="5239"/>
                  </a:lnTo>
                  <a:lnTo>
                    <a:pt y="43425" x="5338"/>
                  </a:lnTo>
                  <a:lnTo>
                    <a:pt y="43001" x="5338"/>
                  </a:lnTo>
                  <a:lnTo>
                    <a:pt y="42683" x="5338"/>
                  </a:lnTo>
                  <a:lnTo>
                    <a:pt y="42260" x="5437"/>
                  </a:lnTo>
                  <a:lnTo>
                    <a:pt y="41942" x="5437"/>
                  </a:lnTo>
                  <a:lnTo>
                    <a:pt y="41624" x="5437"/>
                  </a:lnTo>
                  <a:lnTo>
                    <a:pt y="41200" x="5437"/>
                  </a:lnTo>
                  <a:lnTo>
                    <a:pt y="40883" x="5437"/>
                  </a:lnTo>
                  <a:lnTo>
                    <a:pt y="40565" x="5536"/>
                  </a:lnTo>
                  <a:lnTo>
                    <a:pt y="40141" x="5536"/>
                  </a:lnTo>
                  <a:lnTo>
                    <a:pt y="39824" x="5634"/>
                  </a:lnTo>
                  <a:lnTo>
                    <a:pt y="39506" x="5733"/>
                  </a:lnTo>
                  <a:lnTo>
                    <a:pt y="39294" x="5733"/>
                  </a:lnTo>
                  <a:lnTo>
                    <a:pt y="38976" x="5832"/>
                  </a:lnTo>
                  <a:lnTo>
                    <a:pt y="38553" x="5931"/>
                  </a:lnTo>
                  <a:lnTo>
                    <a:pt y="38341" x="5931"/>
                  </a:lnTo>
                  <a:lnTo>
                    <a:pt y="38023" x="6030"/>
                  </a:lnTo>
                  <a:lnTo>
                    <a:pt y="37705" x="6030"/>
                  </a:lnTo>
                  <a:lnTo>
                    <a:pt y="37493" x="6129"/>
                  </a:lnTo>
                  <a:lnTo>
                    <a:pt y="37282" x="6227"/>
                  </a:lnTo>
                  <a:lnTo>
                    <a:pt y="36964" x="6326"/>
                  </a:lnTo>
                  <a:lnTo>
                    <a:pt y="36646" x="6326"/>
                  </a:lnTo>
                  <a:lnTo>
                    <a:pt y="36434" x="6326"/>
                  </a:lnTo>
                  <a:lnTo>
                    <a:pt y="36117" x="6326"/>
                  </a:lnTo>
                  <a:lnTo>
                    <a:pt y="35905" x="6425"/>
                  </a:lnTo>
                  <a:lnTo>
                    <a:pt y="35693" x="6524"/>
                  </a:lnTo>
                  <a:lnTo>
                    <a:pt y="35481" x="6623"/>
                  </a:lnTo>
                  <a:lnTo>
                    <a:pt y="35163" x="6623"/>
                  </a:lnTo>
                  <a:lnTo>
                    <a:pt y="35057" x="6722"/>
                  </a:lnTo>
                  <a:lnTo>
                    <a:pt y="34634" x="6821"/>
                  </a:lnTo>
                  <a:lnTo>
                    <a:pt y="34210" x="6919"/>
                  </a:lnTo>
                  <a:lnTo>
                    <a:pt y="33892" x="7117"/>
                  </a:lnTo>
                  <a:lnTo>
                    <a:pt y="33681" x="7117"/>
                  </a:lnTo>
                  <a:lnTo>
                    <a:pt y="33363" x="7216"/>
                  </a:lnTo>
                  <a:lnTo>
                    <a:pt y="33151" x="7315"/>
                  </a:lnTo>
                  <a:lnTo>
                    <a:pt y="32833" x="7414"/>
                  </a:lnTo>
                  <a:lnTo>
                    <a:pt y="32727" x="7414"/>
                  </a:lnTo>
                  <a:lnTo>
                    <a:pt y="32516" x="7512"/>
                  </a:lnTo>
                  <a:lnTo>
                    <a:pt y="32516" x="7611"/>
                  </a:lnTo>
                  <a:lnTo>
                    <a:pt y="29338" x="11170"/>
                  </a:lnTo>
                  <a:lnTo>
                    <a:pt y="42789" x="10478"/>
                  </a:lnTo>
                  <a:lnTo>
                    <a:pt y="47979" x="19176"/>
                  </a:lnTo>
                  <a:lnTo>
                    <a:pt y="43848" x="25898"/>
                  </a:lnTo>
                  <a:lnTo>
                    <a:pt y="36222" x="16310"/>
                  </a:lnTo>
                  <a:lnTo>
                    <a:pt y="29656" x="18880"/>
                  </a:lnTo>
                  <a:lnTo>
                    <a:pt y="29550" x="18880"/>
                  </a:lnTo>
                  <a:lnTo>
                    <a:pt y="29232" x="19275"/>
                  </a:lnTo>
                  <a:lnTo>
                    <a:pt y="29020" x="19374"/>
                  </a:lnTo>
                  <a:lnTo>
                    <a:pt y="28914" x="19572"/>
                  </a:lnTo>
                  <a:lnTo>
                    <a:pt y="28703" x="19868"/>
                  </a:lnTo>
                  <a:lnTo>
                    <a:pt y="28491" x="20165"/>
                  </a:lnTo>
                  <a:lnTo>
                    <a:pt y="28279" x="20560"/>
                  </a:lnTo>
                  <a:lnTo>
                    <a:pt y="28173" x="20857"/>
                  </a:lnTo>
                  <a:lnTo>
                    <a:pt y="27855" x="21252"/>
                  </a:lnTo>
                  <a:lnTo>
                    <a:pt y="27749" x="21746"/>
                  </a:lnTo>
                  <a:lnTo>
                    <a:pt y="27538" x="21944"/>
                  </a:lnTo>
                  <a:lnTo>
                    <a:pt y="27538" x="22142"/>
                  </a:lnTo>
                  <a:lnTo>
                    <a:pt y="27538" x="22438"/>
                  </a:lnTo>
                  <a:lnTo>
                    <a:pt y="27432" x="22636"/>
                  </a:lnTo>
                  <a:lnTo>
                    <a:pt y="27326" x="22933"/>
                  </a:lnTo>
                  <a:lnTo>
                    <a:pt y="27220" x="23130"/>
                  </a:lnTo>
                  <a:lnTo>
                    <a:pt y="27220" x="23427"/>
                  </a:lnTo>
                  <a:lnTo>
                    <a:pt y="27220" x="23723"/>
                  </a:lnTo>
                  <a:lnTo>
                    <a:pt y="27220" x="24020"/>
                  </a:lnTo>
                  <a:lnTo>
                    <a:pt y="27220" x="24218"/>
                  </a:lnTo>
                  <a:lnTo>
                    <a:pt y="27220" x="24514"/>
                  </a:lnTo>
                  <a:lnTo>
                    <a:pt y="27220" x="24811"/>
                  </a:lnTo>
                  <a:lnTo>
                    <a:pt y="27220" x="25008"/>
                  </a:lnTo>
                  <a:lnTo>
                    <a:pt y="27220" x="25305"/>
                  </a:lnTo>
                  <a:lnTo>
                    <a:pt y="27220" x="25601"/>
                  </a:lnTo>
                  <a:lnTo>
                    <a:pt y="27326" x="25799"/>
                  </a:lnTo>
                  <a:lnTo>
                    <a:pt y="27326" x="26096"/>
                  </a:lnTo>
                  <a:lnTo>
                    <a:pt y="27538" x="26392"/>
                  </a:lnTo>
                  <a:lnTo>
                    <a:pt y="27538" x="26590"/>
                  </a:lnTo>
                  <a:lnTo>
                    <a:pt y="27538" x="26985"/>
                  </a:lnTo>
                  <a:lnTo>
                    <a:pt y="27643" x="27183"/>
                  </a:lnTo>
                  <a:lnTo>
                    <a:pt y="27749" x="27480"/>
                  </a:lnTo>
                  <a:lnTo>
                    <a:pt y="27749" x="27677"/>
                  </a:lnTo>
                  <a:lnTo>
                    <a:pt y="27855" x="27974"/>
                  </a:lnTo>
                  <a:lnTo>
                    <a:pt y="27961" x="28369"/>
                  </a:lnTo>
                  <a:lnTo>
                    <a:pt y="28173" x="28765"/>
                  </a:lnTo>
                  <a:lnTo>
                    <a:pt y="28173" x="29160"/>
                  </a:lnTo>
                  <a:lnTo>
                    <a:pt y="28385" x="29456"/>
                  </a:lnTo>
                  <a:lnTo>
                    <a:pt y="28491" x="29753"/>
                  </a:lnTo>
                  <a:lnTo>
                    <a:pt y="28597" x="29852"/>
                  </a:lnTo>
                  <a:lnTo>
                    <a:pt y="28597" x="30050"/>
                  </a:lnTo>
                  <a:lnTo>
                    <a:pt y="28703" x="30050"/>
                  </a:lnTo>
                  <a:lnTo>
                    <a:pt y="35905" x="28567"/>
                  </a:lnTo>
                  <a:lnTo>
                    <a:pt y="25313" x="35684"/>
                  </a:lnTo>
                  <a:lnTo>
                    <a:pt y="18005" x="25601"/>
                  </a:lnTo>
                  <a:lnTo>
                    <a:pt y="25525" x="18188"/>
                  </a:lnTo>
                  <a:lnTo>
                    <a:pt y="14828" x="21746"/>
                  </a:lnTo>
                  <a:lnTo>
                    <a:pt y="0" x="20560"/>
                  </a:lnTo>
                  <a:lnTo>
                    <a:pt y="0" x="2056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49" name="Shape 149"/>
            <p:cNvSpPr/>
            <p:nvPr/>
          </p:nvSpPr>
          <p:spPr>
            <a:xfrm>
              <a:off y="1278900" x="1453025"/>
              <a:ext cy="466025" cx="449800"/>
            </a:xfrm>
            <a:custGeom>
              <a:pathLst>
                <a:path w="17992" extrusionOk="0" h="18641">
                  <a:moveTo>
                    <a:pt y="0" x="11961"/>
                  </a:moveTo>
                  <a:lnTo>
                    <a:pt y="8261" x="1"/>
                  </a:lnTo>
                  <a:lnTo>
                    <a:pt y="11439" x="4548"/>
                  </a:lnTo>
                  <a:lnTo>
                    <a:pt y="14087" x="5141"/>
                  </a:lnTo>
                  <a:lnTo>
                    <a:pt y="18641" x="14531"/>
                  </a:lnTo>
                  <a:lnTo>
                    <a:pt y="14510" x="14531"/>
                  </a:lnTo>
                  <a:lnTo>
                    <a:pt y="6567" x="9589"/>
                  </a:lnTo>
                  <a:lnTo>
                    <a:pt y="3495" x="11961"/>
                  </a:lnTo>
                  <a:lnTo>
                    <a:pt y="6885" x="13543"/>
                  </a:lnTo>
                  <a:lnTo>
                    <a:pt y="1059" x="17991"/>
                  </a:lnTo>
                  <a:lnTo>
                    <a:pt y="0" x="11961"/>
                  </a:lnTo>
                  <a:lnTo>
                    <a:pt y="0" x="119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0" name="Shape 150"/>
            <p:cNvSpPr/>
            <p:nvPr/>
          </p:nvSpPr>
          <p:spPr>
            <a:xfrm>
              <a:off y="1615175" x="1280050"/>
              <a:ext cy="336300" cx="664775"/>
            </a:xfrm>
            <a:custGeom>
              <a:pathLst>
                <a:path w="26591" extrusionOk="0" h="13452">
                  <a:moveTo>
                    <a:pt y="0" x="9095"/>
                  </a:moveTo>
                  <a:lnTo>
                    <a:pt y="3919" x="1"/>
                  </a:lnTo>
                  <a:lnTo>
                    <a:pt y="7626" x="15915"/>
                  </a:lnTo>
                  <a:lnTo>
                    <a:pt y="13451" x="18188"/>
                  </a:lnTo>
                  <a:lnTo>
                    <a:pt y="13451" x="26590"/>
                  </a:lnTo>
                  <a:lnTo>
                    <a:pt y="11439" x="21747"/>
                  </a:lnTo>
                  <a:lnTo>
                    <a:pt y="6249" x="19177"/>
                  </a:lnTo>
                  <a:lnTo>
                    <a:pt y="3389" x="9095"/>
                  </a:lnTo>
                  <a:lnTo>
                    <a:pt y="0" x="9095"/>
                  </a:lnTo>
                  <a:lnTo>
                    <a:pt y="0" x="909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1" name="Shape 151"/>
            <p:cNvSpPr/>
            <p:nvPr/>
          </p:nvSpPr>
          <p:spPr>
            <a:xfrm>
              <a:off y="1270950" x="2048575"/>
              <a:ext cy="656700" cx="274325"/>
            </a:xfrm>
            <a:custGeom>
              <a:pathLst>
                <a:path w="10973" extrusionOk="0" h="26268">
                  <a:moveTo>
                    <a:pt y="0" x="5042"/>
                  </a:moveTo>
                  <a:lnTo>
                    <a:pt y="6567" x="5042"/>
                  </a:lnTo>
                  <a:lnTo>
                    <a:pt y="8368" x="10182"/>
                  </a:lnTo>
                  <a:lnTo>
                    <a:pt y="15676" x="10676"/>
                  </a:lnTo>
                  <a:lnTo>
                    <a:pt y="11757" x="7118"/>
                  </a:lnTo>
                  <a:lnTo>
                    <a:pt y="13451" x="5042"/>
                  </a:lnTo>
                  <a:lnTo>
                    <a:pt y="18006" x="7414"/>
                  </a:lnTo>
                  <a:lnTo>
                    <a:pt y="23407" x="7118"/>
                  </a:lnTo>
                  <a:lnTo>
                    <a:pt y="19277" x="10973"/>
                  </a:lnTo>
                  <a:lnTo>
                    <a:pt y="25208" x="8403"/>
                  </a:lnTo>
                  <a:lnTo>
                    <a:pt y="26267" x="5536"/>
                  </a:lnTo>
                  <a:lnTo>
                    <a:pt y="20654" x="5042"/>
                  </a:lnTo>
                  <a:lnTo>
                    <a:pt y="19277" x="2571"/>
                  </a:lnTo>
                  <a:lnTo>
                    <a:pt y="14828" x="2571"/>
                  </a:lnTo>
                  <a:lnTo>
                    <a:pt y="10274" x="2571"/>
                  </a:lnTo>
                  <a:lnTo>
                    <a:pt y="8262" x="989"/>
                  </a:lnTo>
                  <a:lnTo>
                    <a:pt y="1695" x="1"/>
                  </a:lnTo>
                  <a:lnTo>
                    <a:pt y="0" x="5042"/>
                  </a:lnTo>
                  <a:lnTo>
                    <a:pt y="0" x="504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2" name="Shape 152"/>
            <p:cNvSpPr/>
            <p:nvPr/>
          </p:nvSpPr>
          <p:spPr>
            <a:xfrm>
              <a:off y="1088250" x="2283350"/>
              <a:ext cy="362775" cx="96400"/>
            </a:xfrm>
            <a:custGeom>
              <a:pathLst>
                <a:path w="3856" extrusionOk="0" h="14511">
                  <a:moveTo>
                    <a:pt y="0" x="3855"/>
                  </a:moveTo>
                  <a:lnTo>
                    <a:pt y="14511" x="890"/>
                  </a:lnTo>
                  <a:lnTo>
                    <a:pt y="4978" x="0"/>
                  </a:lnTo>
                  <a:lnTo>
                    <a:pt y="0" x="3855"/>
                  </a:lnTo>
                  <a:lnTo>
                    <a:pt y="0" x="385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3" name="Shape 153"/>
            <p:cNvSpPr/>
            <p:nvPr/>
          </p:nvSpPr>
          <p:spPr>
            <a:xfrm>
              <a:off y="1824350" x="921725"/>
              <a:ext cy="921475" cx="509100"/>
            </a:xfrm>
            <a:custGeom>
              <a:pathLst>
                <a:path w="20364" extrusionOk="0" h="36859">
                  <a:moveTo>
                    <a:pt y="15782" x="989"/>
                  </a:moveTo>
                  <a:lnTo>
                    <a:pt y="20336" x="4844"/>
                  </a:lnTo>
                  <a:lnTo>
                    <a:pt y="9215" x="4844"/>
                  </a:lnTo>
                  <a:lnTo>
                    <a:pt y="0" x="3856"/>
                  </a:lnTo>
                  <a:lnTo>
                    <a:pt y="7838" x="6821"/>
                  </a:lnTo>
                  <a:lnTo>
                    <a:pt y="23090" x="8798"/>
                  </a:lnTo>
                  <a:lnTo>
                    <a:pt y="13451" x="10973"/>
                  </a:lnTo>
                  <a:lnTo>
                    <a:pt y="4767" x="14828"/>
                  </a:lnTo>
                  <a:lnTo>
                    <a:pt y="19277" x="12554"/>
                  </a:lnTo>
                  <a:lnTo>
                    <a:pt y="32092" x="11269"/>
                  </a:lnTo>
                  <a:lnTo>
                    <a:pt y="26267" x="15124"/>
                  </a:lnTo>
                  <a:lnTo>
                    <a:pt y="22772" x="20363"/>
                  </a:lnTo>
                  <a:lnTo>
                    <a:pt y="33045" x="14235"/>
                  </a:lnTo>
                  <a:lnTo>
                    <a:pt y="36858" x="11269"/>
                  </a:lnTo>
                  <a:lnTo>
                    <a:pt y="36223" x="5141"/>
                  </a:lnTo>
                  <a:lnTo>
                    <a:pt y="19277" x="1"/>
                  </a:lnTo>
                  <a:lnTo>
                    <a:pt y="15782" x="989"/>
                  </a:lnTo>
                  <a:lnTo>
                    <a:pt y="15782" x="98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4" name="Shape 154"/>
            <p:cNvSpPr/>
            <p:nvPr/>
          </p:nvSpPr>
          <p:spPr>
            <a:xfrm>
              <a:off y="1866725" x="0"/>
              <a:ext cy="852625" cx="995900"/>
            </a:xfrm>
            <a:custGeom>
              <a:pathLst>
                <a:path w="39836" extrusionOk="0" h="34105">
                  <a:moveTo>
                    <a:pt y="17899" x="37562"/>
                  </a:moveTo>
                  <a:lnTo>
                    <a:pt y="9956" x="29160"/>
                  </a:lnTo>
                  <a:lnTo>
                    <a:pt y="22771" x="36870"/>
                  </a:lnTo>
                  <a:lnTo>
                    <a:pt y="28385" x="38649"/>
                  </a:lnTo>
                  <a:lnTo>
                    <a:pt y="23089" x="32916"/>
                  </a:lnTo>
                  <a:lnTo>
                    <a:pt y="18959" x="26985"/>
                  </a:lnTo>
                  <a:lnTo>
                    <a:pt y="26267" x="31730"/>
                  </a:lnTo>
                  <a:lnTo>
                    <a:pt y="34104" x="39835"/>
                  </a:lnTo>
                  <a:lnTo>
                    <a:pt y="33786" x="28171"/>
                  </a:lnTo>
                  <a:lnTo>
                    <a:pt y="30397" x="28171"/>
                  </a:lnTo>
                  <a:lnTo>
                    <a:pt y="27538" x="16606"/>
                  </a:lnTo>
                  <a:lnTo>
                    <a:pt y="23195" x="16013"/>
                  </a:lnTo>
                  <a:lnTo>
                    <a:pt y="20018" x="21746"/>
                  </a:lnTo>
                  <a:lnTo>
                    <a:pt y="16205" x="10478"/>
                  </a:lnTo>
                  <a:lnTo>
                    <a:pt y="12392" x="10082"/>
                  </a:lnTo>
                  <a:lnTo>
                    <a:pt y="10697" x="0"/>
                  </a:lnTo>
                  <a:lnTo>
                    <a:pt y="10591" x="0"/>
                  </a:lnTo>
                  <a:lnTo>
                    <a:pt y="10380" x="0"/>
                  </a:lnTo>
                  <a:lnTo>
                    <a:pt y="10168" x="0"/>
                  </a:lnTo>
                  <a:lnTo>
                    <a:pt y="9850" x="0"/>
                  </a:lnTo>
                  <a:lnTo>
                    <a:pt y="9744" x="0"/>
                  </a:lnTo>
                  <a:lnTo>
                    <a:pt y="9426" x="0"/>
                  </a:lnTo>
                  <a:lnTo>
                    <a:pt y="9214" x="0"/>
                  </a:lnTo>
                  <a:lnTo>
                    <a:pt y="9003" x="0"/>
                  </a:lnTo>
                  <a:lnTo>
                    <a:pt y="8791" x="0"/>
                  </a:lnTo>
                  <a:lnTo>
                    <a:pt y="8473" x="99"/>
                  </a:lnTo>
                  <a:lnTo>
                    <a:pt y="8261" x="198"/>
                  </a:lnTo>
                  <a:lnTo>
                    <a:pt y="7944" x="494"/>
                  </a:lnTo>
                  <a:lnTo>
                    <a:pt y="7520" x="593"/>
                  </a:lnTo>
                  <a:lnTo>
                    <a:pt y="7308" x="791"/>
                  </a:lnTo>
                  <a:lnTo>
                    <a:pt y="6990" x="1087"/>
                  </a:lnTo>
                  <a:lnTo>
                    <a:pt y="6673" x="1285"/>
                  </a:lnTo>
                  <a:lnTo>
                    <a:pt y="6461" x="1582"/>
                  </a:lnTo>
                  <a:lnTo>
                    <a:pt y="6143" x="1779"/>
                  </a:lnTo>
                  <a:lnTo>
                    <a:pt y="5825" x="2076"/>
                  </a:lnTo>
                  <a:lnTo>
                    <a:pt y="5613" x="2471"/>
                  </a:lnTo>
                  <a:lnTo>
                    <a:pt y="5190" x="2768"/>
                  </a:lnTo>
                  <a:lnTo>
                    <a:pt y="4978" x="3064"/>
                  </a:lnTo>
                  <a:lnTo>
                    <a:pt y="4660" x="3361"/>
                  </a:lnTo>
                  <a:lnTo>
                    <a:pt y="4448" x="3855"/>
                  </a:lnTo>
                  <a:lnTo>
                    <a:pt y="4237" x="4053"/>
                  </a:lnTo>
                  <a:lnTo>
                    <a:pt y="4131" x="4250"/>
                  </a:lnTo>
                  <a:lnTo>
                    <a:pt y="4025" x="4448"/>
                  </a:lnTo>
                  <a:lnTo>
                    <a:pt y="3813" x="4745"/>
                  </a:lnTo>
                  <a:lnTo>
                    <a:pt y="3813" x="4843"/>
                  </a:lnTo>
                  <a:lnTo>
                    <a:pt y="3601" x="5140"/>
                  </a:lnTo>
                  <a:lnTo>
                    <a:pt y="3495" x="5437"/>
                  </a:lnTo>
                  <a:lnTo>
                    <a:pt y="3389" x="5733"/>
                  </a:lnTo>
                  <a:lnTo>
                    <a:pt y="3283" x="5931"/>
                  </a:lnTo>
                  <a:lnTo>
                    <a:pt y="3177" x="6129"/>
                  </a:lnTo>
                  <a:lnTo>
                    <a:pt y="3072" x="6425"/>
                  </a:lnTo>
                  <a:lnTo>
                    <a:pt y="2966" x="6623"/>
                  </a:lnTo>
                  <a:lnTo>
                    <a:pt y="2754" x="6919"/>
                  </a:lnTo>
                  <a:lnTo>
                    <a:pt y="2754" x="7117"/>
                  </a:lnTo>
                  <a:lnTo>
                    <a:pt y="2648" x="7414"/>
                  </a:lnTo>
                  <a:lnTo>
                    <a:pt y="2542" x="7908"/>
                  </a:lnTo>
                  <a:lnTo>
                    <a:pt y="2436" x="8105"/>
                  </a:lnTo>
                  <a:lnTo>
                    <a:pt y="2224" x="8402"/>
                  </a:lnTo>
                  <a:lnTo>
                    <a:pt y="2118" x="8699"/>
                  </a:lnTo>
                  <a:lnTo>
                    <a:pt y="2118" x="8995"/>
                  </a:lnTo>
                  <a:lnTo>
                    <a:pt y="1906" x="9292"/>
                  </a:lnTo>
                  <a:lnTo>
                    <a:pt y="1801" x="9687"/>
                  </a:lnTo>
                  <a:lnTo>
                    <a:pt y="1801" x="9984"/>
                  </a:lnTo>
                  <a:lnTo>
                    <a:pt y="1695" x="10379"/>
                  </a:lnTo>
                  <a:lnTo>
                    <a:pt y="1589" x="10675"/>
                  </a:lnTo>
                  <a:lnTo>
                    <a:pt y="1483" x="10972"/>
                  </a:lnTo>
                  <a:lnTo>
                    <a:pt y="1377" x="11269"/>
                  </a:lnTo>
                  <a:lnTo>
                    <a:pt y="1271" x="11664"/>
                  </a:lnTo>
                  <a:lnTo>
                    <a:pt y="1165" x="12059"/>
                  </a:lnTo>
                  <a:lnTo>
                    <a:pt y="1059" x="12455"/>
                  </a:lnTo>
                  <a:lnTo>
                    <a:pt y="953" x="12850"/>
                  </a:lnTo>
                  <a:lnTo>
                    <a:pt y="953" x="13147"/>
                  </a:lnTo>
                  <a:lnTo>
                    <a:pt y="847" x="13542"/>
                  </a:lnTo>
                  <a:lnTo>
                    <a:pt y="741" x="13839"/>
                  </a:lnTo>
                  <a:lnTo>
                    <a:pt y="636" x="14234"/>
                  </a:lnTo>
                  <a:lnTo>
                    <a:pt y="636" x="14530"/>
                  </a:lnTo>
                  <a:lnTo>
                    <a:pt y="530" x="14926"/>
                  </a:lnTo>
                  <a:lnTo>
                    <a:pt y="530" x="15420"/>
                  </a:lnTo>
                  <a:lnTo>
                    <a:pt y="424" x="15815"/>
                  </a:lnTo>
                  <a:lnTo>
                    <a:pt y="424" x="16112"/>
                  </a:lnTo>
                  <a:lnTo>
                    <a:pt y="318" x="16507"/>
                  </a:lnTo>
                  <a:lnTo>
                    <a:pt y="318" x="16903"/>
                  </a:lnTo>
                  <a:lnTo>
                    <a:pt y="212" x="17199"/>
                  </a:lnTo>
                  <a:lnTo>
                    <a:pt y="212" x="17595"/>
                  </a:lnTo>
                  <a:lnTo>
                    <a:pt y="212" x="17891"/>
                  </a:lnTo>
                  <a:lnTo>
                    <a:pt y="106" x="18287"/>
                  </a:lnTo>
                  <a:lnTo>
                    <a:pt y="0" x="18682"/>
                  </a:lnTo>
                  <a:lnTo>
                    <a:pt y="0" x="19077"/>
                  </a:lnTo>
                  <a:lnTo>
                    <a:pt y="0" x="19473"/>
                  </a:lnTo>
                  <a:lnTo>
                    <a:pt y="0" x="19868"/>
                  </a:lnTo>
                  <a:lnTo>
                    <a:pt y="0" x="20264"/>
                  </a:lnTo>
                  <a:lnTo>
                    <a:pt y="0" x="20659"/>
                  </a:lnTo>
                  <a:lnTo>
                    <a:pt y="0" x="20956"/>
                  </a:lnTo>
                  <a:lnTo>
                    <a:pt y="0" x="21351"/>
                  </a:lnTo>
                  <a:lnTo>
                    <a:pt y="0" x="21746"/>
                  </a:lnTo>
                  <a:lnTo>
                    <a:pt y="106" x="22142"/>
                  </a:lnTo>
                  <a:lnTo>
                    <a:pt y="106" x="22537"/>
                  </a:lnTo>
                  <a:lnTo>
                    <a:pt y="106" x="22932"/>
                  </a:lnTo>
                  <a:lnTo>
                    <a:pt y="212" x="23229"/>
                  </a:lnTo>
                  <a:lnTo>
                    <a:pt y="318" x="23624"/>
                  </a:lnTo>
                  <a:lnTo>
                    <a:pt y="318" x="24020"/>
                  </a:lnTo>
                  <a:lnTo>
                    <a:pt y="318" x="24316"/>
                  </a:lnTo>
                  <a:lnTo>
                    <a:pt y="318" x="24712"/>
                  </a:lnTo>
                  <a:lnTo>
                    <a:pt y="530" x="25107"/>
                  </a:lnTo>
                  <a:lnTo>
                    <a:pt y="530" x="25404"/>
                  </a:lnTo>
                  <a:lnTo>
                    <a:pt y="636" x="25799"/>
                  </a:lnTo>
                  <a:lnTo>
                    <a:pt y="741" x="26194"/>
                  </a:lnTo>
                  <a:lnTo>
                    <a:pt y="953" x="26491"/>
                  </a:lnTo>
                  <a:lnTo>
                    <a:pt y="953" x="26886"/>
                  </a:lnTo>
                  <a:lnTo>
                    <a:pt y="1165" x="27282"/>
                  </a:lnTo>
                  <a:lnTo>
                    <a:pt y="1271" x="27479"/>
                  </a:lnTo>
                  <a:lnTo>
                    <a:pt y="1377" x="27875"/>
                  </a:lnTo>
                  <a:lnTo>
                    <a:pt y="1483" x="28171"/>
                  </a:lnTo>
                  <a:lnTo>
                    <a:pt y="1695" x="28468"/>
                  </a:lnTo>
                  <a:lnTo>
                    <a:pt y="1801" x="28764"/>
                  </a:lnTo>
                  <a:lnTo>
                    <a:pt y="1906" x="29061"/>
                  </a:lnTo>
                  <a:lnTo>
                    <a:pt y="2118" x="29357"/>
                  </a:lnTo>
                  <a:lnTo>
                    <a:pt y="2118" x="29555"/>
                  </a:lnTo>
                  <a:lnTo>
                    <a:pt y="2330" x="29852"/>
                  </a:lnTo>
                  <a:lnTo>
                    <a:pt y="2436" x="30148"/>
                  </a:lnTo>
                  <a:lnTo>
                    <a:pt y="2542" x="30445"/>
                  </a:lnTo>
                  <a:lnTo>
                    <a:pt y="2754" x="30741"/>
                  </a:lnTo>
                  <a:lnTo>
                    <a:pt y="2754" x="30939"/>
                  </a:lnTo>
                  <a:lnTo>
                    <a:pt y="3072" x="31137"/>
                  </a:lnTo>
                  <a:lnTo>
                    <a:pt y="3072" x="31334"/>
                  </a:lnTo>
                  <a:lnTo>
                    <a:pt y="3283" x="31631"/>
                  </a:lnTo>
                  <a:lnTo>
                    <a:pt y="3283" x="31829"/>
                  </a:lnTo>
                  <a:lnTo>
                    <a:pt y="3601" x="32026"/>
                  </a:lnTo>
                  <a:lnTo>
                    <a:pt y="3813" x="32422"/>
                  </a:lnTo>
                  <a:lnTo>
                    <a:pt y="4131" x="32718"/>
                  </a:lnTo>
                  <a:lnTo>
                    <a:pt y="4342" x="33015"/>
                  </a:lnTo>
                  <a:lnTo>
                    <a:pt y="4554" x="33410"/>
                  </a:lnTo>
                  <a:lnTo>
                    <a:pt y="4766" x="33707"/>
                  </a:lnTo>
                  <a:lnTo>
                    <a:pt y="4978" x="34003"/>
                  </a:lnTo>
                  <a:lnTo>
                    <a:pt y="5296" x="34300"/>
                  </a:lnTo>
                  <a:lnTo>
                    <a:pt y="5613" x="34498"/>
                  </a:lnTo>
                  <a:lnTo>
                    <a:pt y="5931" x="34893"/>
                  </a:lnTo>
                  <a:lnTo>
                    <a:pt y="6355" x="35189"/>
                  </a:lnTo>
                  <a:lnTo>
                    <a:pt y="6673" x="35387"/>
                  </a:lnTo>
                  <a:lnTo>
                    <a:pt y="6990" x="35684"/>
                  </a:lnTo>
                  <a:lnTo>
                    <a:pt y="7096" x="35684"/>
                  </a:lnTo>
                  <a:lnTo>
                    <a:pt y="7414" x="35783"/>
                  </a:lnTo>
                  <a:lnTo>
                    <a:pt y="7414" x="35881"/>
                  </a:lnTo>
                  <a:lnTo>
                    <a:pt y="7520" x="35881"/>
                  </a:lnTo>
                  <a:lnTo>
                    <a:pt y="17899" x="37562"/>
                  </a:lnTo>
                  <a:lnTo>
                    <a:pt y="17899" x="3756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5" name="Shape 155"/>
            <p:cNvSpPr/>
            <p:nvPr/>
          </p:nvSpPr>
          <p:spPr>
            <a:xfrm>
              <a:off y="2481000" x="1334425"/>
              <a:ext cy="519000" cx="642525"/>
            </a:xfrm>
            <a:custGeom>
              <a:pathLst>
                <a:path w="25701" extrusionOk="0" h="20760">
                  <a:moveTo>
                    <a:pt y="20760" x="21747"/>
                  </a:moveTo>
                  <a:lnTo>
                    <a:pt y="10592" x="22735"/>
                  </a:lnTo>
                  <a:lnTo>
                    <a:pt y="1" x="25700"/>
                  </a:lnTo>
                  <a:lnTo>
                    <a:pt y="6144" x="22142"/>
                  </a:lnTo>
                  <a:lnTo>
                    <a:pt y="12711" x="19967"/>
                  </a:lnTo>
                  <a:lnTo>
                    <a:pt y="5508" x="17990"/>
                  </a:lnTo>
                  <a:lnTo>
                    <a:pt y="1" x="14333"/>
                  </a:lnTo>
                  <a:lnTo>
                    <a:pt y="6462" x="15618"/>
                  </a:lnTo>
                  <a:lnTo>
                    <a:pt y="18959" x="17694"/>
                  </a:lnTo>
                  <a:lnTo>
                    <a:pt y="10910" x="13147"/>
                  </a:lnTo>
                  <a:lnTo>
                    <a:pt y="7839" x="7611"/>
                  </a:lnTo>
                  <a:lnTo>
                    <a:pt y="16100" x="13147"/>
                  </a:lnTo>
                  <a:lnTo>
                    <a:pt y="14405" x="1186"/>
                  </a:lnTo>
                  <a:lnTo>
                    <a:pt y="17159" x="7414"/>
                  </a:lnTo>
                  <a:lnTo>
                    <a:pt y="18536" x="0"/>
                  </a:lnTo>
                  <a:lnTo>
                    <a:pt y="20760" x="21747"/>
                  </a:lnTo>
                  <a:lnTo>
                    <a:pt y="20760" x="2174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6" name="Shape 156"/>
            <p:cNvSpPr/>
            <p:nvPr/>
          </p:nvSpPr>
          <p:spPr>
            <a:xfrm>
              <a:off y="1813750" x="1196025"/>
              <a:ext cy="595800" cx="773500"/>
            </a:xfrm>
            <a:custGeom>
              <a:pathLst>
                <a:path w="30940" extrusionOk="0" h="23832">
                  <a:moveTo>
                    <a:pt y="1" x="16409"/>
                  </a:moveTo>
                  <a:lnTo>
                    <a:pt y="11122" x="10676"/>
                  </a:lnTo>
                  <a:lnTo>
                    <a:pt y="18324" x="1582"/>
                  </a:lnTo>
                  <a:lnTo>
                    <a:pt y="23831" x="1"/>
                  </a:lnTo>
                  <a:lnTo>
                    <a:pt y="20018" x="8007"/>
                  </a:lnTo>
                  <a:lnTo>
                    <a:pt y="18324" x="11862"/>
                  </a:lnTo>
                  <a:lnTo>
                    <a:pt y="18536" x="12060"/>
                  </a:lnTo>
                  <a:lnTo>
                    <a:pt y="18536" x="12060"/>
                  </a:lnTo>
                  <a:lnTo>
                    <a:pt y="18536" x="12159"/>
                  </a:lnTo>
                  <a:lnTo>
                    <a:pt y="18536" x="12456"/>
                  </a:lnTo>
                  <a:lnTo>
                    <a:pt y="18536" x="12653"/>
                  </a:lnTo>
                  <a:lnTo>
                    <a:pt y="18536" x="12950"/>
                  </a:lnTo>
                  <a:lnTo>
                    <a:pt y="18430" x="13345"/>
                  </a:lnTo>
                  <a:lnTo>
                    <a:pt y="18324" x="13444"/>
                  </a:lnTo>
                  <a:lnTo>
                    <a:pt y="18218" x="13741"/>
                  </a:lnTo>
                  <a:lnTo>
                    <a:pt y="18218" x="14037"/>
                  </a:lnTo>
                  <a:lnTo>
                    <a:pt y="18218" x="14334"/>
                  </a:lnTo>
                  <a:lnTo>
                    <a:pt y="18006" x="14531"/>
                  </a:lnTo>
                  <a:lnTo>
                    <a:pt y="17900" x="14828"/>
                  </a:lnTo>
                  <a:lnTo>
                    <a:pt y="17688" x="15124"/>
                  </a:lnTo>
                  <a:lnTo>
                    <a:pt y="17688" x="15421"/>
                  </a:lnTo>
                  <a:lnTo>
                    <a:pt y="17476" x="15717"/>
                  </a:lnTo>
                  <a:lnTo>
                    <a:pt y="17265" x="16212"/>
                  </a:lnTo>
                  <a:lnTo>
                    <a:pt y="17159" x="16409"/>
                  </a:lnTo>
                  <a:lnTo>
                    <a:pt y="17159" x="16508"/>
                  </a:lnTo>
                  <a:lnTo>
                    <a:pt y="17053" x="16904"/>
                  </a:lnTo>
                  <a:lnTo>
                    <a:pt y="16841" x="17101"/>
                  </a:lnTo>
                  <a:lnTo>
                    <a:pt y="16841" x="17299"/>
                  </a:lnTo>
                  <a:lnTo>
                    <a:pt y="16629" x="17497"/>
                  </a:lnTo>
                  <a:lnTo>
                    <a:pt y="16523" x="17793"/>
                  </a:lnTo>
                  <a:lnTo>
                    <a:pt y="16417" x="17991"/>
                  </a:lnTo>
                  <a:lnTo>
                    <a:pt y="16206" x="18189"/>
                  </a:lnTo>
                  <a:lnTo>
                    <a:pt y="16100" x="18386"/>
                  </a:lnTo>
                  <a:lnTo>
                    <a:pt y="15888" x="18683"/>
                  </a:lnTo>
                  <a:lnTo>
                    <a:pt y="15888" x="18979"/>
                  </a:lnTo>
                  <a:lnTo>
                    <a:pt y="15676" x="19276"/>
                  </a:lnTo>
                  <a:lnTo>
                    <a:pt y="15570" x="19474"/>
                  </a:lnTo>
                  <a:lnTo>
                    <a:pt y="15358" x="19770"/>
                  </a:lnTo>
                  <a:lnTo>
                    <a:pt y="15252" x="20067"/>
                  </a:lnTo>
                  <a:lnTo>
                    <a:pt y="15040" x="20264"/>
                  </a:lnTo>
                  <a:lnTo>
                    <a:pt y="14935" x="20561"/>
                  </a:lnTo>
                  <a:lnTo>
                    <a:pt y="14723" x="20858"/>
                  </a:lnTo>
                  <a:lnTo>
                    <a:pt y="14617" x="21154"/>
                  </a:lnTo>
                  <a:lnTo>
                    <a:pt y="14405" x="21451"/>
                  </a:lnTo>
                  <a:lnTo>
                    <a:pt y="14193" x="21648"/>
                  </a:lnTo>
                  <a:lnTo>
                    <a:pt y="14087" x="21945"/>
                  </a:lnTo>
                  <a:lnTo>
                    <a:pt y="13875" x="22241"/>
                  </a:lnTo>
                  <a:lnTo>
                    <a:pt y="13664" x="22538"/>
                  </a:lnTo>
                  <a:lnTo>
                    <a:pt y="13452" x="22834"/>
                  </a:lnTo>
                  <a:lnTo>
                    <a:pt y="13346" x="23131"/>
                  </a:lnTo>
                  <a:lnTo>
                    <a:pt y="13240" x="23428"/>
                  </a:lnTo>
                  <a:lnTo>
                    <a:pt y="13028" x="23724"/>
                  </a:lnTo>
                  <a:lnTo>
                    <a:pt y="12816" x="23922"/>
                  </a:lnTo>
                  <a:lnTo>
                    <a:pt y="12604" x="24218"/>
                  </a:lnTo>
                  <a:lnTo>
                    <a:pt y="12499" x="24614"/>
                  </a:lnTo>
                  <a:lnTo>
                    <a:pt y="12393" x="24910"/>
                  </a:lnTo>
                  <a:lnTo>
                    <a:pt y="12075" x="25207"/>
                  </a:lnTo>
                  <a:lnTo>
                    <a:pt y="11969" x="25503"/>
                  </a:lnTo>
                  <a:lnTo>
                    <a:pt y="11863" x="25800"/>
                  </a:lnTo>
                  <a:lnTo>
                    <a:pt y="11651" x="25998"/>
                  </a:lnTo>
                  <a:lnTo>
                    <a:pt y="11545" x="26294"/>
                  </a:lnTo>
                  <a:lnTo>
                    <a:pt y="11333" x="26492"/>
                  </a:lnTo>
                  <a:lnTo>
                    <a:pt y="11228" x="26788"/>
                  </a:lnTo>
                  <a:lnTo>
                    <a:pt y="11016" x="26986"/>
                  </a:lnTo>
                  <a:lnTo>
                    <a:pt y="10910" x="27184"/>
                  </a:lnTo>
                  <a:lnTo>
                    <a:pt y="10698" x="27480"/>
                  </a:lnTo>
                  <a:lnTo>
                    <a:pt y="10592" x="27678"/>
                  </a:lnTo>
                  <a:lnTo>
                    <a:pt y="10274" x="28172"/>
                  </a:lnTo>
                  <a:lnTo>
                    <a:pt y="10063" x="28568"/>
                  </a:lnTo>
                  <a:lnTo>
                    <a:pt y="9745" x="29062"/>
                  </a:lnTo>
                  <a:lnTo>
                    <a:pt y="9533" x="29358"/>
                  </a:lnTo>
                  <a:lnTo>
                    <a:pt y="9215" x="29655"/>
                  </a:lnTo>
                  <a:lnTo>
                    <a:pt y="9109" x="29951"/>
                  </a:lnTo>
                  <a:lnTo>
                    <a:pt y="8897" x="30149"/>
                  </a:lnTo>
                  <a:lnTo>
                    <a:pt y="8792" x="30446"/>
                  </a:lnTo>
                  <a:lnTo>
                    <a:pt y="8580" x="30742"/>
                  </a:lnTo>
                  <a:lnTo>
                    <a:pt y="8580" x="30940"/>
                  </a:lnTo>
                  <a:lnTo>
                    <a:pt y="4873" x="29655"/>
                  </a:lnTo>
                  <a:lnTo>
                    <a:pt y="4873" x="29556"/>
                  </a:lnTo>
                  <a:lnTo>
                    <a:pt y="4979" x="29457"/>
                  </a:lnTo>
                  <a:lnTo>
                    <a:pt y="5191" x="29259"/>
                  </a:lnTo>
                  <a:lnTo>
                    <a:pt y="5402" x="29062"/>
                  </a:lnTo>
                  <a:lnTo>
                    <a:pt y="5614" x="28666"/>
                  </a:lnTo>
                  <a:lnTo>
                    <a:pt y="5932" x="28271"/>
                  </a:lnTo>
                  <a:lnTo>
                    <a:pt y="6144" x="27974"/>
                  </a:lnTo>
                  <a:lnTo>
                    <a:pt y="6356" x="27777"/>
                  </a:lnTo>
                  <a:lnTo>
                    <a:pt y="6567" x="27579"/>
                  </a:lnTo>
                  <a:lnTo>
                    <a:pt y="6779" x="27381"/>
                  </a:lnTo>
                  <a:lnTo>
                    <a:pt y="6885" x="27085"/>
                  </a:lnTo>
                  <a:lnTo>
                    <a:pt y="7097" x="26887"/>
                  </a:lnTo>
                  <a:lnTo>
                    <a:pt y="7309" x="26591"/>
                  </a:lnTo>
                  <a:lnTo>
                    <a:pt y="7627" x="26294"/>
                  </a:lnTo>
                  <a:lnTo>
                    <a:pt y="7732" x="25998"/>
                  </a:lnTo>
                  <a:lnTo>
                    <a:pt y="8050" x="25701"/>
                  </a:lnTo>
                  <a:lnTo>
                    <a:pt y="8262" x="25404"/>
                  </a:lnTo>
                  <a:lnTo>
                    <a:pt y="8580" x="25108"/>
                  </a:lnTo>
                  <a:lnTo>
                    <a:pt y="8686" x="24811"/>
                  </a:lnTo>
                  <a:lnTo>
                    <a:pt y="9003" x="24515"/>
                  </a:lnTo>
                  <a:lnTo>
                    <a:pt y="9215" x="24119"/>
                  </a:lnTo>
                  <a:lnTo>
                    <a:pt y="9533" x="23823"/>
                  </a:lnTo>
                  <a:lnTo>
                    <a:pt y="9639" x="23428"/>
                  </a:lnTo>
                  <a:lnTo>
                    <a:pt y="10063" x="23131"/>
                  </a:lnTo>
                  <a:lnTo>
                    <a:pt y="10168" x="22834"/>
                  </a:lnTo>
                  <a:lnTo>
                    <a:pt y="10486" x="22538"/>
                  </a:lnTo>
                  <a:lnTo>
                    <a:pt y="10592" x="22241"/>
                  </a:lnTo>
                  <a:lnTo>
                    <a:pt y="10910" x="21846"/>
                  </a:lnTo>
                  <a:lnTo>
                    <a:pt y="11016" x="21549"/>
                  </a:lnTo>
                  <a:lnTo>
                    <a:pt y="11228" x="21154"/>
                  </a:lnTo>
                  <a:lnTo>
                    <a:pt y="11439" x="20858"/>
                  </a:lnTo>
                  <a:lnTo>
                    <a:pt y="11545" x="20561"/>
                  </a:lnTo>
                  <a:lnTo>
                    <a:pt y="11757" x="20166"/>
                  </a:lnTo>
                  <a:lnTo>
                    <a:pt y="11969" x="19869"/>
                  </a:lnTo>
                  <a:lnTo>
                    <a:pt y="12075" x="19474"/>
                  </a:lnTo>
                  <a:lnTo>
                    <a:pt y="12287" x="19276"/>
                  </a:lnTo>
                  <a:lnTo>
                    <a:pt y="12393" x="18979"/>
                  </a:lnTo>
                  <a:lnTo>
                    <a:pt y="12604" x="18683"/>
                  </a:lnTo>
                  <a:lnTo>
                    <a:pt y="12710" x="18386"/>
                  </a:lnTo>
                  <a:lnTo>
                    <a:pt y="12816" x="18090"/>
                  </a:lnTo>
                  <a:lnTo>
                    <a:pt y="13028" x="17892"/>
                  </a:lnTo>
                  <a:lnTo>
                    <a:pt y="13134" x="17596"/>
                  </a:lnTo>
                  <a:lnTo>
                    <a:pt y="13240" x="17299"/>
                  </a:lnTo>
                  <a:lnTo>
                    <a:pt y="13346" x="17101"/>
                  </a:lnTo>
                  <a:lnTo>
                    <a:pt y="13346" x="16904"/>
                  </a:lnTo>
                  <a:lnTo>
                    <a:pt y="13558" x="16607"/>
                  </a:lnTo>
                  <a:lnTo>
                    <a:pt y="13664" x="16212"/>
                  </a:lnTo>
                  <a:lnTo>
                    <a:pt y="13875" x="16014"/>
                  </a:lnTo>
                  <a:lnTo>
                    <a:pt y="13875" x="15717"/>
                  </a:lnTo>
                  <a:lnTo>
                    <a:pt y="14193" x="15421"/>
                  </a:lnTo>
                  <a:lnTo>
                    <a:pt y="1" x="16409"/>
                  </a:lnTo>
                  <a:lnTo>
                    <a:pt y="1" x="1640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7" name="Shape 157"/>
            <p:cNvSpPr/>
            <p:nvPr/>
          </p:nvSpPr>
          <p:spPr>
            <a:xfrm>
              <a:off y="2083825" x="1588950"/>
              <a:ext cy="291300" cx="266900"/>
            </a:xfrm>
            <a:custGeom>
              <a:pathLst>
                <a:path w="10676" extrusionOk="0" h="11652">
                  <a:moveTo>
                    <a:pt y="4449" x="0"/>
                  </a:moveTo>
                  <a:lnTo>
                    <a:pt y="11651" x="3856"/>
                  </a:lnTo>
                  <a:lnTo>
                    <a:pt y="11651" x="7513"/>
                  </a:lnTo>
                  <a:lnTo>
                    <a:pt y="5085" x="7117"/>
                  </a:lnTo>
                  <a:lnTo>
                    <a:pt y="1" x="10676"/>
                  </a:lnTo>
                  <a:lnTo>
                    <a:pt y="4449" x="0"/>
                  </a:lnTo>
                  <a:lnTo>
                    <a:pt y="4449"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8" name="Shape 158"/>
            <p:cNvSpPr/>
            <p:nvPr/>
          </p:nvSpPr>
          <p:spPr>
            <a:xfrm>
              <a:off y="2015000" x="1855825"/>
              <a:ext cy="283325" cx="96400"/>
            </a:xfrm>
            <a:custGeom>
              <a:pathLst>
                <a:path w="3856" extrusionOk="0" h="11333">
                  <a:moveTo>
                    <a:pt y="2754" x="1"/>
                  </a:moveTo>
                  <a:lnTo>
                    <a:pt y="11333" x="297"/>
                  </a:lnTo>
                  <a:lnTo>
                    <a:pt y="0" x="3856"/>
                  </a:lnTo>
                  <a:lnTo>
                    <a:pt y="2754" x="1"/>
                  </a:lnTo>
                  <a:lnTo>
                    <a:pt y="2754"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59" name="Shape 159"/>
            <p:cNvSpPr/>
            <p:nvPr/>
          </p:nvSpPr>
          <p:spPr>
            <a:xfrm>
              <a:off y="1744925" x="1863250"/>
              <a:ext cy="405125" cx="1136750"/>
            </a:xfrm>
            <a:custGeom>
              <a:pathLst>
                <a:path w="45470" extrusionOk="0" h="16205">
                  <a:moveTo>
                    <a:pt y="0" x="0"/>
                  </a:moveTo>
                  <a:lnTo>
                    <a:pt y="0" x="5239"/>
                  </a:lnTo>
                  <a:lnTo>
                    <a:pt y="5508" x="9094"/>
                  </a:lnTo>
                  <a:lnTo>
                    <a:pt y="6249" x="13839"/>
                  </a:lnTo>
                  <a:lnTo>
                    <a:pt y="6143" x="13938"/>
                  </a:lnTo>
                  <a:lnTo>
                    <a:pt y="6037" x="14234"/>
                  </a:lnTo>
                  <a:lnTo>
                    <a:pt y="5825" x="14333"/>
                  </a:lnTo>
                  <a:lnTo>
                    <a:pt y="5825" x="14630"/>
                  </a:lnTo>
                  <a:lnTo>
                    <a:pt y="5613" x="14926"/>
                  </a:lnTo>
                  <a:lnTo>
                    <a:pt y="5508" x="15322"/>
                  </a:lnTo>
                  <a:lnTo>
                    <a:pt y="5190" x="15618"/>
                  </a:lnTo>
                  <a:lnTo>
                    <a:pt y="5084" x="16014"/>
                  </a:lnTo>
                  <a:lnTo>
                    <a:pt y="4872" x="16211"/>
                  </a:lnTo>
                  <a:lnTo>
                    <a:pt y="4872" x="16409"/>
                  </a:lnTo>
                  <a:lnTo>
                    <a:pt y="4660" x="16804"/>
                  </a:lnTo>
                  <a:lnTo>
                    <a:pt y="4554" x="17002"/>
                  </a:lnTo>
                  <a:lnTo>
                    <a:pt y="4448" x="17200"/>
                  </a:lnTo>
                  <a:lnTo>
                    <a:pt y="4342" x="17398"/>
                  </a:lnTo>
                  <a:lnTo>
                    <a:pt y="4131" x="17595"/>
                  </a:lnTo>
                  <a:lnTo>
                    <a:pt y="4131" x="17892"/>
                  </a:lnTo>
                  <a:lnTo>
                    <a:pt y="3919" x="18188"/>
                  </a:lnTo>
                  <a:lnTo>
                    <a:pt y="3813" x="18485"/>
                  </a:lnTo>
                  <a:lnTo>
                    <a:pt y="3707" x="18683"/>
                  </a:lnTo>
                  <a:lnTo>
                    <a:pt y="3601" x="19078"/>
                  </a:lnTo>
                  <a:lnTo>
                    <a:pt y="3495" x="19276"/>
                  </a:lnTo>
                  <a:lnTo>
                    <a:pt y="3389" x="19572"/>
                  </a:lnTo>
                  <a:lnTo>
                    <a:pt y="3177" x="19869"/>
                  </a:lnTo>
                  <a:lnTo>
                    <a:pt y="3177" x="20264"/>
                  </a:lnTo>
                  <a:lnTo>
                    <a:pt y="2966" x="20561"/>
                  </a:lnTo>
                  <a:lnTo>
                    <a:pt y="2860" x="20857"/>
                  </a:lnTo>
                  <a:lnTo>
                    <a:pt y="2754" x="21253"/>
                  </a:lnTo>
                  <a:lnTo>
                    <a:pt y="2648" x="21648"/>
                  </a:lnTo>
                  <a:lnTo>
                    <a:pt y="2436" x="21944"/>
                  </a:lnTo>
                  <a:lnTo>
                    <a:pt y="2330" x="22241"/>
                  </a:lnTo>
                  <a:lnTo>
                    <a:pt y="2224" x="22538"/>
                  </a:lnTo>
                  <a:lnTo>
                    <a:pt y="2012" x="22933"/>
                  </a:lnTo>
                  <a:lnTo>
                    <a:pt y="2012" x="23229"/>
                  </a:lnTo>
                  <a:lnTo>
                    <a:pt y="1906" x="23625"/>
                  </a:lnTo>
                  <a:lnTo>
                    <a:pt y="1695" x="23921"/>
                  </a:lnTo>
                  <a:lnTo>
                    <a:pt y="1695" x="24416"/>
                  </a:lnTo>
                  <a:lnTo>
                    <a:pt y="1483" x="24712"/>
                  </a:lnTo>
                  <a:lnTo>
                    <a:pt y="1377" x="25108"/>
                  </a:lnTo>
                  <a:lnTo>
                    <a:pt y="1377" x="25503"/>
                  </a:lnTo>
                  <a:lnTo>
                    <a:pt y="1271" x="25799"/>
                  </a:lnTo>
                  <a:lnTo>
                    <a:pt y="1059" x="26195"/>
                  </a:lnTo>
                  <a:lnTo>
                    <a:pt y="1059" x="26590"/>
                  </a:lnTo>
                  <a:lnTo>
                    <a:pt y="953" x="26887"/>
                  </a:lnTo>
                  <a:lnTo>
                    <a:pt y="847" x="27282"/>
                  </a:lnTo>
                  <a:lnTo>
                    <a:pt y="847" x="27678"/>
                  </a:lnTo>
                  <a:lnTo>
                    <a:pt y="741" x="28073"/>
                  </a:lnTo>
                  <a:lnTo>
                    <a:pt y="635" x="28468"/>
                  </a:lnTo>
                  <a:lnTo>
                    <a:pt y="530" x="28765"/>
                  </a:lnTo>
                  <a:lnTo>
                    <a:pt y="530" x="29061"/>
                  </a:lnTo>
                  <a:lnTo>
                    <a:pt y="530" x="29556"/>
                  </a:lnTo>
                  <a:lnTo>
                    <a:pt y="318" x="29852"/>
                  </a:lnTo>
                  <a:lnTo>
                    <a:pt y="318" x="30248"/>
                  </a:lnTo>
                  <a:lnTo>
                    <a:pt y="318" x="30643"/>
                  </a:lnTo>
                  <a:lnTo>
                    <a:pt y="212" x="31038"/>
                  </a:lnTo>
                  <a:lnTo>
                    <a:pt y="212" x="31236"/>
                  </a:lnTo>
                  <a:lnTo>
                    <a:pt y="212" x="31631"/>
                  </a:lnTo>
                  <a:lnTo>
                    <a:pt y="212" x="32027"/>
                  </a:lnTo>
                  <a:lnTo>
                    <a:pt y="212" x="32422"/>
                  </a:lnTo>
                  <a:lnTo>
                    <a:pt y="212" x="32818"/>
                  </a:lnTo>
                  <a:lnTo>
                    <a:pt y="212" x="33114"/>
                  </a:lnTo>
                  <a:lnTo>
                    <a:pt y="212" x="33411"/>
                  </a:lnTo>
                  <a:lnTo>
                    <a:pt y="212" x="33806"/>
                  </a:lnTo>
                  <a:lnTo>
                    <a:pt y="212" x="34201"/>
                  </a:lnTo>
                  <a:lnTo>
                    <a:pt y="212" x="34498"/>
                  </a:lnTo>
                  <a:lnTo>
                    <a:pt y="212" x="34795"/>
                  </a:lnTo>
                  <a:lnTo>
                    <a:pt y="212" x="35190"/>
                  </a:lnTo>
                  <a:lnTo>
                    <a:pt y="318" x="35585"/>
                  </a:lnTo>
                  <a:lnTo>
                    <a:pt y="318" x="35981"/>
                  </a:lnTo>
                  <a:lnTo>
                    <a:pt y="318" x="36178"/>
                  </a:lnTo>
                  <a:lnTo>
                    <a:pt y="318" x="36574"/>
                  </a:lnTo>
                  <a:lnTo>
                    <a:pt y="530" x="36870"/>
                  </a:lnTo>
                  <a:lnTo>
                    <a:pt y="530" x="37266"/>
                  </a:lnTo>
                  <a:lnTo>
                    <a:pt y="530" x="37562"/>
                  </a:lnTo>
                  <a:lnTo>
                    <a:pt y="635" x="37760"/>
                  </a:lnTo>
                  <a:lnTo>
                    <a:pt y="635" x="38155"/>
                  </a:lnTo>
                  <a:lnTo>
                    <a:pt y="847" x="38452"/>
                  </a:lnTo>
                  <a:lnTo>
                    <a:pt y="847" x="38748"/>
                  </a:lnTo>
                  <a:lnTo>
                    <a:pt y="847" x="38946"/>
                  </a:lnTo>
                  <a:lnTo>
                    <a:pt y="847" x="39243"/>
                  </a:lnTo>
                  <a:lnTo>
                    <a:pt y="953" x="39638"/>
                  </a:lnTo>
                  <a:lnTo>
                    <a:pt y="1059" x="39935"/>
                  </a:lnTo>
                  <a:lnTo>
                    <a:pt y="1059" x="40231"/>
                  </a:lnTo>
                  <a:lnTo>
                    <a:pt y="1059" x="40528"/>
                  </a:lnTo>
                  <a:lnTo>
                    <a:pt y="1271" x="40824"/>
                  </a:lnTo>
                  <a:lnTo>
                    <a:pt y="1377" x="41022"/>
                  </a:lnTo>
                  <a:lnTo>
                    <a:pt y="1377" x="41220"/>
                  </a:lnTo>
                  <a:lnTo>
                    <a:pt y="1377" x="41516"/>
                  </a:lnTo>
                  <a:lnTo>
                    <a:pt y="1483" x="41714"/>
                  </a:lnTo>
                  <a:lnTo>
                    <a:pt y="1483" x="41912"/>
                  </a:lnTo>
                  <a:lnTo>
                    <a:pt y="1589" x="42208"/>
                  </a:lnTo>
                  <a:lnTo>
                    <a:pt y="1695" x="42406"/>
                  </a:lnTo>
                  <a:lnTo>
                    <a:pt y="1695" x="42702"/>
                  </a:lnTo>
                  <a:lnTo>
                    <a:pt y="1906" x="42999"/>
                  </a:lnTo>
                  <a:lnTo>
                    <a:pt y="2012" x="43493"/>
                  </a:lnTo>
                  <a:lnTo>
                    <a:pt y="2118" x="43790"/>
                  </a:lnTo>
                  <a:lnTo>
                    <a:pt y="2330" x="44086"/>
                  </a:lnTo>
                  <a:lnTo>
                    <a:pt y="2330" x="44284"/>
                  </a:lnTo>
                  <a:lnTo>
                    <a:pt y="2436" x="44580"/>
                  </a:lnTo>
                  <a:lnTo>
                    <a:pt y="2542" x="44877"/>
                  </a:lnTo>
                  <a:lnTo>
                    <a:pt y="2648" x="45075"/>
                  </a:lnTo>
                  <a:lnTo>
                    <a:pt y="2648" x="45272"/>
                  </a:lnTo>
                  <a:lnTo>
                    <a:pt y="2754" x="45470"/>
                  </a:lnTo>
                  <a:lnTo>
                    <a:pt y="2754" x="45272"/>
                  </a:lnTo>
                  <a:lnTo>
                    <a:pt y="2754" x="45075"/>
                  </a:lnTo>
                  <a:lnTo>
                    <a:pt y="2648" x="44877"/>
                  </a:lnTo>
                  <a:lnTo>
                    <a:pt y="2648" x="44778"/>
                  </a:lnTo>
                  <a:lnTo>
                    <a:pt y="2648" x="44580"/>
                  </a:lnTo>
                  <a:lnTo>
                    <a:pt y="2648" x="44284"/>
                  </a:lnTo>
                  <a:lnTo>
                    <a:pt y="2648" x="44086"/>
                  </a:lnTo>
                  <a:lnTo>
                    <a:pt y="2648" x="43790"/>
                  </a:lnTo>
                  <a:lnTo>
                    <a:pt y="2648" x="43394"/>
                  </a:lnTo>
                  <a:lnTo>
                    <a:pt y="2648" x="42999"/>
                  </a:lnTo>
                  <a:lnTo>
                    <a:pt y="2542" x="42702"/>
                  </a:lnTo>
                  <a:lnTo>
                    <a:pt y="2542" x="42406"/>
                  </a:lnTo>
                  <a:lnTo>
                    <a:pt y="2542" x="41912"/>
                  </a:lnTo>
                  <a:lnTo>
                    <a:pt y="2542" x="41615"/>
                  </a:lnTo>
                  <a:lnTo>
                    <a:pt y="2542" x="41318"/>
                  </a:lnTo>
                  <a:lnTo>
                    <a:pt y="2542" x="41121"/>
                  </a:lnTo>
                  <a:lnTo>
                    <a:pt y="2542" x="40923"/>
                  </a:lnTo>
                  <a:lnTo>
                    <a:pt y="2542" x="40725"/>
                  </a:lnTo>
                  <a:lnTo>
                    <a:pt y="2542" x="40231"/>
                  </a:lnTo>
                  <a:lnTo>
                    <a:pt y="2542" x="39935"/>
                  </a:lnTo>
                  <a:lnTo>
                    <a:pt y="2542" x="39638"/>
                  </a:lnTo>
                  <a:lnTo>
                    <a:pt y="2542" x="39342"/>
                  </a:lnTo>
                  <a:lnTo>
                    <a:pt y="2542" x="39144"/>
                  </a:lnTo>
                  <a:lnTo>
                    <a:pt y="2542" x="38946"/>
                  </a:lnTo>
                  <a:lnTo>
                    <a:pt y="2542" x="38650"/>
                  </a:lnTo>
                  <a:lnTo>
                    <a:pt y="2542" x="38452"/>
                  </a:lnTo>
                  <a:lnTo>
                    <a:pt y="2542" x="38254"/>
                  </a:lnTo>
                  <a:lnTo>
                    <a:pt y="2542" x="38056"/>
                  </a:lnTo>
                  <a:lnTo>
                    <a:pt y="2542" x="37760"/>
                  </a:lnTo>
                  <a:lnTo>
                    <a:pt y="2542" x="37562"/>
                  </a:lnTo>
                  <a:lnTo>
                    <a:pt y="2542" x="37365"/>
                  </a:lnTo>
                  <a:lnTo>
                    <a:pt y="2542" x="37068"/>
                  </a:lnTo>
                  <a:lnTo>
                    <a:pt y="2542" x="36870"/>
                  </a:lnTo>
                  <a:lnTo>
                    <a:pt y="2542" x="36673"/>
                  </a:lnTo>
                  <a:lnTo>
                    <a:pt y="2542" x="36376"/>
                  </a:lnTo>
                  <a:lnTo>
                    <a:pt y="2648" x="36178"/>
                  </a:lnTo>
                  <a:lnTo>
                    <a:pt y="2648" x="35981"/>
                  </a:lnTo>
                  <a:lnTo>
                    <a:pt y="2648" x="35684"/>
                  </a:lnTo>
                  <a:lnTo>
                    <a:pt y="2648" x="35388"/>
                  </a:lnTo>
                  <a:lnTo>
                    <a:pt y="2648" x="35289"/>
                  </a:lnTo>
                  <a:lnTo>
                    <a:pt y="2648" x="34795"/>
                  </a:lnTo>
                  <a:lnTo>
                    <a:pt y="2754" x="34399"/>
                  </a:lnTo>
                  <a:lnTo>
                    <a:pt y="2754" x="34201"/>
                  </a:lnTo>
                  <a:lnTo>
                    <a:pt y="2754" x="34004"/>
                  </a:lnTo>
                  <a:lnTo>
                    <a:pt y="2860" x="33707"/>
                  </a:lnTo>
                  <a:lnTo>
                    <a:pt y="2860" x="33510"/>
                  </a:lnTo>
                  <a:lnTo>
                    <a:pt y="2860" x="33114"/>
                  </a:lnTo>
                  <a:lnTo>
                    <a:pt y="2966" x="32719"/>
                  </a:lnTo>
                  <a:lnTo>
                    <a:pt y="2966" x="32422"/>
                  </a:lnTo>
                  <a:lnTo>
                    <a:pt y="3177" x="32027"/>
                  </a:lnTo>
                  <a:lnTo>
                    <a:pt y="3177" x="31631"/>
                  </a:lnTo>
                  <a:lnTo>
                    <a:pt y="3283" x="31236"/>
                  </a:lnTo>
                  <a:lnTo>
                    <a:pt y="3283" x="31038"/>
                  </a:lnTo>
                  <a:lnTo>
                    <a:pt y="3389" x="30643"/>
                  </a:lnTo>
                  <a:lnTo>
                    <a:pt y="3495" x="30346"/>
                  </a:lnTo>
                  <a:lnTo>
                    <a:pt y="3495" x="30050"/>
                  </a:lnTo>
                  <a:lnTo>
                    <a:pt y="3707" x="29753"/>
                  </a:lnTo>
                  <a:lnTo>
                    <a:pt y="3813" x="29457"/>
                  </a:lnTo>
                  <a:lnTo>
                    <a:pt y="3813" x="29259"/>
                  </a:lnTo>
                  <a:lnTo>
                    <a:pt y="3919" x="29061"/>
                  </a:lnTo>
                  <a:lnTo>
                    <a:pt y="4025" x="28765"/>
                  </a:lnTo>
                  <a:lnTo>
                    <a:pt y="4131" x="28468"/>
                  </a:lnTo>
                  <a:lnTo>
                    <a:pt y="4131" x="28271"/>
                  </a:lnTo>
                  <a:lnTo>
                    <a:pt y="4237" x="28172"/>
                  </a:lnTo>
                  <a:lnTo>
                    <a:pt y="4342" x="27776"/>
                  </a:lnTo>
                  <a:lnTo>
                    <a:pt y="4554" x="27480"/>
                  </a:lnTo>
                  <a:lnTo>
                    <a:pt y="4660" x="27183"/>
                  </a:lnTo>
                  <a:lnTo>
                    <a:pt y="4766" x="27183"/>
                  </a:lnTo>
                  <a:lnTo>
                    <a:pt y="4766" x="26986"/>
                  </a:lnTo>
                  <a:lnTo>
                    <a:pt y="4872" x="26986"/>
                  </a:lnTo>
                  <a:lnTo>
                    <a:pt y="4872" x="27085"/>
                  </a:lnTo>
                  <a:lnTo>
                    <a:pt y="4872" x="27480"/>
                  </a:lnTo>
                  <a:lnTo>
                    <a:pt y="4872" x="27678"/>
                  </a:lnTo>
                  <a:lnTo>
                    <a:pt y="4978" x="27974"/>
                  </a:lnTo>
                  <a:lnTo>
                    <a:pt y="5084" x="28370"/>
                  </a:lnTo>
                  <a:lnTo>
                    <a:pt y="5190" x="28765"/>
                  </a:lnTo>
                  <a:lnTo>
                    <a:pt y="5190" x="28963"/>
                  </a:lnTo>
                  <a:lnTo>
                    <a:pt y="5296" x="29061"/>
                  </a:lnTo>
                  <a:lnTo>
                    <a:pt y="5296" x="29358"/>
                  </a:lnTo>
                  <a:lnTo>
                    <a:pt y="5402" x="29655"/>
                  </a:lnTo>
                  <a:lnTo>
                    <a:pt y="5508" x="29852"/>
                  </a:lnTo>
                  <a:lnTo>
                    <a:pt y="5508" x="30149"/>
                  </a:lnTo>
                  <a:lnTo>
                    <a:pt y="5613" x="30445"/>
                  </a:lnTo>
                  <a:lnTo>
                    <a:pt y="5719" x="30742"/>
                  </a:lnTo>
                  <a:lnTo>
                    <a:pt y="5825" x="31038"/>
                  </a:lnTo>
                  <a:lnTo>
                    <a:pt y="5825" x="31236"/>
                  </a:lnTo>
                  <a:lnTo>
                    <a:pt y="6037" x="31631"/>
                  </a:lnTo>
                  <a:lnTo>
                    <a:pt y="6143" x="32027"/>
                  </a:lnTo>
                  <a:lnTo>
                    <a:pt y="6249" x="32323"/>
                  </a:lnTo>
                  <a:lnTo>
                    <a:pt y="6355" x="32719"/>
                  </a:lnTo>
                  <a:lnTo>
                    <a:pt y="6461" x="33114"/>
                  </a:lnTo>
                  <a:lnTo>
                    <a:pt y="6673" x="33411"/>
                  </a:lnTo>
                  <a:lnTo>
                    <a:pt y="6673" x="33806"/>
                  </a:lnTo>
                  <a:lnTo>
                    <a:pt y="6778" x="34201"/>
                  </a:lnTo>
                  <a:lnTo>
                    <a:pt y="6990" x="34597"/>
                  </a:lnTo>
                  <a:lnTo>
                    <a:pt y="7096" x="34992"/>
                  </a:lnTo>
                  <a:lnTo>
                    <a:pt y="7202" x="35388"/>
                  </a:lnTo>
                  <a:lnTo>
                    <a:pt y="7308" x="35882"/>
                  </a:lnTo>
                  <a:lnTo>
                    <a:pt y="7520" x="36178"/>
                  </a:lnTo>
                  <a:lnTo>
                    <a:pt y="7626" x="36673"/>
                  </a:lnTo>
                  <a:lnTo>
                    <a:pt y="7732" x="37068"/>
                  </a:lnTo>
                  <a:lnTo>
                    <a:pt y="7944" x="37463"/>
                  </a:lnTo>
                  <a:lnTo>
                    <a:pt y="8049" x="37859"/>
                  </a:lnTo>
                  <a:lnTo>
                    <a:pt y="8155" x="38353"/>
                  </a:lnTo>
                  <a:lnTo>
                    <a:pt y="8367" x="38650"/>
                  </a:lnTo>
                  <a:lnTo>
                    <a:pt y="8473" x="39045"/>
                  </a:lnTo>
                  <a:lnTo>
                    <a:pt y="8685" x="39440"/>
                  </a:lnTo>
                  <a:lnTo>
                    <a:pt y="8791" x="39836"/>
                  </a:lnTo>
                  <a:lnTo>
                    <a:pt y="8897" x="40231"/>
                  </a:lnTo>
                  <a:lnTo>
                    <a:pt y="9003" x="40528"/>
                  </a:lnTo>
                  <a:lnTo>
                    <a:pt y="9109" x="40824"/>
                  </a:lnTo>
                  <a:lnTo>
                    <a:pt y="9320" x="41121"/>
                  </a:lnTo>
                  <a:lnTo>
                    <a:pt y="9320" x="41417"/>
                  </a:lnTo>
                  <a:lnTo>
                    <a:pt y="9426" x="41615"/>
                  </a:lnTo>
                  <a:lnTo>
                    <a:pt y="9532" x="41912"/>
                  </a:lnTo>
                  <a:lnTo>
                    <a:pt y="9638" x="42208"/>
                  </a:lnTo>
                  <a:lnTo>
                    <a:pt y="9850" x="42505"/>
                  </a:lnTo>
                  <a:lnTo>
                    <a:pt y="9850" x="42900"/>
                  </a:lnTo>
                  <a:lnTo>
                    <a:pt y="9956" x="42999"/>
                  </a:lnTo>
                  <a:lnTo>
                    <a:pt y="10062" x="43197"/>
                  </a:lnTo>
                  <a:lnTo>
                    <a:pt y="10062" x="36376"/>
                  </a:lnTo>
                  <a:lnTo>
                    <a:pt y="8685" x="28370"/>
                  </a:lnTo>
                  <a:lnTo>
                    <a:pt y="9003" x="28963"/>
                  </a:lnTo>
                  <a:lnTo>
                    <a:pt y="9109" x="29259"/>
                  </a:lnTo>
                  <a:lnTo>
                    <a:pt y="9320" x="29556"/>
                  </a:lnTo>
                  <a:lnTo>
                    <a:pt y="9426" x="29753"/>
                  </a:lnTo>
                  <a:lnTo>
                    <a:pt y="9638" x="30149"/>
                  </a:lnTo>
                  <a:lnTo>
                    <a:pt y="9850" x="30445"/>
                  </a:lnTo>
                  <a:lnTo>
                    <a:pt y="10168" x="30940"/>
                  </a:lnTo>
                  <a:lnTo>
                    <a:pt y="10274" x="31038"/>
                  </a:lnTo>
                  <a:lnTo>
                    <a:pt y="10380" x="31236"/>
                  </a:lnTo>
                  <a:lnTo>
                    <a:pt y="10485" x="31533"/>
                  </a:lnTo>
                  <a:lnTo>
                    <a:pt y="10697" x="31730"/>
                  </a:lnTo>
                  <a:lnTo>
                    <a:pt y="10803" x="32027"/>
                  </a:lnTo>
                  <a:lnTo>
                    <a:pt y="11015" x="32323"/>
                  </a:lnTo>
                  <a:lnTo>
                    <a:pt y="11121" x="32620"/>
                  </a:lnTo>
                  <a:lnTo>
                    <a:pt y="11333" x="32818"/>
                  </a:lnTo>
                  <a:lnTo>
                    <a:pt y="11439" x="33114"/>
                  </a:lnTo>
                  <a:lnTo>
                    <a:pt y="11650" x="33312"/>
                  </a:lnTo>
                  <a:lnTo>
                    <a:pt y="11862" x="33608"/>
                  </a:lnTo>
                  <a:lnTo>
                    <a:pt y="12074" x="33905"/>
                  </a:lnTo>
                  <a:lnTo>
                    <a:pt y="12286" x="34201"/>
                  </a:lnTo>
                  <a:lnTo>
                    <a:pt y="12498" x="34399"/>
                  </a:lnTo>
                  <a:lnTo>
                    <a:pt y="12816" x="34696"/>
                  </a:lnTo>
                  <a:lnTo>
                    <a:pt y="12921" x="35091"/>
                  </a:lnTo>
                  <a:lnTo>
                    <a:pt y="13133" x="35289"/>
                  </a:lnTo>
                  <a:lnTo>
                    <a:pt y="13345" x="35585"/>
                  </a:lnTo>
                  <a:lnTo>
                    <a:pt y="13557" x="35882"/>
                  </a:lnTo>
                  <a:lnTo>
                    <a:pt y="13769" x="36178"/>
                  </a:lnTo>
                  <a:lnTo>
                    <a:pt y="13981" x="36376"/>
                  </a:lnTo>
                  <a:lnTo>
                    <a:pt y="14192" x="36673"/>
                  </a:lnTo>
                  <a:lnTo>
                    <a:pt y="14298" x="36969"/>
                  </a:lnTo>
                  <a:lnTo>
                    <a:pt y="14616" x="37266"/>
                  </a:lnTo>
                  <a:lnTo>
                    <a:pt y="14616" x="37463"/>
                  </a:lnTo>
                  <a:lnTo>
                    <a:pt y="14828" x="37760"/>
                  </a:lnTo>
                  <a:lnTo>
                    <a:pt y="15040" x="37859"/>
                  </a:lnTo>
                  <a:lnTo>
                    <a:pt y="15146" x="38155"/>
                  </a:lnTo>
                  <a:lnTo>
                    <a:pt y="15463" x="38551"/>
                  </a:lnTo>
                  <a:lnTo>
                    <a:pt y="15781" x="38946"/>
                  </a:lnTo>
                  <a:lnTo>
                    <a:pt y="15887" x="39144"/>
                  </a:lnTo>
                  <a:lnTo>
                    <a:pt y="16099" x="39342"/>
                  </a:lnTo>
                  <a:lnTo>
                    <a:pt y="16099" x="39539"/>
                  </a:lnTo>
                  <a:lnTo>
                    <a:pt y="16205" x="39638"/>
                  </a:lnTo>
                  <a:lnTo>
                    <a:pt y="16205" x="39539"/>
                  </a:lnTo>
                  <a:lnTo>
                    <a:pt y="16205" x="39342"/>
                  </a:lnTo>
                  <a:lnTo>
                    <a:pt y="16099" x="39045"/>
                  </a:lnTo>
                  <a:lnTo>
                    <a:pt y="16099" x="38748"/>
                  </a:lnTo>
                  <a:lnTo>
                    <a:pt y="16099" x="38452"/>
                  </a:lnTo>
                  <a:lnTo>
                    <a:pt y="16099" x="38254"/>
                  </a:lnTo>
                  <a:lnTo>
                    <a:pt y="15993" x="38056"/>
                  </a:lnTo>
                  <a:lnTo>
                    <a:pt y="15993" x="37760"/>
                  </a:lnTo>
                  <a:lnTo>
                    <a:pt y="15781" x="37463"/>
                  </a:lnTo>
                  <a:lnTo>
                    <a:pt y="15781" x="37167"/>
                  </a:lnTo>
                  <a:lnTo>
                    <a:pt y="15781" x="36870"/>
                  </a:lnTo>
                  <a:lnTo>
                    <a:pt y="15781" x="36574"/>
                  </a:lnTo>
                  <a:lnTo>
                    <a:pt y="15675" x="36178"/>
                  </a:lnTo>
                  <a:lnTo>
                    <a:pt y="15569" x="35882"/>
                  </a:lnTo>
                  <a:lnTo>
                    <a:pt y="15463" x="35388"/>
                  </a:lnTo>
                  <a:lnTo>
                    <a:pt y="15357" x="35091"/>
                  </a:lnTo>
                  <a:lnTo>
                    <a:pt y="15252" x="34597"/>
                  </a:lnTo>
                  <a:lnTo>
                    <a:pt y="15146" x="34201"/>
                  </a:lnTo>
                  <a:lnTo>
                    <a:pt y="15146" x="33806"/>
                  </a:lnTo>
                  <a:lnTo>
                    <a:pt y="15040" x="33411"/>
                  </a:lnTo>
                  <a:lnTo>
                    <a:pt y="14828" x="33114"/>
                  </a:lnTo>
                  <a:lnTo>
                    <a:pt y="14828" x="32916"/>
                  </a:lnTo>
                  <a:lnTo>
                    <a:pt y="14828" x="32620"/>
                  </a:lnTo>
                  <a:lnTo>
                    <a:pt y="14722" x="32521"/>
                  </a:lnTo>
                  <a:lnTo>
                    <a:pt y="14616" x="32225"/>
                  </a:lnTo>
                  <a:lnTo>
                    <a:pt y="14616" x="32027"/>
                  </a:lnTo>
                  <a:lnTo>
                    <a:pt y="14616" x="31730"/>
                  </a:lnTo>
                  <a:lnTo>
                    <a:pt y="14510" x="31533"/>
                  </a:lnTo>
                  <a:lnTo>
                    <a:pt y="14298" x="31236"/>
                  </a:lnTo>
                  <a:lnTo>
                    <a:pt y="14298" x="31038"/>
                  </a:lnTo>
                  <a:lnTo>
                    <a:pt y="14298" x="30742"/>
                  </a:lnTo>
                  <a:lnTo>
                    <a:pt y="14192" x="30544"/>
                  </a:lnTo>
                  <a:lnTo>
                    <a:pt y="14086" x="30346"/>
                  </a:lnTo>
                  <a:lnTo>
                    <a:pt y="13981" x="30149"/>
                  </a:lnTo>
                  <a:lnTo>
                    <a:pt y="13981" x="29852"/>
                  </a:lnTo>
                  <a:lnTo>
                    <a:pt y="13875" x="29655"/>
                  </a:lnTo>
                  <a:lnTo>
                    <a:pt y="13769" x="29358"/>
                  </a:lnTo>
                  <a:lnTo>
                    <a:pt y="13663" x="29061"/>
                  </a:lnTo>
                  <a:lnTo>
                    <a:pt y="13557" x="28864"/>
                  </a:lnTo>
                  <a:lnTo>
                    <a:pt y="13451" x="28567"/>
                  </a:lnTo>
                  <a:lnTo>
                    <a:pt y="13345" x="28370"/>
                  </a:lnTo>
                  <a:lnTo>
                    <a:pt y="13239" x="28172"/>
                  </a:lnTo>
                  <a:lnTo>
                    <a:pt y="13133" x="27875"/>
                  </a:lnTo>
                  <a:lnTo>
                    <a:pt y="13133" x="27579"/>
                  </a:lnTo>
                  <a:lnTo>
                    <a:pt y="12921" x="27282"/>
                  </a:lnTo>
                  <a:lnTo>
                    <a:pt y="12816" x="27085"/>
                  </a:lnTo>
                  <a:lnTo>
                    <a:pt y="12816" x="26788"/>
                  </a:lnTo>
                  <a:lnTo>
                    <a:pt y="12710" x="26590"/>
                  </a:lnTo>
                  <a:lnTo>
                    <a:pt y="12498" x="26393"/>
                  </a:lnTo>
                  <a:lnTo>
                    <a:pt y="12286" x="26096"/>
                  </a:lnTo>
                  <a:lnTo>
                    <a:pt y="12286" x="25799"/>
                  </a:lnTo>
                  <a:lnTo>
                    <a:pt y="12180" x="25602"/>
                  </a:lnTo>
                  <a:lnTo>
                    <a:pt y="11968" x="25404"/>
                  </a:lnTo>
                  <a:lnTo>
                    <a:pt y="11968" x="25206"/>
                  </a:lnTo>
                  <a:lnTo>
                    <a:pt y="11756" x="24910"/>
                  </a:lnTo>
                  <a:lnTo>
                    <a:pt y="11650" x="24712"/>
                  </a:lnTo>
                  <a:lnTo>
                    <a:pt y="11545" x="24416"/>
                  </a:lnTo>
                  <a:lnTo>
                    <a:pt y="11439" x="24119"/>
                  </a:lnTo>
                  <a:lnTo>
                    <a:pt y="11333" x="23921"/>
                  </a:lnTo>
                  <a:lnTo>
                    <a:pt y="11333" x="23625"/>
                  </a:lnTo>
                  <a:lnTo>
                    <a:pt y="11121" x="23427"/>
                  </a:lnTo>
                  <a:lnTo>
                    <a:pt y="11121" x="23229"/>
                  </a:lnTo>
                  <a:lnTo>
                    <a:pt y="11015" x="23032"/>
                  </a:lnTo>
                  <a:lnTo>
                    <a:pt y="10909" x="22834"/>
                  </a:lnTo>
                  <a:lnTo>
                    <a:pt y="10697" x="22340"/>
                  </a:lnTo>
                  <a:lnTo>
                    <a:pt y="10485" x="21944"/>
                  </a:lnTo>
                  <a:lnTo>
                    <a:pt y="10274" x="21549"/>
                  </a:lnTo>
                  <a:lnTo>
                    <a:pt y="10062" x="21154"/>
                  </a:lnTo>
                  <a:lnTo>
                    <a:pt y="9850" x="20857"/>
                  </a:lnTo>
                  <a:lnTo>
                    <a:pt y="9744" x="20561"/>
                  </a:lnTo>
                  <a:lnTo>
                    <a:pt y="9638" x="20066"/>
                  </a:lnTo>
                  <a:lnTo>
                    <a:pt y="9426" x="19869"/>
                  </a:lnTo>
                  <a:lnTo>
                    <a:pt y="9320" x="19572"/>
                  </a:lnTo>
                  <a:lnTo>
                    <a:pt y="9214" x="19374"/>
                  </a:lnTo>
                  <a:lnTo>
                    <a:pt y="9003" x="19078"/>
                  </a:lnTo>
                  <a:lnTo>
                    <a:pt y="9003" x="18979"/>
                  </a:lnTo>
                  <a:lnTo>
                    <a:pt y="8897" x="18683"/>
                  </a:lnTo>
                  <a:lnTo>
                    <a:pt y="8791" x="18584"/>
                  </a:lnTo>
                  <a:lnTo>
                    <a:pt y="8685" x="18386"/>
                  </a:lnTo>
                  <a:lnTo>
                    <a:pt y="8685" x="18386"/>
                  </a:lnTo>
                  <a:lnTo>
                    <a:pt y="13557" x="21846"/>
                  </a:lnTo>
                  <a:lnTo>
                    <a:pt y="9320" x="12949"/>
                  </a:lnTo>
                  <a:lnTo>
                    <a:pt y="7626" x="2966"/>
                  </a:lnTo>
                  <a:lnTo>
                    <a:pt y="5931" x="6722"/>
                  </a:lnTo>
                  <a:lnTo>
                    <a:pt y="2436" x="3559"/>
                  </a:lnTo>
                  <a:lnTo>
                    <a:pt y="0" x="0"/>
                  </a:lnTo>
                  <a:lnTo>
                    <a:pt y="0"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0" name="Shape 160"/>
            <p:cNvSpPr/>
            <p:nvPr/>
          </p:nvSpPr>
          <p:spPr>
            <a:xfrm>
              <a:off y="2150025" x="1976925"/>
              <a:ext cy="648750" cx="852575"/>
            </a:xfrm>
            <a:custGeom>
              <a:pathLst>
                <a:path w="34103" extrusionOk="0" h="25950">
                  <a:moveTo>
                    <a:pt y="25950" x="26689"/>
                  </a:moveTo>
                  <a:lnTo>
                    <a:pt y="17582" x="30248"/>
                  </a:lnTo>
                  <a:lnTo>
                    <a:pt y="9745" x="34103"/>
                  </a:lnTo>
                  <a:lnTo>
                    <a:pt y="13875" x="29852"/>
                  </a:lnTo>
                  <a:lnTo>
                    <a:pt y="17265" x="27381"/>
                  </a:lnTo>
                  <a:lnTo>
                    <a:pt y="8368" x="26689"/>
                  </a:lnTo>
                  <a:lnTo>
                    <a:pt y="742" x="24514"/>
                  </a:lnTo>
                  <a:lnTo>
                    <a:pt y="8368" x="24514"/>
                  </a:lnTo>
                  <a:lnTo>
                    <a:pt y="1" x="18979"/>
                  </a:lnTo>
                  <a:lnTo>
                    <a:pt y="16206" x="23427"/>
                  </a:lnTo>
                  <a:lnTo>
                    <a:pt y="20336" x="23131"/>
                  </a:lnTo>
                  <a:lnTo>
                    <a:pt y="16206" x="989"/>
                  </a:lnTo>
                  <a:lnTo>
                    <a:pt y="21078" x="12851"/>
                  </a:lnTo>
                  <a:lnTo>
                    <a:pt y="22454" x="0"/>
                  </a:lnTo>
                  <a:lnTo>
                    <a:pt y="25950" x="26689"/>
                  </a:lnTo>
                  <a:lnTo>
                    <a:pt y="25950" x="2668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grpSp>
        <p:nvGrpSpPr>
          <p:cNvPr id="161" name="Shape 161"/>
          <p:cNvGrpSpPr/>
          <p:nvPr/>
        </p:nvGrpSpPr>
        <p:grpSpPr>
          <a:xfrm>
            <a:off y="4941887" x="2484436"/>
            <a:ext cy="1373187" cx="1512899"/>
            <a:chOff y="0" x="0"/>
            <a:chExt cy="3000000" cx="3000025"/>
          </a:xfrm>
        </p:grpSpPr>
        <p:sp>
          <p:nvSpPr>
            <p:cNvPr id="162" name="Shape 162"/>
            <p:cNvSpPr/>
            <p:nvPr/>
          </p:nvSpPr>
          <p:spPr>
            <a:xfrm>
              <a:off y="1015450" x="4950"/>
              <a:ext cy="1678825" cx="2952950"/>
            </a:xfrm>
            <a:custGeom>
              <a:pathLst>
                <a:path w="118118" extrusionOk="0" h="67153">
                  <a:moveTo>
                    <a:pt y="19000" x="7333"/>
                  </a:moveTo>
                  <a:lnTo>
                    <a:pt y="19000" x="11792"/>
                  </a:lnTo>
                  <a:lnTo>
                    <a:pt y="21839" x="11792"/>
                  </a:lnTo>
                  <a:lnTo>
                    <a:pt y="21839" x="21899"/>
                  </a:lnTo>
                  <a:lnTo>
                    <a:pt y="30465" x="30025"/>
                  </a:lnTo>
                  <a:lnTo>
                    <a:pt y="31557" x="33592"/>
                  </a:lnTo>
                  <a:lnTo>
                    <a:pt y="47608" x="35178"/>
                  </a:lnTo>
                  <a:lnTo>
                    <a:pt y="48372" x="44889"/>
                  </a:lnTo>
                  <a:lnTo>
                    <a:pt y="31557" x="45285"/>
                  </a:lnTo>
                  <a:lnTo>
                    <a:pt y="30028" x="51429"/>
                  </a:lnTo>
                  <a:lnTo>
                    <a:pt y="7207" x="51726"/>
                  </a:lnTo>
                  <a:lnTo>
                    <a:pt y="1" x="57870"/>
                  </a:lnTo>
                  <a:lnTo>
                    <a:pt y="5460" x="62131"/>
                  </a:lnTo>
                  <a:lnTo>
                    <a:pt y="6443" x="72436"/>
                  </a:lnTo>
                  <a:lnTo>
                    <a:pt y="34396" x="72436"/>
                  </a:lnTo>
                  <a:lnTo>
                    <a:pt y="34723" x="88291"/>
                  </a:lnTo>
                  <a:lnTo>
                    <a:pt y="28609" x="92849"/>
                  </a:lnTo>
                  <a:lnTo>
                    <a:pt y="32212" x="96119"/>
                  </a:lnTo>
                  <a:lnTo>
                    <a:pt y="47608" x="96119"/>
                  </a:lnTo>
                  <a:lnTo>
                    <a:pt y="50447" x="99389"/>
                  </a:lnTo>
                  <a:lnTo>
                    <a:pt y="15069" x="100281"/>
                  </a:lnTo>
                  <a:lnTo>
                    <a:pt y="18563" x="109695"/>
                  </a:lnTo>
                  <a:lnTo>
                    <a:pt y="26206" x="108704"/>
                  </a:lnTo>
                  <a:lnTo>
                    <a:pt y="26862" x="114550"/>
                  </a:lnTo>
                  <a:lnTo>
                    <a:pt y="46079" x="113559"/>
                  </a:lnTo>
                  <a:lnTo>
                    <a:pt y="46188" x="113757"/>
                  </a:lnTo>
                  <a:lnTo>
                    <a:pt y="46407" x="114055"/>
                  </a:lnTo>
                  <a:lnTo>
                    <a:pt y="46625" x="114352"/>
                  </a:lnTo>
                  <a:lnTo>
                    <a:pt y="46843" x="114649"/>
                  </a:lnTo>
                  <a:lnTo>
                    <a:pt y="47280" x="115046"/>
                  </a:lnTo>
                  <a:lnTo>
                    <a:pt y="47498" x="115244"/>
                  </a:lnTo>
                  <a:lnTo>
                    <a:pt y="47608" x="115541"/>
                  </a:lnTo>
                  <a:lnTo>
                    <a:pt y="47826" x="115640"/>
                  </a:lnTo>
                  <a:lnTo>
                    <a:pt y="48154" x="115937"/>
                  </a:lnTo>
                  <a:lnTo>
                    <a:pt y="48372" x="116136"/>
                  </a:lnTo>
                  <a:lnTo>
                    <a:pt y="48590" x="116334"/>
                  </a:lnTo>
                  <a:lnTo>
                    <a:pt y="48918" x="116532"/>
                  </a:lnTo>
                  <a:lnTo>
                    <a:pt y="49136" x="116730"/>
                  </a:lnTo>
                  <a:lnTo>
                    <a:pt y="49464" x="116928"/>
                  </a:lnTo>
                  <a:lnTo>
                    <a:pt y="49791" x="117027"/>
                  </a:lnTo>
                  <a:lnTo>
                    <a:pt y="50119" x="117325"/>
                  </a:lnTo>
                  <a:lnTo>
                    <a:pt y="50447" x="117523"/>
                  </a:lnTo>
                  <a:lnTo>
                    <a:pt y="50774" x="117622"/>
                  </a:lnTo>
                  <a:lnTo>
                    <a:pt y="51102" x="117721"/>
                  </a:lnTo>
                  <a:lnTo>
                    <a:pt y="51539" x="117820"/>
                  </a:lnTo>
                  <a:lnTo>
                    <a:pt y="51975" x="117919"/>
                  </a:lnTo>
                  <a:lnTo>
                    <a:pt y="52412" x="118018"/>
                  </a:lnTo>
                  <a:lnTo>
                    <a:pt y="52849" x="118117"/>
                  </a:lnTo>
                  <a:lnTo>
                    <a:pt y="53286" x="118117"/>
                  </a:lnTo>
                  <a:lnTo>
                    <a:pt y="53613" x="118117"/>
                  </a:lnTo>
                  <a:lnTo>
                    <a:pt y="54050" x="118018"/>
                  </a:lnTo>
                  <a:lnTo>
                    <a:pt y="54487" x="118018"/>
                  </a:lnTo>
                  <a:lnTo>
                    <a:pt y="54923" x="117919"/>
                  </a:lnTo>
                  <a:lnTo>
                    <a:pt y="55469" x="117721"/>
                  </a:lnTo>
                  <a:lnTo>
                    <a:pt y="55906" x="117523"/>
                  </a:lnTo>
                  <a:lnTo>
                    <a:pt y="56343" x="117424"/>
                  </a:lnTo>
                  <a:lnTo>
                    <a:pt y="56889" x="117226"/>
                  </a:lnTo>
                  <a:lnTo>
                    <a:pt y="57435" x="117027"/>
                  </a:lnTo>
                  <a:lnTo>
                    <a:pt y="57762" x="116928"/>
                  </a:lnTo>
                  <a:lnTo>
                    <a:pt y="58308" x="116631"/>
                  </a:lnTo>
                  <a:lnTo>
                    <a:pt y="58636" x="116433"/>
                  </a:lnTo>
                  <a:lnTo>
                    <a:pt y="59073" x="116235"/>
                  </a:lnTo>
                  <a:lnTo>
                    <a:pt y="59619" x="115937"/>
                  </a:lnTo>
                  <a:lnTo>
                    <a:pt y="60055" x="115739"/>
                  </a:lnTo>
                  <a:lnTo>
                    <a:pt y="60383" x="115541"/>
                  </a:lnTo>
                  <a:lnTo>
                    <a:pt y="60929" x="115244"/>
                  </a:lnTo>
                  <a:lnTo>
                    <a:pt y="61256" x="115046"/>
                  </a:lnTo>
                  <a:lnTo>
                    <a:pt y="61693" x="114748"/>
                  </a:lnTo>
                  <a:lnTo>
                    <a:pt y="62021" x="114451"/>
                  </a:lnTo>
                  <a:lnTo>
                    <a:pt y="62458" x="114253"/>
                  </a:lnTo>
                  <a:lnTo>
                    <a:pt y="62676" x="114055"/>
                  </a:lnTo>
                  <a:lnTo>
                    <a:pt y="63003" x="113757"/>
                  </a:lnTo>
                  <a:lnTo>
                    <a:pt y="63331" x="113559"/>
                  </a:lnTo>
                  <a:lnTo>
                    <a:pt y="63549" x="113460"/>
                  </a:lnTo>
                  <a:lnTo>
                    <a:pt y="63768" x="113163"/>
                  </a:lnTo>
                  <a:lnTo>
                    <a:pt y="64095" x="113064"/>
                  </a:lnTo>
                  <a:lnTo>
                    <a:pt y="64205" x="112965"/>
                  </a:lnTo>
                  <a:lnTo>
                    <a:pt y="64423" x="112766"/>
                  </a:lnTo>
                  <a:lnTo>
                    <a:pt y="64641" x="112667"/>
                  </a:lnTo>
                  <a:lnTo>
                    <a:pt y="64751" x="112667"/>
                  </a:lnTo>
                  <a:lnTo>
                    <a:pt y="67153" x="86705"/>
                  </a:lnTo>
                  <a:lnTo>
                    <a:pt y="67153" x="2180"/>
                  </a:lnTo>
                  <a:lnTo>
                    <a:pt y="67044" x="2081"/>
                  </a:lnTo>
                  <a:lnTo>
                    <a:pt y="66716" x="2081"/>
                  </a:lnTo>
                  <a:lnTo>
                    <a:pt y="66498" x="1982"/>
                  </a:lnTo>
                  <a:lnTo>
                    <a:pt y="66170" x="1883"/>
                  </a:lnTo>
                  <a:lnTo>
                    <a:pt y="65952" x="1784"/>
                  </a:lnTo>
                  <a:lnTo>
                    <a:pt y="65624" x="1685"/>
                  </a:lnTo>
                  <a:lnTo>
                    <a:pt y="65296" x="1685"/>
                  </a:lnTo>
                  <a:lnTo>
                    <a:pt y="64860" x="1586"/>
                  </a:lnTo>
                  <a:lnTo>
                    <a:pt y="64423" x="1387"/>
                  </a:lnTo>
                  <a:lnTo>
                    <a:pt y="63986" x="1387"/>
                  </a:lnTo>
                  <a:lnTo>
                    <a:pt y="63659" x="1288"/>
                  </a:lnTo>
                  <a:lnTo>
                    <a:pt y="63440" x="1189"/>
                  </a:lnTo>
                  <a:lnTo>
                    <a:pt y="63222" x="1189"/>
                  </a:lnTo>
                  <a:lnTo>
                    <a:pt y="63003" x="1189"/>
                  </a:lnTo>
                  <a:lnTo>
                    <a:pt y="62676" x="1090"/>
                  </a:lnTo>
                  <a:lnTo>
                    <a:pt y="62458" x="991"/>
                  </a:lnTo>
                  <a:lnTo>
                    <a:pt y="62130" x="991"/>
                  </a:lnTo>
                  <a:lnTo>
                    <a:pt y="61912" x="991"/>
                  </a:lnTo>
                  <a:lnTo>
                    <a:pt y="61584" x="892"/>
                  </a:lnTo>
                  <a:lnTo>
                    <a:pt y="61256" x="892"/>
                  </a:lnTo>
                  <a:lnTo>
                    <a:pt y="60929" x="694"/>
                  </a:lnTo>
                  <a:lnTo>
                    <a:pt y="60601" x="694"/>
                  </a:lnTo>
                  <a:lnTo>
                    <a:pt y="60383" x="595"/>
                  </a:lnTo>
                  <a:lnTo>
                    <a:pt y="60055" x="595"/>
                  </a:lnTo>
                  <a:lnTo>
                    <a:pt y="59728" x="496"/>
                  </a:lnTo>
                  <a:lnTo>
                    <a:pt y="59509" x="496"/>
                  </a:lnTo>
                  <a:lnTo>
                    <a:pt y="59073" x="397"/>
                  </a:lnTo>
                  <a:lnTo>
                    <a:pt y="58745" x="397"/>
                  </a:lnTo>
                  <a:lnTo>
                    <a:pt y="58527" x="297"/>
                  </a:lnTo>
                  <a:lnTo>
                    <a:pt y="58090" x="297"/>
                  </a:lnTo>
                  <a:lnTo>
                    <a:pt y="57762" x="297"/>
                  </a:lnTo>
                  <a:lnTo>
                    <a:pt y="57544" x="297"/>
                  </a:lnTo>
                  <a:lnTo>
                    <a:pt y="57216" x="198"/>
                  </a:lnTo>
                  <a:lnTo>
                    <a:pt y="56889" x="198"/>
                  </a:lnTo>
                  <a:lnTo>
                    <a:pt y="56452" x="198"/>
                  </a:lnTo>
                  <a:lnTo>
                    <a:pt y="56234" x="198"/>
                  </a:lnTo>
                  <a:lnTo>
                    <a:pt y="55797" x="99"/>
                  </a:lnTo>
                  <a:lnTo>
                    <a:pt y="55579" x="99"/>
                  </a:lnTo>
                  <a:lnTo>
                    <a:pt y="55142" x="0"/>
                  </a:lnTo>
                  <a:lnTo>
                    <a:pt y="54923" x="0"/>
                  </a:lnTo>
                  <a:lnTo>
                    <a:pt y="54596" x="0"/>
                  </a:lnTo>
                  <a:lnTo>
                    <a:pt y="54268" x="0"/>
                  </a:lnTo>
                  <a:lnTo>
                    <a:pt y="53941" x="0"/>
                  </a:lnTo>
                  <a:lnTo>
                    <a:pt y="53613" x="0"/>
                  </a:lnTo>
                  <a:lnTo>
                    <a:pt y="53286" x="0"/>
                  </a:lnTo>
                  <a:lnTo>
                    <a:pt y="53067" x="0"/>
                  </a:lnTo>
                  <a:lnTo>
                    <a:pt y="52740" x="0"/>
                  </a:lnTo>
                  <a:lnTo>
                    <a:pt y="52412" x="99"/>
                  </a:lnTo>
                  <a:lnTo>
                    <a:pt y="52084" x="198"/>
                  </a:lnTo>
                  <a:lnTo>
                    <a:pt y="51866" x="198"/>
                  </a:lnTo>
                  <a:lnTo>
                    <a:pt y="51539" x="198"/>
                  </a:lnTo>
                  <a:lnTo>
                    <a:pt y="51211" x="198"/>
                  </a:lnTo>
                  <a:lnTo>
                    <a:pt y="50883" x="198"/>
                  </a:lnTo>
                  <a:lnTo>
                    <a:pt y="50665" x="297"/>
                  </a:lnTo>
                  <a:lnTo>
                    <a:pt y="50337" x="297"/>
                  </a:lnTo>
                  <a:lnTo>
                    <a:pt y="50119" x="397"/>
                  </a:lnTo>
                  <a:lnTo>
                    <a:pt y="49901" x="397"/>
                  </a:lnTo>
                  <a:lnTo>
                    <a:pt y="49573" x="496"/>
                  </a:lnTo>
                  <a:lnTo>
                    <a:pt y="49355" x="496"/>
                  </a:lnTo>
                  <a:lnTo>
                    <a:pt y="49027" x="595"/>
                  </a:lnTo>
                  <a:lnTo>
                    <a:pt y="48809" x="595"/>
                  </a:lnTo>
                  <a:lnTo>
                    <a:pt y="48590" x="694"/>
                  </a:lnTo>
                  <a:lnTo>
                    <a:pt y="48154" x="892"/>
                  </a:lnTo>
                  <a:lnTo>
                    <a:pt y="47717" x="1090"/>
                  </a:lnTo>
                  <a:lnTo>
                    <a:pt y="47280" x="1189"/>
                  </a:lnTo>
                  <a:lnTo>
                    <a:pt y="46843" x="1387"/>
                  </a:lnTo>
                  <a:lnTo>
                    <a:pt y="46407" x="1586"/>
                  </a:lnTo>
                  <a:lnTo>
                    <a:pt y="45970" x="1685"/>
                  </a:lnTo>
                  <a:lnTo>
                    <a:pt y="45642" x="1883"/>
                  </a:lnTo>
                  <a:lnTo>
                    <a:pt y="45315" x="2081"/>
                  </a:lnTo>
                  <a:lnTo>
                    <a:pt y="44987" x="2279"/>
                  </a:lnTo>
                  <a:lnTo>
                    <a:pt y="44660" x="2477"/>
                  </a:lnTo>
                  <a:lnTo>
                    <a:pt y="44332" x="2676"/>
                  </a:lnTo>
                  <a:lnTo>
                    <a:pt y="44114" x="2775"/>
                  </a:lnTo>
                  <a:lnTo>
                    <a:pt y="43786" x="2973"/>
                  </a:lnTo>
                  <a:lnTo>
                    <a:pt y="43568" x="3171"/>
                  </a:lnTo>
                  <a:lnTo>
                    <a:pt y="43131" x="3468"/>
                  </a:lnTo>
                  <a:lnTo>
                    <a:pt y="42803" x="3766"/>
                  </a:lnTo>
                  <a:lnTo>
                    <a:pt y="42585" x="3964"/>
                  </a:lnTo>
                  <a:lnTo>
                    <a:pt y="42367" x="4162"/>
                  </a:lnTo>
                  <a:lnTo>
                    <a:pt y="42257" x="4360"/>
                  </a:lnTo>
                  <a:lnTo>
                    <a:pt y="42257" x="4459"/>
                  </a:lnTo>
                  <a:lnTo>
                    <a:pt y="42257" x="6639"/>
                  </a:lnTo>
                  <a:lnTo>
                    <a:pt y="19000" x="7333"/>
                  </a:lnTo>
                  <a:lnTo>
                    <a:pt y="19000" x="7333"/>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163" name="Shape 163"/>
            <p:cNvSpPr/>
            <p:nvPr/>
          </p:nvSpPr>
          <p:spPr>
            <a:xfrm>
              <a:off y="16375" x="463250"/>
              <a:ext cy="2312125" cx="1781200"/>
            </a:xfrm>
            <a:custGeom>
              <a:pathLst>
                <a:path w="71248" extrusionOk="0" h="92485">
                  <a:moveTo>
                    <a:pt y="0" x="38943"/>
                  </a:moveTo>
                  <a:lnTo>
                    <a:pt y="4695" x="27548"/>
                  </a:lnTo>
                  <a:lnTo>
                    <a:pt y="21074" x="16846"/>
                  </a:lnTo>
                  <a:lnTo>
                    <a:pt y="39964" x="8720"/>
                  </a:lnTo>
                  <a:lnTo>
                    <a:pt y="60382" x="2973"/>
                  </a:lnTo>
                  <a:lnTo>
                    <a:pt y="75778" x="0"/>
                  </a:lnTo>
                  <a:lnTo>
                    <a:pt y="80692" x="9117"/>
                  </a:lnTo>
                  <a:lnTo>
                    <a:pt y="45751" x="15260"/>
                  </a:lnTo>
                  <a:lnTo>
                    <a:pt y="22821" x="23287"/>
                  </a:lnTo>
                  <a:lnTo>
                    <a:pt y="6006" x="35277"/>
                  </a:lnTo>
                  <a:lnTo>
                    <a:pt y="5023" x="38646"/>
                  </a:lnTo>
                  <a:lnTo>
                    <a:pt y="7971" x="44492"/>
                  </a:lnTo>
                  <a:lnTo>
                    <a:pt y="18126" x="53113"/>
                  </a:lnTo>
                  <a:lnTo>
                    <a:pt y="42148" x="58960"/>
                  </a:lnTo>
                  <a:lnTo>
                    <a:pt y="92484" x="64806"/>
                  </a:lnTo>
                  <a:lnTo>
                    <a:pt y="87571" x="71247"/>
                  </a:lnTo>
                  <a:lnTo>
                    <a:pt y="55032" x="67382"/>
                  </a:lnTo>
                  <a:lnTo>
                    <a:pt y="25005" x="58960"/>
                  </a:lnTo>
                  <a:lnTo>
                    <a:pt y="13212" x="54104"/>
                  </a:lnTo>
                  <a:lnTo>
                    <a:pt y="3931" x="45681"/>
                  </a:lnTo>
                  <a:lnTo>
                    <a:pt y="0" x="38943"/>
                  </a:lnTo>
                  <a:lnTo>
                    <a:pt y="0" x="38943"/>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164" name="Shape 164"/>
            <p:cNvSpPr/>
            <p:nvPr/>
          </p:nvSpPr>
          <p:spPr>
            <a:xfrm>
              <a:off y="141925" x="512775"/>
              <a:ext cy="2437700" cx="901775"/>
            </a:xfrm>
            <a:custGeom>
              <a:pathLst>
                <a:path w="36071" extrusionOk="0" h="97508">
                  <a:moveTo>
                    <a:pt y="1" x="36070"/>
                  </a:moveTo>
                  <a:lnTo>
                    <a:pt y="1" x="36070"/>
                  </a:lnTo>
                  <a:lnTo>
                    <a:pt y="110" x="35971"/>
                  </a:lnTo>
                  <a:lnTo>
                    <a:pt y="110" x="35773"/>
                  </a:lnTo>
                  <a:lnTo>
                    <a:pt y="328" x="35575"/>
                  </a:lnTo>
                  <a:lnTo>
                    <a:pt y="438" x="35377"/>
                  </a:lnTo>
                  <a:lnTo>
                    <a:pt y="656" x="34980"/>
                  </a:lnTo>
                  <a:lnTo>
                    <a:pt y="1093" x="34683"/>
                  </a:lnTo>
                  <a:lnTo>
                    <a:pt y="1420" x="34287"/>
                  </a:lnTo>
                  <a:lnTo>
                    <a:pt y="1639" x="34089"/>
                  </a:lnTo>
                  <a:lnTo>
                    <a:pt y="1857" x="33791"/>
                  </a:lnTo>
                  <a:lnTo>
                    <a:pt y="2076" x="33593"/>
                  </a:lnTo>
                  <a:lnTo>
                    <a:pt y="2294" x="33395"/>
                  </a:lnTo>
                  <a:lnTo>
                    <a:pt y="2621" x="33098"/>
                  </a:lnTo>
                  <a:lnTo>
                    <a:pt y="2949" x="32899"/>
                  </a:lnTo>
                  <a:lnTo>
                    <a:pt y="3167" x="32602"/>
                  </a:lnTo>
                  <a:lnTo>
                    <a:pt y="3495" x="32404"/>
                  </a:lnTo>
                  <a:lnTo>
                    <a:pt y="3713" x="32107"/>
                  </a:lnTo>
                  <a:lnTo>
                    <a:pt y="4150" x="31809"/>
                  </a:lnTo>
                  <a:lnTo>
                    <a:pt y="4478" x="31413"/>
                  </a:lnTo>
                  <a:lnTo>
                    <a:pt y="4914" x="31215"/>
                  </a:lnTo>
                  <a:lnTo>
                    <a:pt y="5242" x="30818"/>
                  </a:lnTo>
                  <a:lnTo>
                    <a:pt y="5679" x="30620"/>
                  </a:lnTo>
                  <a:lnTo>
                    <a:pt y="6116" x="30224"/>
                  </a:lnTo>
                  <a:lnTo>
                    <a:pt y="6552" x="29927"/>
                  </a:lnTo>
                  <a:lnTo>
                    <a:pt y="6989" x="29629"/>
                  </a:lnTo>
                  <a:lnTo>
                    <a:pt y="7426" x="29233"/>
                  </a:lnTo>
                  <a:lnTo>
                    <a:pt y="7863" x="28936"/>
                  </a:lnTo>
                  <a:lnTo>
                    <a:pt y="8518" x="28539"/>
                  </a:lnTo>
                  <a:lnTo>
                    <a:pt y="9064" x="28242"/>
                  </a:lnTo>
                  <a:lnTo>
                    <a:pt y="9500" x="27846"/>
                  </a:lnTo>
                  <a:lnTo>
                    <a:pt y="10156" x="27449"/>
                  </a:lnTo>
                  <a:lnTo>
                    <a:pt y="10811" x="27152"/>
                  </a:lnTo>
                  <a:lnTo>
                    <a:pt y="11357" x="26756"/>
                  </a:lnTo>
                  <a:lnTo>
                    <a:pt y="11903" x="26359"/>
                  </a:lnTo>
                  <a:lnTo>
                    <a:pt y="12667" x="26062"/>
                  </a:lnTo>
                  <a:lnTo>
                    <a:pt y="13431" x="25666"/>
                  </a:lnTo>
                  <a:lnTo>
                    <a:pt y="13977" x="25269"/>
                  </a:lnTo>
                  <a:lnTo>
                    <a:pt y="14742" x="24972"/>
                  </a:lnTo>
                  <a:lnTo>
                    <a:pt y="15506" x="24576"/>
                  </a:lnTo>
                  <a:lnTo>
                    <a:pt y="16270" x="24278"/>
                  </a:lnTo>
                  <a:lnTo>
                    <a:pt y="17035" x="23783"/>
                  </a:lnTo>
                  <a:lnTo>
                    <a:pt y="17799" x="23387"/>
                  </a:lnTo>
                  <a:lnTo>
                    <a:pt y="18672" x="23089"/>
                  </a:lnTo>
                  <a:lnTo>
                    <a:pt y="19546" x="22693"/>
                  </a:lnTo>
                  <a:lnTo>
                    <a:pt y="20310" x="22396"/>
                  </a:lnTo>
                  <a:lnTo>
                    <a:pt y="21293" x="21900"/>
                  </a:lnTo>
                  <a:lnTo>
                    <a:pt y="22166" x="21603"/>
                  </a:lnTo>
                  <a:lnTo>
                    <a:pt y="23149" x="21207"/>
                  </a:lnTo>
                  <a:lnTo>
                    <a:pt y="24132" x="20909"/>
                  </a:lnTo>
                  <a:lnTo>
                    <a:pt y="25115" x="20513"/>
                  </a:lnTo>
                  <a:lnTo>
                    <a:pt y="26207" x="20117"/>
                  </a:lnTo>
                  <a:lnTo>
                    <a:pt y="27189" x="19819"/>
                  </a:lnTo>
                  <a:lnTo>
                    <a:pt y="28281" x="19423"/>
                  </a:lnTo>
                  <a:lnTo>
                    <a:pt y="29373" x="19126"/>
                  </a:lnTo>
                  <a:lnTo>
                    <a:pt y="30465" x="18729"/>
                  </a:lnTo>
                  <a:lnTo>
                    <a:pt y="31666" x="18432"/>
                  </a:lnTo>
                  <a:lnTo>
                    <a:pt y="32758" x="18036"/>
                  </a:lnTo>
                  <a:lnTo>
                    <a:pt y="33959" x="17738"/>
                  </a:lnTo>
                  <a:lnTo>
                    <a:pt y="35160" x="17441"/>
                  </a:lnTo>
                  <a:lnTo>
                    <a:pt y="36470" x="16946"/>
                  </a:lnTo>
                  <a:lnTo>
                    <a:pt y="37562" x="16648"/>
                  </a:lnTo>
                  <a:lnTo>
                    <a:pt y="38982" x="16450"/>
                  </a:lnTo>
                  <a:lnTo>
                    <a:pt y="40183" x="16153"/>
                  </a:lnTo>
                  <a:lnTo>
                    <a:pt y="41602" x="15757"/>
                  </a:lnTo>
                  <a:lnTo>
                    <a:pt y="42803" x="15459"/>
                  </a:lnTo>
                  <a:lnTo>
                    <a:pt y="44223" x="15162"/>
                  </a:lnTo>
                  <a:lnTo>
                    <a:pt y="45533" x="14865"/>
                  </a:lnTo>
                  <a:lnTo>
                    <a:pt y="46843" x="14567"/>
                  </a:lnTo>
                  <a:lnTo>
                    <a:pt y="48263" x="14270"/>
                  </a:lnTo>
                  <a:lnTo>
                    <a:pt y="49573" x="14072"/>
                  </a:lnTo>
                  <a:lnTo>
                    <a:pt y="50993" x="13676"/>
                  </a:lnTo>
                  <a:lnTo>
                    <a:pt y="52412" x="13577"/>
                  </a:lnTo>
                  <a:lnTo>
                    <a:pt y="53722" x="13180"/>
                  </a:lnTo>
                  <a:lnTo>
                    <a:pt y="55033" x="12883"/>
                  </a:lnTo>
                  <a:lnTo>
                    <a:pt y="56452" x="12685"/>
                  </a:lnTo>
                  <a:lnTo>
                    <a:pt y="57872" x="12387"/>
                  </a:lnTo>
                  <a:lnTo>
                    <a:pt y="59182" x="12189"/>
                  </a:lnTo>
                  <a:lnTo>
                    <a:pt y="60601" x="11892"/>
                  </a:lnTo>
                  <a:lnTo>
                    <a:pt y="62021" x="11694"/>
                  </a:lnTo>
                  <a:lnTo>
                    <a:pt y="63331" x="11496"/>
                  </a:lnTo>
                  <a:lnTo>
                    <a:pt y="64641" x="11198"/>
                  </a:lnTo>
                  <a:lnTo>
                    <a:pt y="66061" x="11000"/>
                  </a:lnTo>
                  <a:lnTo>
                    <a:pt y="67262" x="10802"/>
                  </a:lnTo>
                  <a:lnTo>
                    <a:pt y="68682" x="10604"/>
                  </a:lnTo>
                  <a:lnTo>
                    <a:pt y="69883" x="10307"/>
                  </a:lnTo>
                  <a:lnTo>
                    <a:pt y="71302" x="10108"/>
                  </a:lnTo>
                  <a:lnTo>
                    <a:pt y="72503" x="10009"/>
                  </a:lnTo>
                  <a:lnTo>
                    <a:pt y="73813" x="9811"/>
                  </a:lnTo>
                  <a:lnTo>
                    <a:pt y="75015" x="9613"/>
                  </a:lnTo>
                  <a:lnTo>
                    <a:pt y="76216" x="9415"/>
                  </a:lnTo>
                  <a:lnTo>
                    <a:pt y="77417" x="9216"/>
                  </a:lnTo>
                  <a:lnTo>
                    <a:pt y="78618" x="9018"/>
                  </a:lnTo>
                  <a:lnTo>
                    <a:pt y="79819" x="8919"/>
                  </a:lnTo>
                  <a:lnTo>
                    <a:pt y="80911" x="8721"/>
                  </a:lnTo>
                  <a:lnTo>
                    <a:pt y="82003" x="8622"/>
                  </a:lnTo>
                  <a:lnTo>
                    <a:pt y="83095" x="8424"/>
                  </a:lnTo>
                  <a:lnTo>
                    <a:pt y="84077" x="8226"/>
                  </a:lnTo>
                  <a:lnTo>
                    <a:pt y="85060" x="8126"/>
                  </a:lnTo>
                  <a:lnTo>
                    <a:pt y="86043" x="8027"/>
                  </a:lnTo>
                  <a:lnTo>
                    <a:pt y="87135" x="7928"/>
                  </a:lnTo>
                  <a:lnTo>
                    <a:pt y="88008" x="7730"/>
                  </a:lnTo>
                  <a:lnTo>
                    <a:pt y="88882" x="7631"/>
                  </a:lnTo>
                  <a:lnTo>
                    <a:pt y="89755" x="7532"/>
                  </a:lnTo>
                  <a:lnTo>
                    <a:pt y="90629" x="7433"/>
                  </a:lnTo>
                  <a:lnTo>
                    <a:pt y="91284" x="7235"/>
                  </a:lnTo>
                  <a:lnTo>
                    <a:pt y="92157" x="7136"/>
                  </a:lnTo>
                  <a:lnTo>
                    <a:pt y="92813" x="7136"/>
                  </a:lnTo>
                  <a:lnTo>
                    <a:pt y="93468" x="7036"/>
                  </a:lnTo>
                  <a:lnTo>
                    <a:pt y="94014" x="6937"/>
                  </a:lnTo>
                  <a:lnTo>
                    <a:pt y="94560" x="6937"/>
                  </a:lnTo>
                  <a:lnTo>
                    <a:pt y="95106" x="6838"/>
                  </a:lnTo>
                  <a:lnTo>
                    <a:pt y="95542" x="6838"/>
                  </a:lnTo>
                  <a:lnTo>
                    <a:pt y="95870" x="6739"/>
                  </a:lnTo>
                  <a:lnTo>
                    <a:pt y="96307" x="6739"/>
                  </a:lnTo>
                  <a:lnTo>
                    <a:pt y="96634" x="6640"/>
                  </a:lnTo>
                  <a:lnTo>
                    <a:pt y="96962" x="6640"/>
                  </a:lnTo>
                  <a:lnTo>
                    <a:pt y="97399" x="6640"/>
                  </a:lnTo>
                  <a:lnTo>
                    <a:pt y="97508" x="6640"/>
                  </a:lnTo>
                  <a:lnTo>
                    <a:pt y="97508" x="1"/>
                  </a:lnTo>
                  <a:lnTo>
                    <a:pt y="97399" x="1"/>
                  </a:lnTo>
                  <a:lnTo>
                    <a:pt y="97399" x="1"/>
                  </a:lnTo>
                  <a:lnTo>
                    <a:pt y="97180" x="1"/>
                  </a:lnTo>
                  <a:lnTo>
                    <a:pt y="96853" x="100"/>
                  </a:lnTo>
                  <a:lnTo>
                    <a:pt y="96634" x="100"/>
                  </a:lnTo>
                  <a:lnTo>
                    <a:pt y="96197" x="100"/>
                  </a:lnTo>
                  <a:lnTo>
                    <a:pt y="95870" x="199"/>
                  </a:lnTo>
                  <a:lnTo>
                    <a:pt y="95324" x="298"/>
                  </a:lnTo>
                  <a:lnTo>
                    <a:pt y="94778" x="298"/>
                  </a:lnTo>
                  <a:lnTo>
                    <a:pt y="94232" x="496"/>
                  </a:lnTo>
                  <a:lnTo>
                    <a:pt y="93686" x="596"/>
                  </a:lnTo>
                  <a:lnTo>
                    <a:pt y="93031" x="695"/>
                  </a:lnTo>
                  <a:lnTo>
                    <a:pt y="92267" x="794"/>
                  </a:lnTo>
                  <a:lnTo>
                    <a:pt y="91393" x="893"/>
                  </a:lnTo>
                  <a:lnTo>
                    <a:pt y="90629" x="992"/>
                  </a:lnTo>
                  <a:lnTo>
                    <a:pt y="89864" x="1190"/>
                  </a:lnTo>
                  <a:lnTo>
                    <a:pt y="88882" x="1289"/>
                  </a:lnTo>
                  <a:lnTo>
                    <a:pt y="88008" x="1487"/>
                  </a:lnTo>
                  <a:lnTo>
                    <a:pt y="87025" x="1686"/>
                  </a:lnTo>
                  <a:lnTo>
                    <a:pt y="85934" x="1785"/>
                  </a:lnTo>
                  <a:lnTo>
                    <a:pt y="84842" x="1983"/>
                  </a:lnTo>
                  <a:lnTo>
                    <a:pt y="83859" x="2181"/>
                  </a:lnTo>
                  <a:lnTo>
                    <a:pt y="82767" x="2379"/>
                  </a:lnTo>
                  <a:lnTo>
                    <a:pt y="81566" x="2676"/>
                  </a:lnTo>
                  <a:lnTo>
                    <a:pt y="80365" x="2875"/>
                  </a:lnTo>
                  <a:lnTo>
                    <a:pt y="79164" x="3073"/>
                  </a:lnTo>
                  <a:lnTo>
                    <a:pt y="77853" x="3370"/>
                  </a:lnTo>
                  <a:lnTo>
                    <a:pt y="76652" x="3568"/>
                  </a:lnTo>
                  <a:lnTo>
                    <a:pt y="75342" x="3866"/>
                  </a:lnTo>
                  <a:lnTo>
                    <a:pt y="74032" x="4064"/>
                  </a:lnTo>
                  <a:lnTo>
                    <a:pt y="72612" x="4361"/>
                  </a:lnTo>
                  <a:lnTo>
                    <a:pt y="71302" x="4658"/>
                  </a:lnTo>
                  <a:lnTo>
                    <a:pt y="69883" x="4856"/>
                  </a:lnTo>
                  <a:lnTo>
                    <a:pt y="68572" x="5154"/>
                  </a:lnTo>
                  <a:lnTo>
                    <a:pt y="67153" x="5352"/>
                  </a:lnTo>
                  <a:lnTo>
                    <a:pt y="65733" x="5748"/>
                  </a:lnTo>
                  <a:lnTo>
                    <a:pt y="64205" x="5946"/>
                  </a:lnTo>
                  <a:lnTo>
                    <a:pt y="62785" x="6244"/>
                  </a:lnTo>
                  <a:lnTo>
                    <a:pt y="61366" x="6541"/>
                  </a:lnTo>
                  <a:lnTo>
                    <a:pt y="59946" x="6937"/>
                  </a:lnTo>
                  <a:lnTo>
                    <a:pt y="58418" x="7235"/>
                  </a:lnTo>
                  <a:lnTo>
                    <a:pt y="56889" x="7532"/>
                  </a:lnTo>
                  <a:lnTo>
                    <a:pt y="55469" x="7928"/>
                  </a:lnTo>
                  <a:lnTo>
                    <a:pt y="53941" x="8226"/>
                  </a:lnTo>
                  <a:lnTo>
                    <a:pt y="52521" x="8622"/>
                  </a:lnTo>
                  <a:lnTo>
                    <a:pt y="51102" x="8919"/>
                  </a:lnTo>
                  <a:lnTo>
                    <a:pt y="49573" x="9316"/>
                  </a:lnTo>
                  <a:lnTo>
                    <a:pt y="48154" x="9712"/>
                  </a:lnTo>
                  <a:lnTo>
                    <a:pt y="46625" x="10009"/>
                  </a:lnTo>
                  <a:lnTo>
                    <a:pt y="45206" x="10406"/>
                  </a:lnTo>
                  <a:lnTo>
                    <a:pt y="43677" x="10703"/>
                  </a:lnTo>
                  <a:lnTo>
                    <a:pt y="42257" x="11099"/>
                  </a:lnTo>
                  <a:lnTo>
                    <a:pt y="40947" x="11496"/>
                  </a:lnTo>
                  <a:lnTo>
                    <a:pt y="39528" x="11892"/>
                  </a:lnTo>
                  <a:lnTo>
                    <a:pt y="38217" x="12288"/>
                  </a:lnTo>
                  <a:lnTo>
                    <a:pt y="36798" x="12685"/>
                  </a:lnTo>
                  <a:lnTo>
                    <a:pt y="35488" x="13081"/>
                  </a:lnTo>
                  <a:lnTo>
                    <a:pt y="34068" x="13577"/>
                  </a:lnTo>
                  <a:lnTo>
                    <a:pt y="32758" x="13874"/>
                  </a:lnTo>
                  <a:lnTo>
                    <a:pt y="31557" x="14270"/>
                  </a:lnTo>
                  <a:lnTo>
                    <a:pt y="30247" x="14766"/>
                  </a:lnTo>
                  <a:lnTo>
                    <a:pt y="29045" x="15162"/>
                  </a:lnTo>
                  <a:lnTo>
                    <a:pt y="27844" x="15558"/>
                  </a:lnTo>
                  <a:lnTo>
                    <a:pt y="26752" x="15955"/>
                  </a:lnTo>
                  <a:lnTo>
                    <a:pt y="25551" x="16351"/>
                  </a:lnTo>
                  <a:lnTo>
                    <a:pt y="24459" x="16847"/>
                  </a:lnTo>
                  <a:lnTo>
                    <a:pt y="23368" x="17243"/>
                  </a:lnTo>
                  <a:lnTo>
                    <a:pt y="22276" x="17738"/>
                  </a:lnTo>
                  <a:lnTo>
                    <a:pt y="21184" x="18135"/>
                  </a:lnTo>
                  <a:lnTo>
                    <a:pt y="20310" x="18531"/>
                  </a:lnTo>
                  <a:lnTo>
                    <a:pt y="19328" x="19027"/>
                  </a:lnTo>
                  <a:lnTo>
                    <a:pt y="18345" x="19423"/>
                  </a:lnTo>
                  <a:lnTo>
                    <a:pt y="17471" x="19819"/>
                  </a:lnTo>
                  <a:lnTo>
                    <a:pt y="16598" x="20315"/>
                  </a:lnTo>
                  <a:lnTo>
                    <a:pt y="15833" x="20711"/>
                  </a:lnTo>
                  <a:lnTo>
                    <a:pt y="15069" x="21107"/>
                  </a:lnTo>
                  <a:lnTo>
                    <a:pt y="14305" x="21603"/>
                  </a:lnTo>
                  <a:lnTo>
                    <a:pt y="13540" x="21999"/>
                  </a:lnTo>
                  <a:lnTo>
                    <a:pt y="12667" x="22495"/>
                  </a:lnTo>
                  <a:lnTo>
                    <a:pt y="12121" x="22891"/>
                  </a:lnTo>
                  <a:lnTo>
                    <a:pt y="11357" x="23288"/>
                  </a:lnTo>
                  <a:lnTo>
                    <a:pt y="10702" x="23783"/>
                  </a:lnTo>
                  <a:lnTo>
                    <a:pt y="10046" x="24080"/>
                  </a:lnTo>
                  <a:lnTo>
                    <a:pt y="9500" x="24576"/>
                  </a:lnTo>
                  <a:lnTo>
                    <a:pt y="8954" x="24972"/>
                  </a:lnTo>
                  <a:lnTo>
                    <a:pt y="8409" x="25368"/>
                  </a:lnTo>
                  <a:lnTo>
                    <a:pt y="7863" x="25765"/>
                  </a:lnTo>
                  <a:lnTo>
                    <a:pt y="7317" x="26260"/>
                  </a:lnTo>
                  <a:lnTo>
                    <a:pt y="6771" x="26657"/>
                  </a:lnTo>
                  <a:lnTo>
                    <a:pt y="6334" x="27053"/>
                  </a:lnTo>
                  <a:lnTo>
                    <a:pt y="5897" x="27449"/>
                  </a:lnTo>
                  <a:lnTo>
                    <a:pt y="5570" x="27846"/>
                  </a:lnTo>
                  <a:lnTo>
                    <a:pt y="5133" x="28242"/>
                  </a:lnTo>
                  <a:lnTo>
                    <a:pt y="4805" x="28638"/>
                  </a:lnTo>
                  <a:lnTo>
                    <a:pt y="4368" x="29035"/>
                  </a:lnTo>
                  <a:lnTo>
                    <a:pt y="4150" x="29332"/>
                  </a:lnTo>
                  <a:lnTo>
                    <a:pt y="3713" x="29728"/>
                  </a:lnTo>
                  <a:lnTo>
                    <a:pt y="3495" x="30026"/>
                  </a:lnTo>
                  <a:lnTo>
                    <a:pt y="3058" x="30422"/>
                  </a:lnTo>
                  <a:lnTo>
                    <a:pt y="2949" x="30719"/>
                  </a:lnTo>
                  <a:lnTo>
                    <a:pt y="2621" x="31116"/>
                  </a:lnTo>
                  <a:lnTo>
                    <a:pt y="2294" x="31413"/>
                  </a:lnTo>
                  <a:lnTo>
                    <a:pt y="2076" x="31809"/>
                  </a:lnTo>
                  <a:lnTo>
                    <a:pt y="1857" x="32107"/>
                  </a:lnTo>
                  <a:lnTo>
                    <a:pt y="1639" x="32404"/>
                  </a:lnTo>
                  <a:lnTo>
                    <a:pt y="1420" x="32701"/>
                  </a:lnTo>
                  <a:lnTo>
                    <a:pt y="1311" x="32899"/>
                  </a:lnTo>
                  <a:lnTo>
                    <a:pt y="1202" x="33197"/>
                  </a:lnTo>
                  <a:lnTo>
                    <a:pt y="984" x="33494"/>
                  </a:lnTo>
                  <a:lnTo>
                    <a:pt y="874" x="33692"/>
                  </a:lnTo>
                  <a:lnTo>
                    <a:pt y="765" x="33989"/>
                  </a:lnTo>
                  <a:lnTo>
                    <a:pt y="656" x="34188"/>
                  </a:lnTo>
                  <a:lnTo>
                    <a:pt y="438" x="34584"/>
                  </a:lnTo>
                  <a:lnTo>
                    <a:pt y="328" x="34980"/>
                  </a:lnTo>
                  <a:lnTo>
                    <a:pt y="110" x="35278"/>
                  </a:lnTo>
                  <a:lnTo>
                    <a:pt y="110" x="35575"/>
                  </a:lnTo>
                  <a:lnTo>
                    <a:pt y="1" x="35773"/>
                  </a:lnTo>
                  <a:lnTo>
                    <a:pt y="1" x="35872"/>
                  </a:lnTo>
                  <a:lnTo>
                    <a:pt y="1" x="36070"/>
                  </a:lnTo>
                  <a:lnTo>
                    <a:pt y="1" x="36070"/>
                  </a:lnTo>
                  <a:lnTo>
                    <a:pt y="1" x="3607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5" name="Shape 165"/>
            <p:cNvSpPr/>
            <p:nvPr/>
          </p:nvSpPr>
          <p:spPr>
            <a:xfrm>
              <a:off y="169225" x="1469025"/>
              <a:ext cy="2085575" cx="832400"/>
            </a:xfrm>
            <a:custGeom>
              <a:pathLst>
                <a:path w="33296" extrusionOk="0" h="83423">
                  <a:moveTo>
                    <a:pt y="1" x="0"/>
                  </a:moveTo>
                  <a:lnTo>
                    <a:pt y="1" x="0"/>
                  </a:lnTo>
                  <a:lnTo>
                    <a:pt y="1" x="199"/>
                  </a:lnTo>
                  <a:lnTo>
                    <a:pt y="1" x="298"/>
                  </a:lnTo>
                  <a:lnTo>
                    <a:pt y="1" x="595"/>
                  </a:lnTo>
                  <a:lnTo>
                    <a:pt y="110" x="793"/>
                  </a:lnTo>
                  <a:lnTo>
                    <a:pt y="219" x="1090"/>
                  </a:lnTo>
                  <a:lnTo>
                    <a:pt y="219" x="1289"/>
                  </a:lnTo>
                  <a:lnTo>
                    <a:pt y="328" x="1685"/>
                  </a:lnTo>
                  <a:lnTo>
                    <a:pt y="547" x="1982"/>
                  </a:lnTo>
                  <a:lnTo>
                    <a:pt y="765" x="2379"/>
                  </a:lnTo>
                  <a:lnTo>
                    <a:pt y="874" x="2874"/>
                  </a:lnTo>
                  <a:lnTo>
                    <a:pt y="1093" x="3270"/>
                  </a:lnTo>
                  <a:lnTo>
                    <a:pt y="1202" x="3469"/>
                  </a:lnTo>
                  <a:lnTo>
                    <a:pt y="1311" x="3667"/>
                  </a:lnTo>
                  <a:lnTo>
                    <a:pt y="1529" x="3964"/>
                  </a:lnTo>
                  <a:lnTo>
                    <a:pt y="1639" x="4261"/>
                  </a:lnTo>
                  <a:lnTo>
                    <a:pt y="1857" x="4360"/>
                  </a:lnTo>
                  <a:lnTo>
                    <a:pt y="1966" x="4658"/>
                  </a:lnTo>
                  <a:lnTo>
                    <a:pt y="2075" x="4856"/>
                  </a:lnTo>
                  <a:lnTo>
                    <a:pt y="2294" x="5054"/>
                  </a:lnTo>
                  <a:lnTo>
                    <a:pt y="2403" x="5351"/>
                  </a:lnTo>
                  <a:lnTo>
                    <a:pt y="2621" x="5649"/>
                  </a:lnTo>
                  <a:lnTo>
                    <a:pt y="2840" x="5946"/>
                  </a:lnTo>
                  <a:lnTo>
                    <a:pt y="3167" x="6243"/>
                  </a:lnTo>
                  <a:lnTo>
                    <a:pt y="3276" x="6441"/>
                  </a:lnTo>
                  <a:lnTo>
                    <a:pt y="3495" x="6739"/>
                  </a:lnTo>
                  <a:lnTo>
                    <a:pt y="3822" x="7036"/>
                  </a:lnTo>
                  <a:lnTo>
                    <a:pt y="4041" x="7333"/>
                  </a:lnTo>
                  <a:lnTo>
                    <a:pt y="4259" x="7630"/>
                  </a:lnTo>
                  <a:lnTo>
                    <a:pt y="4587" x="7928"/>
                  </a:lnTo>
                  <a:lnTo>
                    <a:pt y="4805" x="8225"/>
                  </a:lnTo>
                  <a:lnTo>
                    <a:pt y="5242" x="8522"/>
                  </a:lnTo>
                  <a:lnTo>
                    <a:pt y="5460" x="8820"/>
                  </a:lnTo>
                  <a:lnTo>
                    <a:pt y="5788" x="9117"/>
                  </a:lnTo>
                  <a:lnTo>
                    <a:pt y="6115" x="9315"/>
                  </a:lnTo>
                  <a:lnTo>
                    <a:pt y="6552" x="9711"/>
                  </a:lnTo>
                  <a:lnTo>
                    <a:pt y="6771" x="10009"/>
                  </a:lnTo>
                  <a:lnTo>
                    <a:pt y="7207" x="10306"/>
                  </a:lnTo>
                  <a:lnTo>
                    <a:pt y="7644" x="10603"/>
                  </a:lnTo>
                  <a:lnTo>
                    <a:pt y="8081" x="10900"/>
                  </a:lnTo>
                  <a:lnTo>
                    <a:pt y="8408" x="11198"/>
                  </a:lnTo>
                  <a:lnTo>
                    <a:pt y="8845" x="11495"/>
                  </a:lnTo>
                  <a:lnTo>
                    <a:pt y="9391" x="11792"/>
                  </a:lnTo>
                  <a:lnTo>
                    <a:pt y="9828" x="12189"/>
                  </a:lnTo>
                  <a:lnTo>
                    <a:pt y="10265" x="12486"/>
                  </a:lnTo>
                  <a:lnTo>
                    <a:pt y="10701" x="12783"/>
                  </a:lnTo>
                  <a:lnTo>
                    <a:pt y="11247" x="13080"/>
                  </a:lnTo>
                  <a:lnTo>
                    <a:pt y="11793" x="13477"/>
                  </a:lnTo>
                  <a:lnTo>
                    <a:pt y="12339" x="13774"/>
                  </a:lnTo>
                  <a:lnTo>
                    <a:pt y="12885" x="14071"/>
                  </a:lnTo>
                  <a:lnTo>
                    <a:pt y="13431" x="14369"/>
                  </a:lnTo>
                  <a:lnTo>
                    <a:pt y="13977" x="14666"/>
                  </a:lnTo>
                  <a:lnTo>
                    <a:pt y="14632" x="14963"/>
                  </a:lnTo>
                  <a:lnTo>
                    <a:pt y="15178" x="15260"/>
                  </a:lnTo>
                  <a:lnTo>
                    <a:pt y="15833" x="15657"/>
                  </a:lnTo>
                  <a:lnTo>
                    <a:pt y="16489" x="15954"/>
                  </a:lnTo>
                  <a:lnTo>
                    <a:pt y="17034" x="16152"/>
                  </a:lnTo>
                  <a:lnTo>
                    <a:pt y="17799" x="16450"/>
                  </a:lnTo>
                  <a:lnTo>
                    <a:pt y="18454" x="16846"/>
                  </a:lnTo>
                  <a:lnTo>
                    <a:pt y="19109" x="17143"/>
                  </a:lnTo>
                  <a:lnTo>
                    <a:pt y="19764" x="17440"/>
                  </a:lnTo>
                  <a:lnTo>
                    <a:pt y="20419" x="17837"/>
                  </a:lnTo>
                  <a:lnTo>
                    <a:pt y="21184" x="18134"/>
                  </a:lnTo>
                  <a:lnTo>
                    <a:pt y="21839" x="18431"/>
                  </a:lnTo>
                  <a:lnTo>
                    <a:pt y="22494" x="18729"/>
                  </a:lnTo>
                  <a:lnTo>
                    <a:pt y="23258" x="19026"/>
                  </a:lnTo>
                  <a:lnTo>
                    <a:pt y="24023" x="19323"/>
                  </a:lnTo>
                  <a:lnTo>
                    <a:pt y="24787" x="19621"/>
                  </a:lnTo>
                  <a:lnTo>
                    <a:pt y="25442" x="19918"/>
                  </a:lnTo>
                  <a:lnTo>
                    <a:pt y="26206" x="20215"/>
                  </a:lnTo>
                  <a:lnTo>
                    <a:pt y="26971" x="20512"/>
                  </a:lnTo>
                  <a:lnTo>
                    <a:pt y="27735" x="20810"/>
                  </a:lnTo>
                  <a:lnTo>
                    <a:pt y="28499" x="21107"/>
                  </a:lnTo>
                  <a:lnTo>
                    <a:pt y="29264" x="21404"/>
                  </a:lnTo>
                  <a:lnTo>
                    <a:pt y="30028" x="21602"/>
                  </a:lnTo>
                  <a:lnTo>
                    <a:pt y="30902" x="21999"/>
                  </a:lnTo>
                  <a:lnTo>
                    <a:pt y="31666" x="22197"/>
                  </a:lnTo>
                  <a:lnTo>
                    <a:pt y="32430" x="22593"/>
                  </a:lnTo>
                  <a:lnTo>
                    <a:pt y="33304" x="22791"/>
                  </a:lnTo>
                  <a:lnTo>
                    <a:pt y="34068" x="23089"/>
                  </a:lnTo>
                  <a:lnTo>
                    <a:pt y="34832" x="23386"/>
                  </a:lnTo>
                  <a:lnTo>
                    <a:pt y="35597" x="23584"/>
                  </a:lnTo>
                  <a:lnTo>
                    <a:pt y="36361" x="23881"/>
                  </a:lnTo>
                  <a:lnTo>
                    <a:pt y="37125" x="24179"/>
                  </a:lnTo>
                  <a:lnTo>
                    <a:pt y="37890" x="24476"/>
                  </a:lnTo>
                  <a:lnTo>
                    <a:pt y="38763" x="24674"/>
                  </a:lnTo>
                  <a:lnTo>
                    <a:pt y="39637" x="24872"/>
                  </a:lnTo>
                  <a:lnTo>
                    <a:pt y="40401" x="25170"/>
                  </a:lnTo>
                  <a:lnTo>
                    <a:pt y="41165" x="25368"/>
                  </a:lnTo>
                  <a:lnTo>
                    <a:pt y="41930" x="25665"/>
                  </a:lnTo>
                  <a:lnTo>
                    <a:pt y="42694" x="25863"/>
                  </a:lnTo>
                  <a:lnTo>
                    <a:pt y="43568" x="26161"/>
                  </a:lnTo>
                  <a:lnTo>
                    <a:pt y="44332" x="26359"/>
                  </a:lnTo>
                  <a:lnTo>
                    <a:pt y="45096" x="26656"/>
                  </a:lnTo>
                  <a:lnTo>
                    <a:pt y="45861" x="26854"/>
                  </a:lnTo>
                  <a:lnTo>
                    <a:pt y="46734" x="27052"/>
                  </a:lnTo>
                  <a:lnTo>
                    <a:pt y="47499" x="27151"/>
                  </a:lnTo>
                  <a:lnTo>
                    <a:pt y="48263" x="27449"/>
                  </a:lnTo>
                  <a:lnTo>
                    <a:pt y="49027" x="27647"/>
                  </a:lnTo>
                  <a:lnTo>
                    <a:pt y="49792" x="27845"/>
                  </a:lnTo>
                  <a:lnTo>
                    <a:pt y="50556" x="28043"/>
                  </a:lnTo>
                  <a:lnTo>
                    <a:pt y="51320" x="28241"/>
                  </a:lnTo>
                  <a:lnTo>
                    <a:pt y="52085" x="28341"/>
                  </a:lnTo>
                  <a:lnTo>
                    <a:pt y="52849" x="28539"/>
                  </a:lnTo>
                  <a:lnTo>
                    <a:pt y="53504" x="28737"/>
                  </a:lnTo>
                  <a:lnTo>
                    <a:pt y="54268" x="28935"/>
                  </a:lnTo>
                  <a:lnTo>
                    <a:pt y="55033" x="29034"/>
                  </a:lnTo>
                  <a:lnTo>
                    <a:pt y="55797" x="29232"/>
                  </a:lnTo>
                  <a:lnTo>
                    <a:pt y="56343" x="29331"/>
                  </a:lnTo>
                  <a:lnTo>
                    <a:pt y="57107" x="29431"/>
                  </a:lnTo>
                  <a:lnTo>
                    <a:pt y="57762" x="29530"/>
                  </a:lnTo>
                  <a:lnTo>
                    <a:pt y="58527" x="29728"/>
                  </a:lnTo>
                  <a:lnTo>
                    <a:pt y="59182" x="29827"/>
                  </a:lnTo>
                  <a:lnTo>
                    <a:pt y="59837" x="29926"/>
                  </a:lnTo>
                  <a:lnTo>
                    <a:pt y="60492" x="30025"/>
                  </a:lnTo>
                  <a:lnTo>
                    <a:pt y="61038" x="30124"/>
                  </a:lnTo>
                  <a:lnTo>
                    <a:pt y="61693" x="30223"/>
                  </a:lnTo>
                  <a:lnTo>
                    <a:pt y="62348" x="30421"/>
                  </a:lnTo>
                  <a:lnTo>
                    <a:pt y="63004" x="30421"/>
                  </a:lnTo>
                  <a:lnTo>
                    <a:pt y="63659" x="30620"/>
                  </a:lnTo>
                  <a:lnTo>
                    <a:pt y="64314" x="30719"/>
                  </a:lnTo>
                  <a:lnTo>
                    <a:pt y="64969" x="30818"/>
                  </a:lnTo>
                  <a:lnTo>
                    <a:pt y="65515" x="30818"/>
                  </a:lnTo>
                  <a:lnTo>
                    <a:pt y="66170" x="30917"/>
                  </a:lnTo>
                  <a:lnTo>
                    <a:pt y="66716" x="31115"/>
                  </a:lnTo>
                  <a:lnTo>
                    <a:pt y="67262" x="31115"/>
                  </a:lnTo>
                  <a:lnTo>
                    <a:pt y="67808" x="31214"/>
                  </a:lnTo>
                  <a:lnTo>
                    <a:pt y="68354" x="31412"/>
                  </a:lnTo>
                  <a:lnTo>
                    <a:pt y="69009" x="31412"/>
                  </a:lnTo>
                  <a:lnTo>
                    <a:pt y="69555" x="31512"/>
                  </a:lnTo>
                  <a:lnTo>
                    <a:pt y="70101" x="31611"/>
                  </a:lnTo>
                  <a:lnTo>
                    <a:pt y="70647" x="31710"/>
                  </a:lnTo>
                  <a:lnTo>
                    <a:pt y="71084" x="31710"/>
                  </a:lnTo>
                  <a:lnTo>
                    <a:pt y="71630" x="31809"/>
                  </a:lnTo>
                  <a:lnTo>
                    <a:pt y="72175" x="31908"/>
                  </a:lnTo>
                  <a:lnTo>
                    <a:pt y="72721" x="32007"/>
                  </a:lnTo>
                  <a:lnTo>
                    <a:pt y="73049" x="32007"/>
                  </a:lnTo>
                  <a:lnTo>
                    <a:pt y="73595" x="32106"/>
                  </a:lnTo>
                  <a:lnTo>
                    <a:pt y="74032" x="32106"/>
                  </a:lnTo>
                  <a:lnTo>
                    <a:pt y="74578" x="32304"/>
                  </a:lnTo>
                  <a:lnTo>
                    <a:pt y="75124" x="32304"/>
                  </a:lnTo>
                  <a:lnTo>
                    <a:pt y="75451" x="32304"/>
                  </a:lnTo>
                  <a:lnTo>
                    <a:pt y="75888" x="32403"/>
                  </a:lnTo>
                  <a:lnTo>
                    <a:pt y="76434" x="32403"/>
                  </a:lnTo>
                  <a:lnTo>
                    <a:pt y="76761" x="32403"/>
                  </a:lnTo>
                  <a:lnTo>
                    <a:pt y="77198" x="32502"/>
                  </a:lnTo>
                  <a:lnTo>
                    <a:pt y="77526" x="32602"/>
                  </a:lnTo>
                  <a:lnTo>
                    <a:pt y="77963" x="32602"/>
                  </a:lnTo>
                  <a:lnTo>
                    <a:pt y="78181" x="32602"/>
                  </a:lnTo>
                  <a:lnTo>
                    <a:pt y="78509" x="32701"/>
                  </a:lnTo>
                  <a:lnTo>
                    <a:pt y="78945" x="32701"/>
                  </a:lnTo>
                  <a:lnTo>
                    <a:pt y="79273" x="32800"/>
                  </a:lnTo>
                  <a:lnTo>
                    <a:pt y="79600" x="32800"/>
                  </a:lnTo>
                  <a:lnTo>
                    <a:pt y="79928" x="32800"/>
                  </a:lnTo>
                  <a:lnTo>
                    <a:pt y="80256" x="32899"/>
                  </a:lnTo>
                  <a:lnTo>
                    <a:pt y="80583" x="32899"/>
                  </a:lnTo>
                  <a:lnTo>
                    <a:pt y="80692" x="32899"/>
                  </a:lnTo>
                  <a:lnTo>
                    <a:pt y="81020" x="32998"/>
                  </a:lnTo>
                  <a:lnTo>
                    <a:pt y="81347" x="32998"/>
                  </a:lnTo>
                  <a:lnTo>
                    <a:pt y="81566" x="32998"/>
                  </a:lnTo>
                  <a:lnTo>
                    <a:pt y="81893" x="32998"/>
                  </a:lnTo>
                  <a:lnTo>
                    <a:pt y="82330" x="33097"/>
                  </a:lnTo>
                  <a:lnTo>
                    <a:pt y="82658" x="33097"/>
                  </a:lnTo>
                  <a:lnTo>
                    <a:pt y="82985" x="33097"/>
                  </a:lnTo>
                  <a:lnTo>
                    <a:pt y="83313" x="33196"/>
                  </a:lnTo>
                  <a:lnTo>
                    <a:pt y="83422" x="33295"/>
                  </a:lnTo>
                  <a:lnTo>
                    <a:pt y="83422" x="29431"/>
                  </a:lnTo>
                  <a:lnTo>
                    <a:pt y="83313" x="29431"/>
                  </a:lnTo>
                  <a:lnTo>
                    <a:pt y="83095" x="29431"/>
                  </a:lnTo>
                  <a:lnTo>
                    <a:pt y="82876" x="29431"/>
                  </a:lnTo>
                  <a:lnTo>
                    <a:pt y="82658" x="29431"/>
                  </a:lnTo>
                  <a:lnTo>
                    <a:pt y="82330" x="29431"/>
                  </a:lnTo>
                  <a:lnTo>
                    <a:pt y="82112" x="29431"/>
                  </a:lnTo>
                  <a:lnTo>
                    <a:pt y="81675" x="29431"/>
                  </a:lnTo>
                  <a:lnTo>
                    <a:pt y="81238" x="29431"/>
                  </a:lnTo>
                  <a:lnTo>
                    <a:pt y="80802" x="29431"/>
                  </a:lnTo>
                  <a:lnTo>
                    <a:pt y="80365" x="29431"/>
                  </a:lnTo>
                  <a:lnTo>
                    <a:pt y="80037" x="29331"/>
                  </a:lnTo>
                  <a:lnTo>
                    <a:pt y="79710" x="29331"/>
                  </a:lnTo>
                  <a:lnTo>
                    <a:pt y="79491" x="29331"/>
                  </a:lnTo>
                  <a:lnTo>
                    <a:pt y="79164" x="29331"/>
                  </a:lnTo>
                  <a:lnTo>
                    <a:pt y="78836" x="29331"/>
                  </a:lnTo>
                  <a:lnTo>
                    <a:pt y="78509" x="29331"/>
                  </a:lnTo>
                  <a:lnTo>
                    <a:pt y="78290" x="29331"/>
                  </a:lnTo>
                  <a:lnTo>
                    <a:pt y="77963" x="29331"/>
                  </a:lnTo>
                  <a:lnTo>
                    <a:pt y="77526" x="29232"/>
                  </a:lnTo>
                  <a:lnTo>
                    <a:pt y="77198" x="29232"/>
                  </a:lnTo>
                  <a:lnTo>
                    <a:pt y="76761" x="29232"/>
                  </a:lnTo>
                  <a:lnTo>
                    <a:pt y="76434" x="29232"/>
                  </a:lnTo>
                  <a:lnTo>
                    <a:pt y="76106" x="29133"/>
                  </a:lnTo>
                  <a:lnTo>
                    <a:pt y="75670" x="29133"/>
                  </a:lnTo>
                  <a:lnTo>
                    <a:pt y="75342" x="29034"/>
                  </a:lnTo>
                  <a:lnTo>
                    <a:pt y="74796" x="29034"/>
                  </a:lnTo>
                  <a:lnTo>
                    <a:pt y="74359" x="29034"/>
                  </a:lnTo>
                  <a:lnTo>
                    <a:pt y="73923" x="29034"/>
                  </a:lnTo>
                  <a:lnTo>
                    <a:pt y="73486" x="28935"/>
                  </a:lnTo>
                  <a:lnTo>
                    <a:pt y="73049" x="28935"/>
                  </a:lnTo>
                  <a:lnTo>
                    <a:pt y="72503" x="28836"/>
                  </a:lnTo>
                  <a:lnTo>
                    <a:pt y="72066" x="28836"/>
                  </a:lnTo>
                  <a:lnTo>
                    <a:pt y="71520" x="28737"/>
                  </a:lnTo>
                  <a:lnTo>
                    <a:pt y="71084" x="28737"/>
                  </a:lnTo>
                  <a:lnTo>
                    <a:pt y="70647" x="28638"/>
                  </a:lnTo>
                  <a:lnTo>
                    <a:pt y="70101" x="28539"/>
                  </a:lnTo>
                  <a:lnTo>
                    <a:pt y="69446" x="28440"/>
                  </a:lnTo>
                  <a:lnTo>
                    <a:pt y="69009" x="28440"/>
                  </a:lnTo>
                  <a:lnTo>
                    <a:pt y="68354" x="28341"/>
                  </a:lnTo>
                  <a:lnTo>
                    <a:pt y="67808" x="28241"/>
                  </a:lnTo>
                  <a:lnTo>
                    <a:pt y="67262" x="28142"/>
                  </a:lnTo>
                  <a:lnTo>
                    <a:pt y="66716" x="28142"/>
                  </a:lnTo>
                  <a:lnTo>
                    <a:pt y="66061" x="28043"/>
                  </a:lnTo>
                  <a:lnTo>
                    <a:pt y="65406" x="27845"/>
                  </a:lnTo>
                  <a:lnTo>
                    <a:pt y="64751" x="27845"/>
                  </a:lnTo>
                  <a:lnTo>
                    <a:pt y="64205" x="27746"/>
                  </a:lnTo>
                  <a:lnTo>
                    <a:pt y="63549" x="27647"/>
                  </a:lnTo>
                  <a:lnTo>
                    <a:pt y="62894" x="27548"/>
                  </a:lnTo>
                  <a:lnTo>
                    <a:pt y="62239" x="27449"/>
                  </a:lnTo>
                  <a:lnTo>
                    <a:pt y="61584" x="27350"/>
                  </a:lnTo>
                  <a:lnTo>
                    <a:pt y="60929" x="27151"/>
                  </a:lnTo>
                  <a:lnTo>
                    <a:pt y="60165" x="27052"/>
                  </a:lnTo>
                  <a:lnTo>
                    <a:pt y="59509" x="26854"/>
                  </a:lnTo>
                  <a:lnTo>
                    <a:pt y="58745" x="26755"/>
                  </a:lnTo>
                  <a:lnTo>
                    <a:pt y="58090" x="26656"/>
                  </a:lnTo>
                  <a:lnTo>
                    <a:pt y="57326" x="26458"/>
                  </a:lnTo>
                  <a:lnTo>
                    <a:pt y="56561" x="26260"/>
                  </a:lnTo>
                  <a:lnTo>
                    <a:pt y="55906" x="26161"/>
                  </a:lnTo>
                  <a:lnTo>
                    <a:pt y="55142" x="25962"/>
                  </a:lnTo>
                  <a:lnTo>
                    <a:pt y="54487" x="25863"/>
                  </a:lnTo>
                  <a:lnTo>
                    <a:pt y="53613" x="25665"/>
                  </a:lnTo>
                  <a:lnTo>
                    <a:pt y="52849" x="25467"/>
                  </a:lnTo>
                  <a:lnTo>
                    <a:pt y="52085" x="25269"/>
                  </a:lnTo>
                  <a:lnTo>
                    <a:pt y="51320" x="25170"/>
                  </a:lnTo>
                  <a:lnTo>
                    <a:pt y="50556" x="24872"/>
                  </a:lnTo>
                  <a:lnTo>
                    <a:pt y="49792" x="24773"/>
                  </a:lnTo>
                  <a:lnTo>
                    <a:pt y="49027" x="24476"/>
                  </a:lnTo>
                  <a:lnTo>
                    <a:pt y="48263" x="24278"/>
                  </a:lnTo>
                  <a:lnTo>
                    <a:pt y="47389" x="24080"/>
                  </a:lnTo>
                  <a:lnTo>
                    <a:pt y="46625" x="23981"/>
                  </a:lnTo>
                  <a:lnTo>
                    <a:pt y="45861" x="23683"/>
                  </a:lnTo>
                  <a:lnTo>
                    <a:pt y="45096" x="23485"/>
                  </a:lnTo>
                  <a:lnTo>
                    <a:pt y="44332" x="23287"/>
                  </a:lnTo>
                  <a:lnTo>
                    <a:pt y="43568" x="23089"/>
                  </a:lnTo>
                  <a:lnTo>
                    <a:pt y="42694" x="22891"/>
                  </a:lnTo>
                  <a:lnTo>
                    <a:pt y="41930" x="22593"/>
                  </a:lnTo>
                  <a:lnTo>
                    <a:pt y="41165" x="22395"/>
                  </a:lnTo>
                  <a:lnTo>
                    <a:pt y="40510" x="22197"/>
                  </a:lnTo>
                  <a:lnTo>
                    <a:pt y="39746" x="21900"/>
                  </a:lnTo>
                  <a:lnTo>
                    <a:pt y="38982" x="21701"/>
                  </a:lnTo>
                  <a:lnTo>
                    <a:pt y="38108" x="21404"/>
                  </a:lnTo>
                  <a:lnTo>
                    <a:pt y="37344" x="21206"/>
                  </a:lnTo>
                  <a:lnTo>
                    <a:pt y="36470" x="20909"/>
                  </a:lnTo>
                  <a:lnTo>
                    <a:pt y="35815" x="20711"/>
                  </a:lnTo>
                  <a:lnTo>
                    <a:pt y="35051" x="20413"/>
                  </a:lnTo>
                  <a:lnTo>
                    <a:pt y="34287" x="20215"/>
                  </a:lnTo>
                  <a:lnTo>
                    <a:pt y="33522" x="19918"/>
                  </a:lnTo>
                  <a:lnTo>
                    <a:pt y="32758" x="19720"/>
                  </a:lnTo>
                  <a:lnTo>
                    <a:pt y="31994" x="19422"/>
                  </a:lnTo>
                  <a:lnTo>
                    <a:pt y="31229" x="19224"/>
                  </a:lnTo>
                  <a:lnTo>
                    <a:pt y="30574" x="18927"/>
                  </a:lnTo>
                  <a:lnTo>
                    <a:pt y="29810" x="18630"/>
                  </a:lnTo>
                  <a:lnTo>
                    <a:pt y="29045" x="18332"/>
                  </a:lnTo>
                  <a:lnTo>
                    <a:pt y="28390" x="18134"/>
                  </a:lnTo>
                  <a:lnTo>
                    <a:pt y="27517" x="17837"/>
                  </a:lnTo>
                  <a:lnTo>
                    <a:pt y="26862" x="17639"/>
                  </a:lnTo>
                  <a:lnTo>
                    <a:pt y="26206" x="17341"/>
                  </a:lnTo>
                  <a:lnTo>
                    <a:pt y="25551" x="17143"/>
                  </a:lnTo>
                  <a:lnTo>
                    <a:pt y="24787" x="16846"/>
                  </a:lnTo>
                  <a:lnTo>
                    <a:pt y="24132" x="16450"/>
                  </a:lnTo>
                  <a:lnTo>
                    <a:pt y="23477" x="16251"/>
                  </a:lnTo>
                  <a:lnTo>
                    <a:pt y="22822" x="15954"/>
                  </a:lnTo>
                  <a:lnTo>
                    <a:pt y="22057" x="15756"/>
                  </a:lnTo>
                  <a:lnTo>
                    <a:pt y="21511" x="15459"/>
                  </a:lnTo>
                  <a:lnTo>
                    <a:pt y="20856" x="15161"/>
                  </a:lnTo>
                  <a:lnTo>
                    <a:pt y="20201" x="14963"/>
                  </a:lnTo>
                  <a:lnTo>
                    <a:pt y="19655" x="14666"/>
                  </a:lnTo>
                  <a:lnTo>
                    <a:pt y="19000" x="14369"/>
                  </a:lnTo>
                  <a:lnTo>
                    <a:pt y="18345" x="14071"/>
                  </a:lnTo>
                  <a:lnTo>
                    <a:pt y="17799" x="13873"/>
                  </a:lnTo>
                  <a:lnTo>
                    <a:pt y="17253" x="13576"/>
                  </a:lnTo>
                  <a:lnTo>
                    <a:pt y="16707" x="13279"/>
                  </a:lnTo>
                  <a:lnTo>
                    <a:pt y="16161" x="13080"/>
                  </a:lnTo>
                  <a:lnTo>
                    <a:pt y="15724" x="12783"/>
                  </a:lnTo>
                  <a:lnTo>
                    <a:pt y="15178" x="12486"/>
                  </a:lnTo>
                  <a:lnTo>
                    <a:pt y="14632" x="12189"/>
                  </a:lnTo>
                  <a:lnTo>
                    <a:pt y="14196" x="11891"/>
                  </a:lnTo>
                  <a:lnTo>
                    <a:pt y="13650" x="11594"/>
                  </a:lnTo>
                  <a:lnTo>
                    <a:pt y="13213" x="11297"/>
                  </a:lnTo>
                  <a:lnTo>
                    <a:pt y="12667" x="11000"/>
                  </a:lnTo>
                  <a:lnTo>
                    <a:pt y="12230" x="10702"/>
                  </a:lnTo>
                  <a:lnTo>
                    <a:pt y="11793" x="10504"/>
                  </a:lnTo>
                  <a:lnTo>
                    <a:pt y="11357" x="10207"/>
                  </a:lnTo>
                  <a:lnTo>
                    <a:pt y="10811" x="9910"/>
                  </a:lnTo>
                  <a:lnTo>
                    <a:pt y="10483" x="9612"/>
                  </a:lnTo>
                  <a:lnTo>
                    <a:pt y="10046" x="9315"/>
                  </a:lnTo>
                  <a:lnTo>
                    <a:pt y="9610" x="9117"/>
                  </a:lnTo>
                  <a:lnTo>
                    <a:pt y="9282" x="8820"/>
                  </a:lnTo>
                  <a:lnTo>
                    <a:pt y="8845" x="8522"/>
                  </a:lnTo>
                  <a:lnTo>
                    <a:pt y="8518" x="8324"/>
                  </a:lnTo>
                  <a:lnTo>
                    <a:pt y="8081" x="7928"/>
                  </a:lnTo>
                  <a:lnTo>
                    <a:pt y="7753" x="7730"/>
                  </a:lnTo>
                  <a:lnTo>
                    <a:pt y="7426" x="7333"/>
                  </a:lnTo>
                  <a:lnTo>
                    <a:pt y="7098" x="7135"/>
                  </a:lnTo>
                  <a:lnTo>
                    <a:pt y="6661" x="6838"/>
                  </a:lnTo>
                  <a:lnTo>
                    <a:pt y="6334" x="6639"/>
                  </a:lnTo>
                  <a:lnTo>
                    <a:pt y="6006" x="6342"/>
                  </a:lnTo>
                  <a:lnTo>
                    <a:pt y="5788" x="6144"/>
                  </a:lnTo>
                  <a:lnTo>
                    <a:pt y="5460" x="5748"/>
                  </a:lnTo>
                  <a:lnTo>
                    <a:pt y="5133" x="5549"/>
                  </a:lnTo>
                  <a:lnTo>
                    <a:pt y="4914" x="5351"/>
                  </a:lnTo>
                  <a:lnTo>
                    <a:pt y="4696" x="5054"/>
                  </a:lnTo>
                  <a:lnTo>
                    <a:pt y="4368" x="4856"/>
                  </a:lnTo>
                  <a:lnTo>
                    <a:pt y="4041" x="4559"/>
                  </a:lnTo>
                  <a:lnTo>
                    <a:pt y="3932" x="4360"/>
                  </a:lnTo>
                  <a:lnTo>
                    <a:pt y="3713" x="4162"/>
                  </a:lnTo>
                  <a:lnTo>
                    <a:pt y="3386" x="3865"/>
                  </a:lnTo>
                  <a:lnTo>
                    <a:pt y="3167" x="3667"/>
                  </a:lnTo>
                  <a:lnTo>
                    <a:pt y="2949" x="3469"/>
                  </a:lnTo>
                  <a:lnTo>
                    <a:pt y="2731" x="3270"/>
                  </a:lnTo>
                  <a:lnTo>
                    <a:pt y="2294" x="2874"/>
                  </a:lnTo>
                  <a:lnTo>
                    <a:pt y="1966" x="2379"/>
                  </a:lnTo>
                  <a:lnTo>
                    <a:pt y="1639" x="1982"/>
                  </a:lnTo>
                  <a:lnTo>
                    <a:pt y="1311" x="1685"/>
                  </a:lnTo>
                  <a:lnTo>
                    <a:pt y="984" x="1289"/>
                  </a:lnTo>
                  <a:lnTo>
                    <a:pt y="874" x="1090"/>
                  </a:lnTo>
                  <a:lnTo>
                    <a:pt y="547" x="793"/>
                  </a:lnTo>
                  <a:lnTo>
                    <a:pt y="438" x="595"/>
                  </a:lnTo>
                  <a:lnTo>
                    <a:pt y="219" x="298"/>
                  </a:lnTo>
                  <a:lnTo>
                    <a:pt y="110" x="199"/>
                  </a:lnTo>
                  <a:lnTo>
                    <a:pt y="1" x="0"/>
                  </a:lnTo>
                  <a:lnTo>
                    <a:pt y="1" x="0"/>
                  </a:lnTo>
                  <a:lnTo>
                    <a:pt y="1"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6" name="Shape 166"/>
            <p:cNvSpPr/>
            <p:nvPr/>
          </p:nvSpPr>
          <p:spPr>
            <a:xfrm>
              <a:off y="0" x="331950"/>
              <a:ext cy="2475900" cx="1498775"/>
            </a:xfrm>
            <a:custGeom>
              <a:pathLst>
                <a:path w="59951" extrusionOk="0" h="99036">
                  <a:moveTo>
                    <a:pt y="14850" x="59951"/>
                  </a:moveTo>
                  <a:lnTo>
                    <a:pt y="14741" x="59951"/>
                  </a:lnTo>
                  <a:lnTo>
                    <a:pt y="14413" x="59753"/>
                  </a:lnTo>
                  <a:lnTo>
                    <a:pt y="14195" x="59653"/>
                  </a:lnTo>
                  <a:lnTo>
                    <a:pt y="13976" x="59554"/>
                  </a:lnTo>
                  <a:lnTo>
                    <a:pt y="13758" x="59356"/>
                  </a:lnTo>
                  <a:lnTo>
                    <a:pt y="13430" x="59257"/>
                  </a:lnTo>
                  <a:lnTo>
                    <a:pt y="13103" x="59059"/>
                  </a:lnTo>
                  <a:lnTo>
                    <a:pt y="12666" x="58861"/>
                  </a:lnTo>
                  <a:lnTo>
                    <a:pt y="12338" x="58563"/>
                  </a:lnTo>
                  <a:lnTo>
                    <a:pt y="11902" x="58365"/>
                  </a:lnTo>
                  <a:lnTo>
                    <a:pt y="11465" x="58068"/>
                  </a:lnTo>
                  <a:lnTo>
                    <a:pt y="10919" x="57870"/>
                  </a:lnTo>
                  <a:lnTo>
                    <a:pt y="10482" x="57374"/>
                  </a:lnTo>
                  <a:lnTo>
                    <a:pt y="10045" x="57176"/>
                  </a:lnTo>
                  <a:lnTo>
                    <a:pt y="9827" x="56978"/>
                  </a:lnTo>
                  <a:lnTo>
                    <a:pt y="9500" x="56681"/>
                  </a:lnTo>
                  <a:lnTo>
                    <a:pt y="9281" x="56483"/>
                  </a:lnTo>
                  <a:lnTo>
                    <a:pt y="9063" x="56383"/>
                  </a:lnTo>
                  <a:lnTo>
                    <a:pt y="8735" x="56185"/>
                  </a:lnTo>
                  <a:lnTo>
                    <a:pt y="8517" x="55987"/>
                  </a:lnTo>
                  <a:lnTo>
                    <a:pt y="8189" x="55789"/>
                  </a:lnTo>
                  <a:lnTo>
                    <a:pt y="7971" x="55690"/>
                  </a:lnTo>
                  <a:lnTo>
                    <a:pt y="7643" x="55393"/>
                  </a:lnTo>
                  <a:lnTo>
                    <a:pt y="7425" x="55194"/>
                  </a:lnTo>
                  <a:lnTo>
                    <a:pt y="7097" x="54996"/>
                  </a:lnTo>
                  <a:lnTo>
                    <a:pt y="6879" x="54798"/>
                  </a:lnTo>
                  <a:lnTo>
                    <a:pt y="6661" x="54501"/>
                  </a:lnTo>
                  <a:lnTo>
                    <a:pt y="6333" x="54303"/>
                  </a:lnTo>
                  <a:lnTo>
                    <a:pt y="6115" x="54104"/>
                  </a:lnTo>
                  <a:lnTo>
                    <a:pt y="5896" x="53906"/>
                  </a:lnTo>
                  <a:lnTo>
                    <a:pt y="5569" x="53609"/>
                  </a:lnTo>
                  <a:lnTo>
                    <a:pt y="5350" x="53312"/>
                  </a:lnTo>
                  <a:lnTo>
                    <a:pt y="5132" x="53113"/>
                  </a:lnTo>
                  <a:lnTo>
                    <a:pt y="4804" x="52816"/>
                  </a:lnTo>
                  <a:lnTo>
                    <a:pt y="4586" x="52519"/>
                  </a:lnTo>
                  <a:lnTo>
                    <a:pt y="4368" x="52222"/>
                  </a:lnTo>
                  <a:lnTo>
                    <a:pt y="4149" x="52122"/>
                  </a:lnTo>
                  <a:lnTo>
                    <a:pt y="3931" x="51825"/>
                  </a:lnTo>
                  <a:lnTo>
                    <a:pt y="3712" x="51528"/>
                  </a:lnTo>
                  <a:lnTo>
                    <a:pt y="3494" x="51231"/>
                  </a:lnTo>
                  <a:lnTo>
                    <a:pt y="3276" x="50933"/>
                  </a:lnTo>
                  <a:lnTo>
                    <a:pt y="2948" x="50735"/>
                  </a:lnTo>
                  <a:lnTo>
                    <a:pt y="2730" x="50339"/>
                  </a:lnTo>
                  <a:lnTo>
                    <a:pt y="2621" x="50141"/>
                  </a:lnTo>
                  <a:lnTo>
                    <a:pt y="2293" x="49843"/>
                  </a:lnTo>
                  <a:lnTo>
                    <a:pt y="2184" x="49546"/>
                  </a:lnTo>
                  <a:lnTo>
                    <a:pt y="1965" x="49249"/>
                  </a:lnTo>
                  <a:lnTo>
                    <a:pt y="1856" x="48952"/>
                  </a:lnTo>
                  <a:lnTo>
                    <a:pt y="1529" x="48654"/>
                  </a:lnTo>
                  <a:lnTo>
                    <a:pt y="1419" x="48357"/>
                  </a:lnTo>
                  <a:lnTo>
                    <a:pt y="1310" x="47961"/>
                  </a:lnTo>
                  <a:lnTo>
                    <a:pt y="1092" x="47663"/>
                  </a:lnTo>
                  <a:lnTo>
                    <a:pt y="983" x="47366"/>
                  </a:lnTo>
                  <a:lnTo>
                    <a:pt y="874" x="47069"/>
                  </a:lnTo>
                  <a:lnTo>
                    <a:pt y="764" x="46672"/>
                  </a:lnTo>
                  <a:lnTo>
                    <a:pt y="546" x="46474"/>
                  </a:lnTo>
                  <a:lnTo>
                    <a:pt y="437" x="46078"/>
                  </a:lnTo>
                  <a:lnTo>
                    <a:pt y="328" x="45781"/>
                  </a:lnTo>
                  <a:lnTo>
                    <a:pt y="218" x="45483"/>
                  </a:lnTo>
                  <a:lnTo>
                    <a:pt y="218" x="45087"/>
                  </a:lnTo>
                  <a:lnTo>
                    <a:pt y="109" x="44790"/>
                  </a:lnTo>
                  <a:lnTo>
                    <a:pt y="109" x="44592"/>
                  </a:lnTo>
                  <a:lnTo>
                    <a:pt y="0" x="44195"/>
                  </a:lnTo>
                  <a:lnTo>
                    <a:pt y="0" x="43898"/>
                  </a:lnTo>
                  <a:lnTo>
                    <a:pt y="0" x="43402"/>
                  </a:lnTo>
                  <a:lnTo>
                    <a:pt y="0" x="43105"/>
                  </a:lnTo>
                  <a:lnTo>
                    <a:pt y="0" x="42808"/>
                  </a:lnTo>
                  <a:lnTo>
                    <a:pt y="0" x="42412"/>
                  </a:lnTo>
                  <a:lnTo>
                    <a:pt y="0" x="42114"/>
                  </a:lnTo>
                  <a:lnTo>
                    <a:pt y="0" x="41817"/>
                  </a:lnTo>
                  <a:lnTo>
                    <a:pt y="0" x="41421"/>
                  </a:lnTo>
                  <a:lnTo>
                    <a:pt y="0" x="41123"/>
                  </a:lnTo>
                  <a:lnTo>
                    <a:pt y="0" x="40826"/>
                  </a:lnTo>
                  <a:lnTo>
                    <a:pt y="109" x="40529"/>
                  </a:lnTo>
                  <a:lnTo>
                    <a:pt y="218" x="40132"/>
                  </a:lnTo>
                  <a:lnTo>
                    <a:pt y="218" x="39835"/>
                  </a:lnTo>
                  <a:lnTo>
                    <a:pt y="328" x="39439"/>
                  </a:lnTo>
                  <a:lnTo>
                    <a:pt y="437" x="39141"/>
                  </a:lnTo>
                  <a:lnTo>
                    <a:pt y="546" x="38844"/>
                  </a:lnTo>
                  <a:lnTo>
                    <a:pt y="546" x="38448"/>
                  </a:lnTo>
                  <a:lnTo>
                    <a:pt y="764" x="38051"/>
                  </a:lnTo>
                  <a:lnTo>
                    <a:pt y="874" x="37754"/>
                  </a:lnTo>
                  <a:lnTo>
                    <a:pt y="983" x="37457"/>
                  </a:lnTo>
                  <a:lnTo>
                    <a:pt y="1092" x="37061"/>
                  </a:lnTo>
                  <a:lnTo>
                    <a:pt y="1310" x="36763"/>
                  </a:lnTo>
                  <a:lnTo>
                    <a:pt y="1529" x="36466"/>
                  </a:lnTo>
                  <a:lnTo>
                    <a:pt y="1638" x="36070"/>
                  </a:lnTo>
                  <a:lnTo>
                    <a:pt y="1856" x="35772"/>
                  </a:lnTo>
                  <a:lnTo>
                    <a:pt y="2075" x="35376"/>
                  </a:lnTo>
                  <a:lnTo>
                    <a:pt y="2293" x="35079"/>
                  </a:lnTo>
                  <a:lnTo>
                    <a:pt y="2511" x="34682"/>
                  </a:lnTo>
                  <a:lnTo>
                    <a:pt y="2839" x="34385"/>
                  </a:lnTo>
                  <a:lnTo>
                    <a:pt y="3057" x="34088"/>
                  </a:lnTo>
                  <a:lnTo>
                    <a:pt y="3385" x="33691"/>
                  </a:lnTo>
                  <a:lnTo>
                    <a:pt y="3603" x="33394"/>
                  </a:lnTo>
                  <a:lnTo>
                    <a:pt y="3931" x="32998"/>
                  </a:lnTo>
                  <a:lnTo>
                    <a:pt y="4149" x="32701"/>
                  </a:lnTo>
                  <a:lnTo>
                    <a:pt y="4477" x="32403"/>
                  </a:lnTo>
                  <a:lnTo>
                    <a:pt y="4695" x="32007"/>
                  </a:lnTo>
                  <a:lnTo>
                    <a:pt y="5132" x="31710"/>
                  </a:lnTo>
                  <a:lnTo>
                    <a:pt y="5460" x="31313"/>
                  </a:lnTo>
                  <a:lnTo>
                    <a:pt y="5787" x="31016"/>
                  </a:lnTo>
                  <a:lnTo>
                    <a:pt y="6224" x="30620"/>
                  </a:lnTo>
                  <a:lnTo>
                    <a:pt y="6551" x="30322"/>
                  </a:lnTo>
                  <a:lnTo>
                    <a:pt y="6879" x="29926"/>
                  </a:lnTo>
                  <a:lnTo>
                    <a:pt y="7316" x="29728"/>
                  </a:lnTo>
                  <a:lnTo>
                    <a:pt y="7753" x="29431"/>
                  </a:lnTo>
                  <a:lnTo>
                    <a:pt y="8080" x="29034"/>
                  </a:lnTo>
                  <a:lnTo>
                    <a:pt y="8626" x="28737"/>
                  </a:lnTo>
                  <a:lnTo>
                    <a:pt y="9172" x="28440"/>
                  </a:lnTo>
                  <a:lnTo>
                    <a:pt y="9500" x="28043"/>
                  </a:lnTo>
                  <a:lnTo>
                    <a:pt y="9936" x="27746"/>
                  </a:lnTo>
                  <a:lnTo>
                    <a:pt y="10482" x="27449"/>
                  </a:lnTo>
                  <a:lnTo>
                    <a:pt y="10919" x="27052"/>
                  </a:lnTo>
                  <a:lnTo>
                    <a:pt y="11465" x="26755"/>
                  </a:lnTo>
                  <a:lnTo>
                    <a:pt y="11902" x="26458"/>
                  </a:lnTo>
                  <a:lnTo>
                    <a:pt y="12448" x="26061"/>
                  </a:lnTo>
                  <a:lnTo>
                    <a:pt y="12994" x="25764"/>
                  </a:lnTo>
                  <a:lnTo>
                    <a:pt y="13540" x="25368"/>
                  </a:lnTo>
                  <a:lnTo>
                    <a:pt y="14086" x="25070"/>
                  </a:lnTo>
                  <a:lnTo>
                    <a:pt y="14631" x="24773"/>
                  </a:lnTo>
                  <a:lnTo>
                    <a:pt y="15177" x="24377"/>
                  </a:lnTo>
                  <a:lnTo>
                    <a:pt y="15723" x="24080"/>
                  </a:lnTo>
                  <a:lnTo>
                    <a:pt y="16379" x="23683"/>
                  </a:lnTo>
                  <a:lnTo>
                    <a:pt y="17034" x="23386"/>
                  </a:lnTo>
                  <a:lnTo>
                    <a:pt y="17580" x="23089"/>
                  </a:lnTo>
                  <a:lnTo>
                    <a:pt y="18235" x="22692"/>
                  </a:lnTo>
                  <a:lnTo>
                    <a:pt y="18890" x="22296"/>
                  </a:lnTo>
                  <a:lnTo>
                    <a:pt y="19545" x="21999"/>
                  </a:lnTo>
                  <a:lnTo>
                    <a:pt y="20200" x="21701"/>
                  </a:lnTo>
                  <a:lnTo>
                    <a:pt y="20746" x="21305"/>
                  </a:lnTo>
                  <a:lnTo>
                    <a:pt y="21510" x="20909"/>
                  </a:lnTo>
                  <a:lnTo>
                    <a:pt y="22166" x="20611"/>
                  </a:lnTo>
                  <a:lnTo>
                    <a:pt y="22821" x="20314"/>
                  </a:lnTo>
                  <a:lnTo>
                    <a:pt y="23476" x="19918"/>
                  </a:lnTo>
                  <a:lnTo>
                    <a:pt y="24240" x="19620"/>
                  </a:lnTo>
                  <a:lnTo>
                    <a:pt y="24895" x="19224"/>
                  </a:lnTo>
                  <a:lnTo>
                    <a:pt y="25660" x="18927"/>
                  </a:lnTo>
                  <a:lnTo>
                    <a:pt y="26424" x="18630"/>
                  </a:lnTo>
                  <a:lnTo>
                    <a:pt y="27188" x="18233"/>
                  </a:lnTo>
                  <a:lnTo>
                    <a:pt y="27843" x="17936"/>
                  </a:lnTo>
                  <a:lnTo>
                    <a:pt y="28608" x="17639"/>
                  </a:lnTo>
                  <a:lnTo>
                    <a:pt y="29263" x="17242"/>
                  </a:lnTo>
                  <a:lnTo>
                    <a:pt y="30136" x="16945"/>
                  </a:lnTo>
                  <a:lnTo>
                    <a:pt y="30792" x="16648"/>
                  </a:lnTo>
                  <a:lnTo>
                    <a:pt y="31556" x="16350"/>
                  </a:lnTo>
                  <a:lnTo>
                    <a:pt y="32320" x="15954"/>
                  </a:lnTo>
                  <a:lnTo>
                    <a:pt y="33085" x="15657"/>
                  </a:lnTo>
                  <a:lnTo>
                    <a:pt y="33849" x="15359"/>
                  </a:lnTo>
                  <a:lnTo>
                    <a:pt y="34722" x="14963"/>
                  </a:lnTo>
                  <a:lnTo>
                    <a:pt y="35487" x="14666"/>
                  </a:lnTo>
                  <a:lnTo>
                    <a:pt y="36251" x="14269"/>
                  </a:lnTo>
                  <a:lnTo>
                    <a:pt y="37015" x="13972"/>
                  </a:lnTo>
                  <a:lnTo>
                    <a:pt y="37889" x="13675"/>
                  </a:lnTo>
                  <a:lnTo>
                    <a:pt y="38653" x="13378"/>
                  </a:lnTo>
                  <a:lnTo>
                    <a:pt y="39418" x="13080"/>
                  </a:lnTo>
                  <a:lnTo>
                    <a:pt y="40291" x="12783"/>
                  </a:lnTo>
                  <a:lnTo>
                    <a:pt y="41165" x="12486"/>
                  </a:lnTo>
                  <a:lnTo>
                    <a:pt y="41929" x="12089"/>
                  </a:lnTo>
                  <a:lnTo>
                    <a:pt y="42693" x="11891"/>
                  </a:lnTo>
                  <a:lnTo>
                    <a:pt y="43567" x="11594"/>
                  </a:lnTo>
                  <a:lnTo>
                    <a:pt y="44440" x="11297"/>
                  </a:lnTo>
                  <a:lnTo>
                    <a:pt y="45205" x="10900"/>
                  </a:lnTo>
                  <a:lnTo>
                    <a:pt y="46078" x="10702"/>
                  </a:lnTo>
                  <a:lnTo>
                    <a:pt y="46952" x="10405"/>
                  </a:lnTo>
                  <a:lnTo>
                    <a:pt y="47825" x="10108"/>
                  </a:lnTo>
                  <a:lnTo>
                    <a:pt y="48590" x="9810"/>
                  </a:lnTo>
                  <a:lnTo>
                    <a:pt y="49463" x="9513"/>
                  </a:lnTo>
                  <a:lnTo>
                    <a:pt y="50227" x="9216"/>
                  </a:lnTo>
                  <a:lnTo>
                    <a:pt y="51210" x="9018"/>
                  </a:lnTo>
                  <a:lnTo>
                    <a:pt y="52084" x="8720"/>
                  </a:lnTo>
                  <a:lnTo>
                    <a:pt y="52848" x="8423"/>
                  </a:lnTo>
                  <a:lnTo>
                    <a:pt y="53722" x="8225"/>
                  </a:lnTo>
                  <a:lnTo>
                    <a:pt y="54595" x="8027"/>
                  </a:lnTo>
                  <a:lnTo>
                    <a:pt y="55469" x="7729"/>
                  </a:lnTo>
                  <a:lnTo>
                    <a:pt y="56342" x="7432"/>
                  </a:lnTo>
                  <a:lnTo>
                    <a:pt y="57106" x="7234"/>
                  </a:lnTo>
                  <a:lnTo>
                    <a:pt y="57980" x="7036"/>
                  </a:lnTo>
                  <a:lnTo>
                    <a:pt y="58854" x="6739"/>
                  </a:lnTo>
                  <a:lnTo>
                    <a:pt y="59618" x="6441"/>
                  </a:lnTo>
                  <a:lnTo>
                    <a:pt y="60491" x="6243"/>
                  </a:lnTo>
                  <a:lnTo>
                    <a:pt y="61474" x="6045"/>
                  </a:lnTo>
                  <a:lnTo>
                    <a:pt y="62238" x="5847"/>
                  </a:lnTo>
                  <a:lnTo>
                    <a:pt y="63003" x="5649"/>
                  </a:lnTo>
                  <a:lnTo>
                    <a:pt y="63767" x="5351"/>
                  </a:lnTo>
                  <a:lnTo>
                    <a:pt y="64641" x="5153"/>
                  </a:lnTo>
                  <a:lnTo>
                    <a:pt y="65405" x="4955"/>
                  </a:lnTo>
                  <a:lnTo>
                    <a:pt y="66388" x="4757"/>
                  </a:lnTo>
                  <a:lnTo>
                    <a:pt y="67152" x="4558"/>
                  </a:lnTo>
                  <a:lnTo>
                    <a:pt y="68025" x="4360"/>
                  </a:lnTo>
                  <a:lnTo>
                    <a:pt y="68790" x="4162"/>
                  </a:lnTo>
                  <a:lnTo>
                    <a:pt y="69554" x="3964"/>
                  </a:lnTo>
                  <a:lnTo>
                    <a:pt y="70318" x="3766"/>
                  </a:lnTo>
                  <a:lnTo>
                    <a:pt y="71083" x="3667"/>
                  </a:lnTo>
                  <a:lnTo>
                    <a:pt y="71956" x="3468"/>
                  </a:lnTo>
                  <a:lnTo>
                    <a:pt y="72721" x="3270"/>
                  </a:lnTo>
                  <a:lnTo>
                    <a:pt y="73485" x="3171"/>
                  </a:lnTo>
                  <a:lnTo>
                    <a:pt y="74249" x="3072"/>
                  </a:lnTo>
                  <a:lnTo>
                    <a:pt y="74904" x="2874"/>
                  </a:lnTo>
                  <a:lnTo>
                    <a:pt y="75560" x="2775"/>
                  </a:lnTo>
                  <a:lnTo>
                    <a:pt y="76324" x="2577"/>
                  </a:lnTo>
                  <a:lnTo>
                    <a:pt y="76979" x="2378"/>
                  </a:lnTo>
                  <a:lnTo>
                    <a:pt y="77743" x="2279"/>
                  </a:lnTo>
                  <a:lnTo>
                    <a:pt y="78399" x="2180"/>
                  </a:lnTo>
                  <a:lnTo>
                    <a:pt y="79054" x="2081"/>
                  </a:lnTo>
                  <a:lnTo>
                    <a:pt y="79709" x="1982"/>
                  </a:lnTo>
                  <a:lnTo>
                    <a:pt y="80364" x="1883"/>
                  </a:lnTo>
                  <a:lnTo>
                    <a:pt y="81019" x="1685"/>
                  </a:lnTo>
                  <a:lnTo>
                    <a:pt y="81565" x="1586"/>
                  </a:lnTo>
                  <a:lnTo>
                    <a:pt y="82220" x="1487"/>
                  </a:lnTo>
                  <a:lnTo>
                    <a:pt y="82766" x="1388"/>
                  </a:lnTo>
                  <a:lnTo>
                    <a:pt y="83312" x="1288"/>
                  </a:lnTo>
                  <a:lnTo>
                    <a:pt y="83858" x="1189"/>
                  </a:lnTo>
                  <a:lnTo>
                    <a:pt y="84404" x="1090"/>
                  </a:lnTo>
                  <a:lnTo>
                    <a:pt y="84950" x="991"/>
                  </a:lnTo>
                  <a:lnTo>
                    <a:pt y="85496" x="892"/>
                  </a:lnTo>
                  <a:lnTo>
                    <a:pt y="85823" x="892"/>
                  </a:lnTo>
                  <a:lnTo>
                    <a:pt y="86369" x="694"/>
                  </a:lnTo>
                  <a:lnTo>
                    <a:pt y="86806" x="595"/>
                  </a:lnTo>
                  <a:lnTo>
                    <a:pt y="87243" x="595"/>
                  </a:lnTo>
                  <a:lnTo>
                    <a:pt y="87680" x="496"/>
                  </a:lnTo>
                  <a:lnTo>
                    <a:pt y="88116" x="397"/>
                  </a:lnTo>
                  <a:lnTo>
                    <a:pt y="88444" x="397"/>
                  </a:lnTo>
                  <a:lnTo>
                    <a:pt y="88772" x="298"/>
                  </a:lnTo>
                  <a:lnTo>
                    <a:pt y="89099" x="198"/>
                  </a:lnTo>
                  <a:lnTo>
                    <a:pt y="89427" x="198"/>
                  </a:lnTo>
                  <a:lnTo>
                    <a:pt y="89645" x="198"/>
                  </a:lnTo>
                  <a:lnTo>
                    <a:pt y="89973" x="99"/>
                  </a:lnTo>
                  <a:lnTo>
                    <a:pt y="90191" x="99"/>
                  </a:lnTo>
                  <a:lnTo>
                    <a:pt y="90409" x="99"/>
                  </a:lnTo>
                  <a:lnTo>
                    <a:pt y="90737" x="0"/>
                  </a:lnTo>
                  <a:lnTo>
                    <a:pt y="91065" x="0"/>
                  </a:lnTo>
                  <a:lnTo>
                    <a:pt y="91174" x="0"/>
                  </a:lnTo>
                  <a:lnTo>
                    <a:pt y="91283" x="0"/>
                  </a:lnTo>
                  <a:lnTo>
                    <a:pt y="99035" x="3766"/>
                  </a:lnTo>
                  <a:lnTo>
                    <a:pt y="98926" x="3766"/>
                  </a:lnTo>
                  <a:lnTo>
                    <a:pt y="98708" x="3766"/>
                  </a:lnTo>
                  <a:lnTo>
                    <a:pt y="98380" x="3766"/>
                  </a:lnTo>
                  <a:lnTo>
                    <a:pt y="98053" x="3865"/>
                  </a:lnTo>
                  <a:lnTo>
                    <a:pt y="97616" x="3865"/>
                  </a:lnTo>
                  <a:lnTo>
                    <a:pt y="97288" x="3865"/>
                  </a:lnTo>
                  <a:lnTo>
                    <a:pt y="97070" x="3964"/>
                  </a:lnTo>
                  <a:lnTo>
                    <a:pt y="96742" x="3964"/>
                  </a:lnTo>
                  <a:lnTo>
                    <a:pt y="96306" x="3964"/>
                  </a:lnTo>
                  <a:lnTo>
                    <a:pt y="95978" x="3964"/>
                  </a:lnTo>
                  <a:lnTo>
                    <a:pt y="95541" x="4063"/>
                  </a:lnTo>
                  <a:lnTo>
                    <a:pt y="95105" x="4162"/>
                  </a:lnTo>
                  <a:lnTo>
                    <a:pt y="94668" x="4162"/>
                  </a:lnTo>
                  <a:lnTo>
                    <a:pt y="94122" x="4261"/>
                  </a:lnTo>
                  <a:lnTo>
                    <a:pt y="93576" x="4261"/>
                  </a:lnTo>
                  <a:lnTo>
                    <a:pt y="93139" x="4261"/>
                  </a:lnTo>
                  <a:lnTo>
                    <a:pt y="92593" x="4360"/>
                  </a:lnTo>
                  <a:lnTo>
                    <a:pt y="91829" x="4459"/>
                  </a:lnTo>
                  <a:lnTo>
                    <a:pt y="91283" x="4459"/>
                  </a:lnTo>
                  <a:lnTo>
                    <a:pt y="90737" x="4658"/>
                  </a:lnTo>
                  <a:lnTo>
                    <a:pt y="89973" x="4658"/>
                  </a:lnTo>
                  <a:lnTo>
                    <a:pt y="89427" x="4757"/>
                  </a:lnTo>
                  <a:lnTo>
                    <a:pt y="88662" x="4856"/>
                  </a:lnTo>
                  <a:lnTo>
                    <a:pt y="88116" x="4955"/>
                  </a:lnTo>
                  <a:lnTo>
                    <a:pt y="87352" x="4955"/>
                  </a:lnTo>
                  <a:lnTo>
                    <a:pt y="86588" x="5153"/>
                  </a:lnTo>
                  <a:lnTo>
                    <a:pt y="85823" x="5252"/>
                  </a:lnTo>
                  <a:lnTo>
                    <a:pt y="85059" x="5351"/>
                  </a:lnTo>
                  <a:lnTo>
                    <a:pt y="84295" x="5450"/>
                  </a:lnTo>
                  <a:lnTo>
                    <a:pt y="83530" x="5649"/>
                  </a:lnTo>
                  <a:lnTo>
                    <a:pt y="82657" x="5748"/>
                  </a:lnTo>
                  <a:lnTo>
                    <a:pt y="81893" x="5847"/>
                  </a:lnTo>
                  <a:lnTo>
                    <a:pt y="81019" x="5946"/>
                  </a:lnTo>
                  <a:lnTo>
                    <a:pt y="80255" x="6144"/>
                  </a:lnTo>
                  <a:lnTo>
                    <a:pt y="79381" x="6144"/>
                  </a:lnTo>
                  <a:lnTo>
                    <a:pt y="78508" x="6342"/>
                  </a:lnTo>
                  <a:lnTo>
                    <a:pt y="77634" x="6441"/>
                  </a:lnTo>
                  <a:lnTo>
                    <a:pt y="76761" x="6639"/>
                  </a:lnTo>
                  <a:lnTo>
                    <a:pt y="75778" x="6739"/>
                  </a:lnTo>
                  <a:lnTo>
                    <a:pt y="75014" x="6937"/>
                  </a:lnTo>
                  <a:lnTo>
                    <a:pt y="74031" x="7036"/>
                  </a:lnTo>
                  <a:lnTo>
                    <a:pt y="73157" x="7234"/>
                  </a:lnTo>
                  <a:lnTo>
                    <a:pt y="72284" x="7432"/>
                  </a:lnTo>
                  <a:lnTo>
                    <a:pt y="71410" x="7630"/>
                  </a:lnTo>
                  <a:lnTo>
                    <a:pt y="70318" x="7729"/>
                  </a:lnTo>
                  <a:lnTo>
                    <a:pt y="69445" x="7928"/>
                  </a:lnTo>
                  <a:lnTo>
                    <a:pt y="68462" x="8126"/>
                  </a:lnTo>
                  <a:lnTo>
                    <a:pt y="67589" x="8324"/>
                  </a:lnTo>
                  <a:lnTo>
                    <a:pt y="66606" x="8522"/>
                  </a:lnTo>
                  <a:lnTo>
                    <a:pt y="65623" x="8720"/>
                  </a:lnTo>
                  <a:lnTo>
                    <a:pt y="64641" x="8919"/>
                  </a:lnTo>
                  <a:lnTo>
                    <a:pt y="63767" x="9117"/>
                  </a:lnTo>
                  <a:lnTo>
                    <a:pt y="62784" x="9414"/>
                  </a:lnTo>
                  <a:lnTo>
                    <a:pt y="61802" x="9612"/>
                  </a:lnTo>
                  <a:lnTo>
                    <a:pt y="60928" x="9810"/>
                  </a:lnTo>
                  <a:lnTo>
                    <a:pt y="59945" x="10108"/>
                  </a:lnTo>
                  <a:lnTo>
                    <a:pt y="59072" x="10405"/>
                  </a:lnTo>
                  <a:lnTo>
                    <a:pt y="58089" x="10603"/>
                  </a:lnTo>
                  <a:lnTo>
                    <a:pt y="57106" x="10900"/>
                  </a:lnTo>
                  <a:lnTo>
                    <a:pt y="56233" x="11099"/>
                  </a:lnTo>
                  <a:lnTo>
                    <a:pt y="55141" x="11396"/>
                  </a:lnTo>
                  <a:lnTo>
                    <a:pt y="54158" x="11594"/>
                  </a:lnTo>
                  <a:lnTo>
                    <a:pt y="53285" x="11891"/>
                  </a:lnTo>
                  <a:lnTo>
                    <a:pt y="52302" x="12089"/>
                  </a:lnTo>
                  <a:lnTo>
                    <a:pt y="51429" x="12387"/>
                  </a:lnTo>
                  <a:lnTo>
                    <a:pt y="50555" x="12684"/>
                  </a:lnTo>
                  <a:lnTo>
                    <a:pt y="49572" x="12981"/>
                  </a:lnTo>
                  <a:lnTo>
                    <a:pt y="48699" x="13279"/>
                  </a:lnTo>
                  <a:lnTo>
                    <a:pt y="47825" x="13477"/>
                  </a:lnTo>
                  <a:lnTo>
                    <a:pt y="46843" x="13774"/>
                  </a:lnTo>
                  <a:lnTo>
                    <a:pt y="45969" x="14071"/>
                  </a:lnTo>
                  <a:lnTo>
                    <a:pt y="45096" x="14369"/>
                  </a:lnTo>
                  <a:lnTo>
                    <a:pt y="44222" x="14666"/>
                  </a:lnTo>
                  <a:lnTo>
                    <a:pt y="43239" x="14963"/>
                  </a:lnTo>
                  <a:lnTo>
                    <a:pt y="42475" x="15359"/>
                  </a:lnTo>
                  <a:lnTo>
                    <a:pt y="41601" x="15657"/>
                  </a:lnTo>
                  <a:lnTo>
                    <a:pt y="40728" x="15954"/>
                  </a:lnTo>
                  <a:lnTo>
                    <a:pt y="39854" x="16251"/>
                  </a:lnTo>
                  <a:lnTo>
                    <a:pt y="38981" x="16549"/>
                  </a:lnTo>
                  <a:lnTo>
                    <a:pt y="38217" x="16846"/>
                  </a:lnTo>
                  <a:lnTo>
                    <a:pt y="37343" x="17143"/>
                  </a:lnTo>
                  <a:lnTo>
                    <a:pt y="36579" x="17540"/>
                  </a:lnTo>
                  <a:lnTo>
                    <a:pt y="35814" x="17837"/>
                  </a:lnTo>
                  <a:lnTo>
                    <a:pt y="35050" x="18233"/>
                  </a:lnTo>
                  <a:lnTo>
                    <a:pt y="34067" x="18530"/>
                  </a:lnTo>
                  <a:lnTo>
                    <a:pt y="33303" x="18828"/>
                  </a:lnTo>
                  <a:lnTo>
                    <a:pt y="32539" x="19125"/>
                  </a:lnTo>
                  <a:lnTo>
                    <a:pt y="31884" x="19521"/>
                  </a:lnTo>
                  <a:lnTo>
                    <a:pt y="31010" x="19918"/>
                  </a:lnTo>
                  <a:lnTo>
                    <a:pt y="30355" x="20215"/>
                  </a:lnTo>
                  <a:lnTo>
                    <a:pt y="29591" x="20512"/>
                  </a:lnTo>
                  <a:lnTo>
                    <a:pt y="28826" x="20909"/>
                  </a:lnTo>
                  <a:lnTo>
                    <a:pt y="28062" x="21206"/>
                  </a:lnTo>
                  <a:lnTo>
                    <a:pt y="27407" x="21503"/>
                  </a:lnTo>
                  <a:lnTo>
                    <a:pt y="26642" x="21800"/>
                  </a:lnTo>
                  <a:lnTo>
                    <a:pt y="25878" x="22197"/>
                  </a:lnTo>
                  <a:lnTo>
                    <a:pt y="25223" x="22494"/>
                  </a:lnTo>
                  <a:lnTo>
                    <a:pt y="24568" x="22890"/>
                  </a:lnTo>
                  <a:lnTo>
                    <a:pt y="23803" x="23188"/>
                  </a:lnTo>
                  <a:lnTo>
                    <a:pt y="23148" x="23584"/>
                  </a:lnTo>
                  <a:lnTo>
                    <a:pt y="22493" x="23881"/>
                  </a:lnTo>
                  <a:lnTo>
                    <a:pt y="21838" x="24179"/>
                  </a:lnTo>
                  <a:lnTo>
                    <a:pt y="21183" x="24575"/>
                  </a:lnTo>
                  <a:lnTo>
                    <a:pt y="20637" x="24971"/>
                  </a:lnTo>
                  <a:lnTo>
                    <a:pt y="19982" x="25269"/>
                  </a:lnTo>
                  <a:lnTo>
                    <a:pt y="19327" x="25665"/>
                  </a:lnTo>
                  <a:lnTo>
                    <a:pt y="18672" x="25962"/>
                  </a:lnTo>
                  <a:lnTo>
                    <a:pt y="18126" x="26359"/>
                  </a:lnTo>
                  <a:lnTo>
                    <a:pt y="17470" x="26557"/>
                  </a:lnTo>
                  <a:lnTo>
                    <a:pt y="16924" x="26953"/>
                  </a:lnTo>
                  <a:lnTo>
                    <a:pt y="16379" x="27250"/>
                  </a:lnTo>
                  <a:lnTo>
                    <a:pt y="15942" x="27548"/>
                  </a:lnTo>
                  <a:lnTo>
                    <a:pt y="15396" x="27944"/>
                  </a:lnTo>
                  <a:lnTo>
                    <a:pt y="14741" x="28241"/>
                  </a:lnTo>
                  <a:lnTo>
                    <a:pt y="14304" x="28638"/>
                  </a:lnTo>
                  <a:lnTo>
                    <a:pt y="13867" x="28935"/>
                  </a:lnTo>
                  <a:lnTo>
                    <a:pt y="13212" x="29232"/>
                  </a:lnTo>
                  <a:lnTo>
                    <a:pt y="12775" x="29629"/>
                  </a:lnTo>
                  <a:lnTo>
                    <a:pt y="12338" x="29926"/>
                  </a:lnTo>
                  <a:lnTo>
                    <a:pt y="11902" x="30223"/>
                  </a:lnTo>
                  <a:lnTo>
                    <a:pt y="11465" x="30521"/>
                  </a:lnTo>
                  <a:lnTo>
                    <a:pt y="11028" x="30917"/>
                  </a:lnTo>
                  <a:lnTo>
                    <a:pt y="10591" x="31115"/>
                  </a:lnTo>
                  <a:lnTo>
                    <a:pt y="10155" x="31511"/>
                  </a:lnTo>
                  <a:lnTo>
                    <a:pt y="9827" x="31809"/>
                  </a:lnTo>
                  <a:lnTo>
                    <a:pt y="9390" x="32106"/>
                  </a:lnTo>
                  <a:lnTo>
                    <a:pt y="8954" x="32403"/>
                  </a:lnTo>
                  <a:lnTo>
                    <a:pt y="8626" x="32701"/>
                  </a:lnTo>
                  <a:lnTo>
                    <a:pt y="8298" x="32998"/>
                  </a:lnTo>
                  <a:lnTo>
                    <a:pt y="7862" x="33295"/>
                  </a:lnTo>
                  <a:lnTo>
                    <a:pt y="7534" x="33592"/>
                  </a:lnTo>
                  <a:lnTo>
                    <a:pt y="7316" x="33890"/>
                  </a:lnTo>
                  <a:lnTo>
                    <a:pt y="6879" x="34187"/>
                  </a:lnTo>
                  <a:lnTo>
                    <a:pt y="6661" x="34583"/>
                  </a:lnTo>
                  <a:lnTo>
                    <a:pt y="6333" x="34781"/>
                  </a:lnTo>
                  <a:lnTo>
                    <a:pt y="6115" x="35178"/>
                  </a:lnTo>
                  <a:lnTo>
                    <a:pt y="5787" x="35376"/>
                  </a:lnTo>
                  <a:lnTo>
                    <a:pt y="5569" x="35772"/>
                  </a:lnTo>
                  <a:lnTo>
                    <a:pt y="5350" x="36070"/>
                  </a:lnTo>
                  <a:lnTo>
                    <a:pt y="5132" x="36367"/>
                  </a:lnTo>
                  <a:lnTo>
                    <a:pt y="4804" x="36565"/>
                  </a:lnTo>
                  <a:lnTo>
                    <a:pt y="4695" x="36961"/>
                  </a:lnTo>
                  <a:lnTo>
                    <a:pt y="4477" x="37160"/>
                  </a:lnTo>
                  <a:lnTo>
                    <a:pt y="4258" x="37457"/>
                  </a:lnTo>
                  <a:lnTo>
                    <a:pt y="4149" x="37754"/>
                  </a:lnTo>
                  <a:lnTo>
                    <a:pt y="3931" x="38051"/>
                  </a:lnTo>
                  <a:lnTo>
                    <a:pt y="3712" x="38349"/>
                  </a:lnTo>
                  <a:lnTo>
                    <a:pt y="3603" x="38646"/>
                  </a:lnTo>
                  <a:lnTo>
                    <a:pt y="3494" x="38943"/>
                  </a:lnTo>
                  <a:lnTo>
                    <a:pt y="3385" x="39340"/>
                  </a:lnTo>
                  <a:lnTo>
                    <a:pt y="3276" x="39439"/>
                  </a:lnTo>
                  <a:lnTo>
                    <a:pt y="3057" x="39835"/>
                  </a:lnTo>
                  <a:lnTo>
                    <a:pt y="2948" x="40132"/>
                  </a:lnTo>
                  <a:lnTo>
                    <a:pt y="2948" x="40430"/>
                  </a:lnTo>
                  <a:lnTo>
                    <a:pt y="2839" x="40727"/>
                  </a:lnTo>
                  <a:lnTo>
                    <a:pt y="2839" x="41024"/>
                  </a:lnTo>
                  <a:lnTo>
                    <a:pt y="2621" x="41222"/>
                  </a:lnTo>
                  <a:lnTo>
                    <a:pt y="2621" x="41520"/>
                  </a:lnTo>
                  <a:lnTo>
                    <a:pt y="2511" x="41817"/>
                  </a:lnTo>
                  <a:lnTo>
                    <a:pt y="2511" x="42114"/>
                  </a:lnTo>
                  <a:lnTo>
                    <a:pt y="2402" x="42312"/>
                  </a:lnTo>
                  <a:lnTo>
                    <a:pt y="2402" x="42610"/>
                  </a:lnTo>
                  <a:lnTo>
                    <a:pt y="2402" x="42907"/>
                  </a:lnTo>
                  <a:lnTo>
                    <a:pt y="2402" x="43204"/>
                  </a:lnTo>
                  <a:lnTo>
                    <a:pt y="2402" x="43402"/>
                  </a:lnTo>
                  <a:lnTo>
                    <a:pt y="2402" x="43700"/>
                  </a:lnTo>
                  <a:lnTo>
                    <a:pt y="2402" x="44096"/>
                  </a:lnTo>
                  <a:lnTo>
                    <a:pt y="2621" x="44294"/>
                  </a:lnTo>
                  <a:lnTo>
                    <a:pt y="2621" x="44592"/>
                  </a:lnTo>
                  <a:lnTo>
                    <a:pt y="2621" x="44889"/>
                  </a:lnTo>
                  <a:lnTo>
                    <a:pt y="2621" x="45087"/>
                  </a:lnTo>
                  <a:lnTo>
                    <a:pt y="2839" x="45483"/>
                  </a:lnTo>
                  <a:lnTo>
                    <a:pt y="2839" x="45682"/>
                  </a:lnTo>
                  <a:lnTo>
                    <a:pt y="2948" x="45880"/>
                  </a:lnTo>
                  <a:lnTo>
                    <a:pt y="2948" x="46177"/>
                  </a:lnTo>
                  <a:lnTo>
                    <a:pt y="3057" x="46474"/>
                  </a:lnTo>
                  <a:lnTo>
                    <a:pt y="3276" x="46672"/>
                  </a:lnTo>
                  <a:lnTo>
                    <a:pt y="3385" x="46970"/>
                  </a:lnTo>
                  <a:lnTo>
                    <a:pt y="3494" x="47168"/>
                  </a:lnTo>
                  <a:lnTo>
                    <a:pt y="3603" x="47465"/>
                  </a:lnTo>
                  <a:lnTo>
                    <a:pt y="3712" x="47663"/>
                  </a:lnTo>
                  <a:lnTo>
                    <a:pt y="3931" x="47961"/>
                  </a:lnTo>
                  <a:lnTo>
                    <a:pt y="3931" x="48159"/>
                  </a:lnTo>
                  <a:lnTo>
                    <a:pt y="4149" x="48555"/>
                  </a:lnTo>
                  <a:lnTo>
                    <a:pt y="4258" x="48753"/>
                  </a:lnTo>
                  <a:lnTo>
                    <a:pt y="4477" x="49051"/>
                  </a:lnTo>
                  <a:lnTo>
                    <a:pt y="4695" x="49348"/>
                  </a:lnTo>
                  <a:lnTo>
                    <a:pt y="4804" x="49546"/>
                  </a:lnTo>
                  <a:lnTo>
                    <a:pt y="5023" x="49843"/>
                  </a:lnTo>
                  <a:lnTo>
                    <a:pt y="5241" x="50042"/>
                  </a:lnTo>
                  <a:lnTo>
                    <a:pt y="5350" x="50339"/>
                  </a:lnTo>
                  <a:lnTo>
                    <a:pt y="5569" x="50537"/>
                  </a:lnTo>
                  <a:lnTo>
                    <a:pt y="5787" x="50834"/>
                  </a:lnTo>
                  <a:lnTo>
                    <a:pt y="6005" x="51032"/>
                  </a:lnTo>
                  <a:lnTo>
                    <a:pt y="6224" x="51231"/>
                  </a:lnTo>
                  <a:lnTo>
                    <a:pt y="6333" x="51528"/>
                  </a:lnTo>
                  <a:lnTo>
                    <a:pt y="6551" x="51726"/>
                  </a:lnTo>
                  <a:lnTo>
                    <a:pt y="6770" x="51924"/>
                  </a:lnTo>
                  <a:lnTo>
                    <a:pt y="6988" x="52222"/>
                  </a:lnTo>
                  <a:lnTo>
                    <a:pt y="7207" x="52420"/>
                  </a:lnTo>
                  <a:lnTo>
                    <a:pt y="7316" x="52717"/>
                  </a:lnTo>
                  <a:lnTo>
                    <a:pt y="7643" x="52915"/>
                  </a:lnTo>
                  <a:lnTo>
                    <a:pt y="7753" x="53213"/>
                  </a:lnTo>
                  <a:lnTo>
                    <a:pt y="8080" x="53411"/>
                  </a:lnTo>
                  <a:lnTo>
                    <a:pt y="8517" x="53906"/>
                  </a:lnTo>
                  <a:lnTo>
                    <a:pt y="8954" x="54303"/>
                  </a:lnTo>
                  <a:lnTo>
                    <a:pt y="9063" x="54501"/>
                  </a:lnTo>
                  <a:lnTo>
                    <a:pt y="9390" x="54798"/>
                  </a:lnTo>
                  <a:lnTo>
                    <a:pt y="9500" x="54996"/>
                  </a:lnTo>
                  <a:lnTo>
                    <a:pt y="9718" x="55194"/>
                  </a:lnTo>
                  <a:lnTo>
                    <a:pt y="10155" x="55690"/>
                  </a:lnTo>
                  <a:lnTo>
                    <a:pt y="10482" x="55987"/>
                  </a:lnTo>
                  <a:lnTo>
                    <a:pt y="10919" x="56383"/>
                  </a:lnTo>
                  <a:lnTo>
                    <a:pt y="11247" x="56780"/>
                  </a:lnTo>
                  <a:lnTo>
                    <a:pt y="11574" x="57077"/>
                  </a:lnTo>
                  <a:lnTo>
                    <a:pt y="12011" x="57374"/>
                  </a:lnTo>
                  <a:lnTo>
                    <a:pt y="12338" x="57672"/>
                  </a:lnTo>
                  <a:lnTo>
                    <a:pt y="12666" x="58068"/>
                  </a:lnTo>
                  <a:lnTo>
                    <a:pt y="12884" x="58365"/>
                  </a:lnTo>
                  <a:lnTo>
                    <a:pt y="13212" x="58563"/>
                  </a:lnTo>
                  <a:lnTo>
                    <a:pt y="13540" x="58861"/>
                  </a:lnTo>
                  <a:lnTo>
                    <a:pt y="13867" x="59059"/>
                  </a:lnTo>
                  <a:lnTo>
                    <a:pt y="14195" x="59455"/>
                  </a:lnTo>
                  <a:lnTo>
                    <a:pt y="14522" x="59753"/>
                  </a:lnTo>
                  <a:lnTo>
                    <a:pt y="14741" x="59951"/>
                  </a:lnTo>
                  <a:lnTo>
                    <a:pt y="14850" x="59951"/>
                  </a:lnTo>
                  <a:lnTo>
                    <a:pt y="14850" x="599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7" name="Shape 167"/>
            <p:cNvSpPr/>
            <p:nvPr/>
          </p:nvSpPr>
          <p:spPr>
            <a:xfrm>
              <a:off y="363050" x="1667200"/>
              <a:ext cy="2197475" cx="475675"/>
            </a:xfrm>
            <a:custGeom>
              <a:pathLst>
                <a:path w="19027" extrusionOk="0" h="87899">
                  <a:moveTo>
                    <a:pt y="0" x="1"/>
                  </a:moveTo>
                  <a:lnTo>
                    <a:pt y="109" x="1"/>
                  </a:lnTo>
                  <a:lnTo>
                    <a:pt y="437" x="298"/>
                  </a:lnTo>
                  <a:lnTo>
                    <a:pt y="655" x="397"/>
                  </a:lnTo>
                  <a:lnTo>
                    <a:pt y="983" x="595"/>
                  </a:lnTo>
                  <a:lnTo>
                    <a:pt y="1201" x="694"/>
                  </a:lnTo>
                  <a:lnTo>
                    <a:pt y="1420" x="893"/>
                  </a:lnTo>
                  <a:lnTo>
                    <a:pt y="1638" x="992"/>
                  </a:lnTo>
                  <a:lnTo>
                    <a:pt y="1857" x="1091"/>
                  </a:lnTo>
                  <a:lnTo>
                    <a:pt y="2184" x="1190"/>
                  </a:lnTo>
                  <a:lnTo>
                    <a:pt y="2293" x="1388"/>
                  </a:lnTo>
                  <a:lnTo>
                    <a:pt y="2621" x="1586"/>
                  </a:lnTo>
                  <a:lnTo>
                    <a:pt y="2948" x="1685"/>
                  </a:lnTo>
                  <a:lnTo>
                    <a:pt y="3276" x="1784"/>
                  </a:lnTo>
                  <a:lnTo>
                    <a:pt y="3604" x="1983"/>
                  </a:lnTo>
                  <a:lnTo>
                    <a:pt y="3931" x="2181"/>
                  </a:lnTo>
                  <a:lnTo>
                    <a:pt y="4368" x="2379"/>
                  </a:lnTo>
                  <a:lnTo>
                    <a:pt y="4805" x="2577"/>
                  </a:lnTo>
                  <a:lnTo>
                    <a:pt y="5132" x="2775"/>
                  </a:lnTo>
                  <a:lnTo>
                    <a:pt y="5460" x="2874"/>
                  </a:lnTo>
                  <a:lnTo>
                    <a:pt y="6006" x="3073"/>
                  </a:lnTo>
                  <a:lnTo>
                    <a:pt y="6443" x="3271"/>
                  </a:lnTo>
                  <a:lnTo>
                    <a:pt y="6879" x="3469"/>
                  </a:lnTo>
                  <a:lnTo>
                    <a:pt y="7425" x="3667"/>
                  </a:lnTo>
                  <a:lnTo>
                    <a:pt y="7971" x="3964"/>
                  </a:lnTo>
                  <a:lnTo>
                    <a:pt y="8408" x="4163"/>
                  </a:lnTo>
                  <a:lnTo>
                    <a:pt y="8954" x="4262"/>
                  </a:lnTo>
                  <a:lnTo>
                    <a:pt y="9391" x="4559"/>
                  </a:lnTo>
                  <a:lnTo>
                    <a:pt y="10046" x="4757"/>
                  </a:lnTo>
                  <a:lnTo>
                    <a:pt y="10592" x="4955"/>
                  </a:lnTo>
                  <a:lnTo>
                    <a:pt y="11247" x="5153"/>
                  </a:lnTo>
                  <a:lnTo>
                    <a:pt y="11793" x="5451"/>
                  </a:lnTo>
                  <a:lnTo>
                    <a:pt y="12448" x="5649"/>
                  </a:lnTo>
                  <a:lnTo>
                    <a:pt y="12994" x="5847"/>
                  </a:lnTo>
                  <a:lnTo>
                    <a:pt y="13758" x="6045"/>
                  </a:lnTo>
                  <a:lnTo>
                    <a:pt y="14304" x="6243"/>
                  </a:lnTo>
                  <a:lnTo>
                    <a:pt y="15178" x="6541"/>
                  </a:lnTo>
                  <a:lnTo>
                    <a:pt y="15833" x="6640"/>
                  </a:lnTo>
                  <a:lnTo>
                    <a:pt y="16597" x="6937"/>
                  </a:lnTo>
                  <a:lnTo>
                    <a:pt y="17252" x="7135"/>
                  </a:lnTo>
                  <a:lnTo>
                    <a:pt y="18017" x="7333"/>
                  </a:lnTo>
                  <a:lnTo>
                    <a:pt y="18781" x="7532"/>
                  </a:lnTo>
                  <a:lnTo>
                    <a:pt y="19545" x="7730"/>
                  </a:lnTo>
                  <a:lnTo>
                    <a:pt y="20419" x="7928"/>
                  </a:lnTo>
                  <a:lnTo>
                    <a:pt y="21292" x="8126"/>
                  </a:lnTo>
                  <a:lnTo>
                    <a:pt y="22057" x="8324"/>
                  </a:lnTo>
                  <a:lnTo>
                    <a:pt y="22821" x="8523"/>
                  </a:lnTo>
                  <a:lnTo>
                    <a:pt y="23695" x="8721"/>
                  </a:lnTo>
                  <a:lnTo>
                    <a:pt y="24677" x="8919"/>
                  </a:lnTo>
                  <a:lnTo>
                    <a:pt y="25551" x="9216"/>
                  </a:lnTo>
                  <a:lnTo>
                    <a:pt y="26534" x="9315"/>
                  </a:lnTo>
                  <a:lnTo>
                    <a:pt y="27407" x="9513"/>
                  </a:lnTo>
                  <a:lnTo>
                    <a:pt y="28390" x="9712"/>
                  </a:lnTo>
                  <a:lnTo>
                    <a:pt y="29372" x="9910"/>
                  </a:lnTo>
                  <a:lnTo>
                    <a:pt y="30246" x="10009"/>
                  </a:lnTo>
                  <a:lnTo>
                    <a:pt y="31338" x="10207"/>
                  </a:lnTo>
                  <a:lnTo>
                    <a:pt y="32430" x="10405"/>
                  </a:lnTo>
                  <a:lnTo>
                    <a:pt y="33412" x="10504"/>
                  </a:lnTo>
                  <a:lnTo>
                    <a:pt y="34504" x="10603"/>
                  </a:lnTo>
                  <a:lnTo>
                    <a:pt y="35487" x="10703"/>
                  </a:lnTo>
                  <a:lnTo>
                    <a:pt y="36688" x="10901"/>
                  </a:lnTo>
                  <a:lnTo>
                    <a:pt y="37780" x="11000"/>
                  </a:lnTo>
                  <a:lnTo>
                    <a:pt y="38763" x="11099"/>
                  </a:lnTo>
                  <a:lnTo>
                    <a:pt y="39964" x="11297"/>
                  </a:lnTo>
                  <a:lnTo>
                    <a:pt y="41165" x="11396"/>
                  </a:lnTo>
                  <a:lnTo>
                    <a:pt y="42257" x="11396"/>
                  </a:lnTo>
                  <a:lnTo>
                    <a:pt y="43349" x="11594"/>
                  </a:lnTo>
                  <a:lnTo>
                    <a:pt y="44550" x="11594"/>
                  </a:lnTo>
                  <a:lnTo>
                    <a:pt y="45642" x="11793"/>
                  </a:lnTo>
                  <a:lnTo>
                    <a:pt y="46734" x="11793"/>
                  </a:lnTo>
                  <a:lnTo>
                    <a:pt y="48044" x="11991"/>
                  </a:lnTo>
                  <a:lnTo>
                    <a:pt y="49136" x="11991"/>
                  </a:lnTo>
                  <a:lnTo>
                    <a:pt y="50337" x="12090"/>
                  </a:lnTo>
                  <a:lnTo>
                    <a:pt y="51429" x="12090"/>
                  </a:lnTo>
                  <a:lnTo>
                    <a:pt y="52630" x="12189"/>
                  </a:lnTo>
                  <a:lnTo>
                    <a:pt y="53831" x="12288"/>
                  </a:lnTo>
                  <a:lnTo>
                    <a:pt y="55032" x="12288"/>
                  </a:lnTo>
                  <a:lnTo>
                    <a:pt y="56124" x="12387"/>
                  </a:lnTo>
                  <a:lnTo>
                    <a:pt y="57325" x="12387"/>
                  </a:lnTo>
                  <a:lnTo>
                    <a:pt y="58417" x="12486"/>
                  </a:lnTo>
                  <a:lnTo>
                    <a:pt y="59509" x="12486"/>
                  </a:lnTo>
                  <a:lnTo>
                    <a:pt y="60601" x="12486"/>
                  </a:lnTo>
                  <a:lnTo>
                    <a:pt y="61802" x="12585"/>
                  </a:lnTo>
                  <a:lnTo>
                    <a:pt y="63003" x="12585"/>
                  </a:lnTo>
                  <a:lnTo>
                    <a:pt y="64095" x="12585"/>
                  </a:lnTo>
                  <a:lnTo>
                    <a:pt y="65187" x="12684"/>
                  </a:lnTo>
                  <a:lnTo>
                    <a:pt y="66279" x="12684"/>
                  </a:lnTo>
                  <a:lnTo>
                    <a:pt y="67371" x="12784"/>
                  </a:lnTo>
                  <a:lnTo>
                    <a:pt y="68463" x="12784"/>
                  </a:lnTo>
                  <a:lnTo>
                    <a:pt y="69445" x="12784"/>
                  </a:lnTo>
                  <a:lnTo>
                    <a:pt y="70428" x="12784"/>
                  </a:lnTo>
                  <a:lnTo>
                    <a:pt y="71301" x="12784"/>
                  </a:lnTo>
                  <a:lnTo>
                    <a:pt y="72284" x="12784"/>
                  </a:lnTo>
                  <a:lnTo>
                    <a:pt y="73376" x="12784"/>
                  </a:lnTo>
                  <a:lnTo>
                    <a:pt y="74250" x="12784"/>
                  </a:lnTo>
                  <a:lnTo>
                    <a:pt y="75123" x="12784"/>
                  </a:lnTo>
                  <a:lnTo>
                    <a:pt y="76106" x="12784"/>
                  </a:lnTo>
                  <a:lnTo>
                    <a:pt y="76870" x="12784"/>
                  </a:lnTo>
                  <a:lnTo>
                    <a:pt y="77853" x="12784"/>
                  </a:lnTo>
                  <a:lnTo>
                    <a:pt y="78617" x="12784"/>
                  </a:lnTo>
                  <a:lnTo>
                    <a:pt y="79382" x="12784"/>
                  </a:lnTo>
                  <a:lnTo>
                    <a:pt y="80146" x="12784"/>
                  </a:lnTo>
                  <a:lnTo>
                    <a:pt y="80910" x="12784"/>
                  </a:lnTo>
                  <a:lnTo>
                    <a:pt y="81565" x="12784"/>
                  </a:lnTo>
                  <a:lnTo>
                    <a:pt y="82330" x="12784"/>
                  </a:lnTo>
                  <a:lnTo>
                    <a:pt y="82876" x="12784"/>
                  </a:lnTo>
                  <a:lnTo>
                    <a:pt y="83531" x="12784"/>
                  </a:lnTo>
                  <a:lnTo>
                    <a:pt y="84077" x="12784"/>
                  </a:lnTo>
                  <a:lnTo>
                    <a:pt y="84623" x="12784"/>
                  </a:lnTo>
                  <a:lnTo>
                    <a:pt y="85059" x="12784"/>
                  </a:lnTo>
                  <a:lnTo>
                    <a:pt y="85605" x="12784"/>
                  </a:lnTo>
                  <a:lnTo>
                    <a:pt y="85933" x="12784"/>
                  </a:lnTo>
                  <a:lnTo>
                    <a:pt y="86370" x="12784"/>
                  </a:lnTo>
                  <a:lnTo>
                    <a:pt y="86697" x="12784"/>
                  </a:lnTo>
                  <a:lnTo>
                    <a:pt y="87025" x="12784"/>
                  </a:lnTo>
                  <a:lnTo>
                    <a:pt y="87243" x="12784"/>
                  </a:lnTo>
                  <a:lnTo>
                    <a:pt y="87462" x="12784"/>
                  </a:lnTo>
                  <a:lnTo>
                    <a:pt y="87789" x="12784"/>
                  </a:lnTo>
                  <a:lnTo>
                    <a:pt y="87898" x="12784"/>
                  </a:lnTo>
                  <a:lnTo>
                    <a:pt y="87898" x="17936"/>
                  </a:lnTo>
                  <a:lnTo>
                    <a:pt y="87789" x="17936"/>
                  </a:lnTo>
                  <a:lnTo>
                    <a:pt y="87680" x="17936"/>
                  </a:lnTo>
                  <a:lnTo>
                    <a:pt y="87462" x="17837"/>
                  </a:lnTo>
                  <a:lnTo>
                    <a:pt y="87243" x="17738"/>
                  </a:lnTo>
                  <a:lnTo>
                    <a:pt y="87025" x="17639"/>
                  </a:lnTo>
                  <a:lnTo>
                    <a:pt y="86697" x="17540"/>
                  </a:lnTo>
                  <a:lnTo>
                    <a:pt y="86370" x="17441"/>
                  </a:lnTo>
                  <a:lnTo>
                    <a:pt y="85933" x="17342"/>
                  </a:lnTo>
                  <a:lnTo>
                    <a:pt y="85496" x="17243"/>
                  </a:lnTo>
                  <a:lnTo>
                    <a:pt y="84950" x="17044"/>
                  </a:lnTo>
                  <a:lnTo>
                    <a:pt y="84513" x="16945"/>
                  </a:lnTo>
                  <a:lnTo>
                    <a:pt y="84077" x="16945"/>
                  </a:lnTo>
                  <a:lnTo>
                    <a:pt y="83858" x="16846"/>
                  </a:lnTo>
                  <a:lnTo>
                    <a:pt y="83640" x="16846"/>
                  </a:lnTo>
                  <a:lnTo>
                    <a:pt y="83312" x="16846"/>
                  </a:lnTo>
                  <a:lnTo>
                    <a:pt y="83094" x="16846"/>
                  </a:lnTo>
                  <a:lnTo>
                    <a:pt y="82548" x="16846"/>
                  </a:lnTo>
                  <a:lnTo>
                    <a:pt y="82220" x="16945"/>
                  </a:lnTo>
                  <a:lnTo>
                    <a:pt y="81675" x="17044"/>
                  </a:lnTo>
                  <a:lnTo>
                    <a:pt y="81238" x="17144"/>
                  </a:lnTo>
                  <a:lnTo>
                    <a:pt y="80801" x="17243"/>
                  </a:lnTo>
                  <a:lnTo>
                    <a:pt y="80473" x="17441"/>
                  </a:lnTo>
                  <a:lnTo>
                    <a:pt y="80146" x="17540"/>
                  </a:lnTo>
                  <a:lnTo>
                    <a:pt y="79818" x="17738"/>
                  </a:lnTo>
                  <a:lnTo>
                    <a:pt y="79600" x="17936"/>
                  </a:lnTo>
                  <a:lnTo>
                    <a:pt y="79272" x="18035"/>
                  </a:lnTo>
                  <a:lnTo>
                    <a:pt y="79054" x="18234"/>
                  </a:lnTo>
                  <a:lnTo>
                    <a:pt y="78836" x="18432"/>
                  </a:lnTo>
                  <a:lnTo>
                    <a:pt y="78617" x="18630"/>
                  </a:lnTo>
                  <a:lnTo>
                    <a:pt y="78617" x="18828"/>
                  </a:lnTo>
                  <a:lnTo>
                    <a:pt y="78399" x="19026"/>
                  </a:lnTo>
                  <a:lnTo>
                    <a:pt y="78290" x="19026"/>
                  </a:lnTo>
                  <a:lnTo>
                    <a:pt y="78180" x="19026"/>
                  </a:lnTo>
                  <a:lnTo>
                    <a:pt y="77962" x="19026"/>
                  </a:lnTo>
                  <a:lnTo>
                    <a:pt y="77853" x="19026"/>
                  </a:lnTo>
                  <a:lnTo>
                    <a:pt y="77525" x="19026"/>
                  </a:lnTo>
                  <a:lnTo>
                    <a:pt y="77307" x="18927"/>
                  </a:lnTo>
                  <a:lnTo>
                    <a:pt y="77089" x="18927"/>
                  </a:lnTo>
                  <a:lnTo>
                    <a:pt y="76761" x="18927"/>
                  </a:lnTo>
                  <a:lnTo>
                    <a:pt y="76433" x="18927"/>
                  </a:lnTo>
                  <a:lnTo>
                    <a:pt y="75997" x="18828"/>
                  </a:lnTo>
                  <a:lnTo>
                    <a:pt y="75669" x="18828"/>
                  </a:lnTo>
                  <a:lnTo>
                    <a:pt y="75123" x="18729"/>
                  </a:lnTo>
                  <a:lnTo>
                    <a:pt y="74686" x="18729"/>
                  </a:lnTo>
                  <a:lnTo>
                    <a:pt y="74250" x="18729"/>
                  </a:lnTo>
                  <a:lnTo>
                    <a:pt y="73704" x="18729"/>
                  </a:lnTo>
                  <a:lnTo>
                    <a:pt y="73158" x="18531"/>
                  </a:lnTo>
                  <a:lnTo>
                    <a:pt y="72612" x="18531"/>
                  </a:lnTo>
                  <a:lnTo>
                    <a:pt y="71957" x="18432"/>
                  </a:lnTo>
                  <a:lnTo>
                    <a:pt y="71411" x="18432"/>
                  </a:lnTo>
                  <a:lnTo>
                    <a:pt y="70756" x="18333"/>
                  </a:lnTo>
                  <a:lnTo>
                    <a:pt y="70100" x="18234"/>
                  </a:lnTo>
                  <a:lnTo>
                    <a:pt y="69445" x="18234"/>
                  </a:lnTo>
                  <a:lnTo>
                    <a:pt y="68790" x="18134"/>
                  </a:lnTo>
                  <a:lnTo>
                    <a:pt y="68026" x="18035"/>
                  </a:lnTo>
                  <a:lnTo>
                    <a:pt y="67371" x="17936"/>
                  </a:lnTo>
                  <a:lnTo>
                    <a:pt y="66497" x="17936"/>
                  </a:lnTo>
                  <a:lnTo>
                    <a:pt y="65842" x="17837"/>
                  </a:lnTo>
                  <a:lnTo>
                    <a:pt y="64968" x="17738"/>
                  </a:lnTo>
                  <a:lnTo>
                    <a:pt y="64204" x="17639"/>
                  </a:lnTo>
                  <a:lnTo>
                    <a:pt y="63440" x="17540"/>
                  </a:lnTo>
                  <a:lnTo>
                    <a:pt y="62675" x="17540"/>
                  </a:lnTo>
                  <a:lnTo>
                    <a:pt y="61802" x="17441"/>
                  </a:lnTo>
                  <a:lnTo>
                    <a:pt y="60928" x="17342"/>
                  </a:lnTo>
                  <a:lnTo>
                    <a:pt y="60055" x="17243"/>
                  </a:lnTo>
                  <a:lnTo>
                    <a:pt y="59181" x="17144"/>
                  </a:lnTo>
                  <a:lnTo>
                    <a:pt y="58308" x="17044"/>
                  </a:lnTo>
                  <a:lnTo>
                    <a:pt y="57434" x="16945"/>
                  </a:lnTo>
                  <a:lnTo>
                    <a:pt y="56561" x="16846"/>
                  </a:lnTo>
                  <a:lnTo>
                    <a:pt y="55578" x="16747"/>
                  </a:lnTo>
                  <a:lnTo>
                    <a:pt y="54705" x="16648"/>
                  </a:lnTo>
                  <a:lnTo>
                    <a:pt y="53831" x="16549"/>
                  </a:lnTo>
                  <a:lnTo>
                    <a:pt y="52958" x="16351"/>
                  </a:lnTo>
                  <a:lnTo>
                    <a:pt y="51975" x="16351"/>
                  </a:lnTo>
                  <a:lnTo>
                    <a:pt y="51101" x="16153"/>
                  </a:lnTo>
                  <a:lnTo>
                    <a:pt y="50119" x="16054"/>
                  </a:lnTo>
                  <a:lnTo>
                    <a:pt y="49245" x="15954"/>
                  </a:lnTo>
                  <a:lnTo>
                    <a:pt y="48481" x="15855"/>
                  </a:lnTo>
                  <a:lnTo>
                    <a:pt y="47498" x="15756"/>
                  </a:lnTo>
                  <a:lnTo>
                    <a:pt y="46515" x="15657"/>
                  </a:lnTo>
                  <a:lnTo>
                    <a:pt y="45642" x="15558"/>
                  </a:lnTo>
                  <a:lnTo>
                    <a:pt y="44659" x="15360"/>
                  </a:lnTo>
                  <a:lnTo>
                    <a:pt y="43895" x="15261"/>
                  </a:lnTo>
                  <a:lnTo>
                    <a:pt y="43021" x="15162"/>
                  </a:lnTo>
                  <a:lnTo>
                    <a:pt y="42039" x="15063"/>
                  </a:lnTo>
                  <a:lnTo>
                    <a:pt y="41274" x="14964"/>
                  </a:lnTo>
                  <a:lnTo>
                    <a:pt y="40401" x="14765"/>
                  </a:lnTo>
                  <a:lnTo>
                    <a:pt y="39527" x="14666"/>
                  </a:lnTo>
                  <a:lnTo>
                    <a:pt y="38654" x="14468"/>
                  </a:lnTo>
                  <a:lnTo>
                    <a:pt y="37889" x="14369"/>
                  </a:lnTo>
                  <a:lnTo>
                    <a:pt y="37016" x="14270"/>
                  </a:lnTo>
                  <a:lnTo>
                    <a:pt y="36251" x="14171"/>
                  </a:lnTo>
                  <a:lnTo>
                    <a:pt y="35378" x="13973"/>
                  </a:lnTo>
                  <a:lnTo>
                    <a:pt y="34723" x="13874"/>
                  </a:lnTo>
                  <a:lnTo>
                    <a:pt y="33849" x="13675"/>
                  </a:lnTo>
                  <a:lnTo>
                    <a:pt y="33194" x="13477"/>
                  </a:lnTo>
                  <a:lnTo>
                    <a:pt y="32430" x="13378"/>
                  </a:lnTo>
                  <a:lnTo>
                    <a:pt y="31775" x="13279"/>
                  </a:lnTo>
                  <a:lnTo>
                    <a:pt y="31010" x="13180"/>
                  </a:lnTo>
                  <a:lnTo>
                    <a:pt y="30246" x="13081"/>
                  </a:lnTo>
                  <a:lnTo>
                    <a:pt y="29700" x="12982"/>
                  </a:lnTo>
                  <a:lnTo>
                    <a:pt y="29045" x="12784"/>
                  </a:lnTo>
                  <a:lnTo>
                    <a:pt y="28390" x="12684"/>
                  </a:lnTo>
                  <a:lnTo>
                    <a:pt y="27844" x="12585"/>
                  </a:lnTo>
                  <a:lnTo>
                    <a:pt y="27298" x="12486"/>
                  </a:lnTo>
                  <a:lnTo>
                    <a:pt y="26643" x="12288"/>
                  </a:lnTo>
                  <a:lnTo>
                    <a:pt y="26097" x="12189"/>
                  </a:lnTo>
                  <a:lnTo>
                    <a:pt y="25551" x="12090"/>
                  </a:lnTo>
                  <a:lnTo>
                    <a:pt y="25005" x="12090"/>
                  </a:lnTo>
                  <a:lnTo>
                    <a:pt y="24568" x="11991"/>
                  </a:lnTo>
                  <a:lnTo>
                    <a:pt y="24022" x="11793"/>
                  </a:lnTo>
                  <a:lnTo>
                    <a:pt y="23585" x="11694"/>
                  </a:lnTo>
                  <a:lnTo>
                    <a:pt y="23149" x="11594"/>
                  </a:lnTo>
                  <a:lnTo>
                    <a:pt y="22603" x="11594"/>
                  </a:lnTo>
                  <a:lnTo>
                    <a:pt y="22166" x="11396"/>
                  </a:lnTo>
                  <a:lnTo>
                    <a:pt y="21838" x="11396"/>
                  </a:lnTo>
                  <a:lnTo>
                    <a:pt y="21402" x="11297"/>
                  </a:lnTo>
                  <a:lnTo>
                    <a:pt y="21074" x="11297"/>
                  </a:lnTo>
                  <a:lnTo>
                    <a:pt y="20637" x="11099"/>
                  </a:lnTo>
                  <a:lnTo>
                    <a:pt y="20310" x="11000"/>
                  </a:lnTo>
                  <a:lnTo>
                    <a:pt y="19873" x="10901"/>
                  </a:lnTo>
                  <a:lnTo>
                    <a:pt y="19545" x="10901"/>
                  </a:lnTo>
                  <a:lnTo>
                    <a:pt y="19218" x="10802"/>
                  </a:lnTo>
                  <a:lnTo>
                    <a:pt y="18890" x="10802"/>
                  </a:lnTo>
                  <a:lnTo>
                    <a:pt y="18672" x="10703"/>
                  </a:lnTo>
                  <a:lnTo>
                    <a:pt y="18453" x="10703"/>
                  </a:lnTo>
                  <a:lnTo>
                    <a:pt y="18126" x="10603"/>
                  </a:lnTo>
                  <a:lnTo>
                    <a:pt y="17798" x="10603"/>
                  </a:lnTo>
                  <a:lnTo>
                    <a:pt y="17471" x="10405"/>
                  </a:lnTo>
                  <a:lnTo>
                    <a:pt y="17362" x="10405"/>
                  </a:lnTo>
                  <a:lnTo>
                    <a:pt y="16925" x="10306"/>
                  </a:lnTo>
                  <a:lnTo>
                    <a:pt y="16488" x="10207"/>
                  </a:lnTo>
                  <a:lnTo>
                    <a:pt y="16051" x="10108"/>
                  </a:lnTo>
                  <a:lnTo>
                    <a:pt y="15833" x="10108"/>
                  </a:lnTo>
                  <a:lnTo>
                    <a:pt y="15505" x="10009"/>
                  </a:lnTo>
                  <a:lnTo>
                    <a:pt y="15287" x="9910"/>
                  </a:lnTo>
                  <a:lnTo>
                    <a:pt y="14850" x="9811"/>
                  </a:lnTo>
                  <a:lnTo>
                    <a:pt y="14523" x="9811"/>
                  </a:lnTo>
                  <a:lnTo>
                    <a:pt y="14304" x="9712"/>
                  </a:lnTo>
                  <a:lnTo>
                    <a:pt y="2512" x="3766"/>
                  </a:lnTo>
                  <a:lnTo>
                    <a:pt y="0" x="1"/>
                  </a:lnTo>
                  <a:lnTo>
                    <a:pt y="0"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8" name="Shape 168"/>
            <p:cNvSpPr/>
            <p:nvPr/>
          </p:nvSpPr>
          <p:spPr>
            <a:xfrm>
              <a:off y="1738850" x="730800"/>
              <a:ext cy="753425" cx="676325"/>
            </a:xfrm>
            <a:custGeom>
              <a:pathLst>
                <a:path w="27053" extrusionOk="0" h="30137">
                  <a:moveTo>
                    <a:pt y="764" x="16350"/>
                  </a:moveTo>
                  <a:lnTo>
                    <a:pt y="764" x="25368"/>
                  </a:lnTo>
                  <a:lnTo>
                    <a:pt y="2948" x="27052"/>
                  </a:lnTo>
                  <a:lnTo>
                    <a:pt y="24786" x="27052"/>
                  </a:lnTo>
                  <a:lnTo>
                    <a:pt y="24131" x="23187"/>
                  </a:lnTo>
                  <a:lnTo>
                    <a:pt y="2948" x="22890"/>
                  </a:lnTo>
                  <a:lnTo>
                    <a:pt y="3494" x="17242"/>
                  </a:lnTo>
                  <a:lnTo>
                    <a:pt y="30137" x="16647"/>
                  </a:lnTo>
                  <a:lnTo>
                    <a:pt y="29045" x="4856"/>
                  </a:lnTo>
                  <a:lnTo>
                    <a:pt y="4149" x="4162"/>
                  </a:lnTo>
                  <a:lnTo>
                    <a:pt y="3822" x="0"/>
                  </a:lnTo>
                  <a:lnTo>
                    <a:pt y="0" x="297"/>
                  </a:lnTo>
                  <a:lnTo>
                    <a:pt y="764" x="7234"/>
                  </a:lnTo>
                  <a:lnTo>
                    <a:pt y="16379" x="7234"/>
                  </a:lnTo>
                  <a:lnTo>
                    <a:pt y="16051" x="14567"/>
                  </a:lnTo>
                  <a:lnTo>
                    <a:pt y="2948" x="14963"/>
                  </a:lnTo>
                  <a:lnTo>
                    <a:pt y="764" x="16350"/>
                  </a:lnTo>
                  <a:lnTo>
                    <a:pt y="764" x="1635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69" name="Shape 169"/>
            <p:cNvSpPr/>
            <p:nvPr/>
          </p:nvSpPr>
          <p:spPr>
            <a:xfrm>
              <a:off y="925375" x="1233675"/>
              <a:ext cy="1386750" cx="668900"/>
            </a:xfrm>
            <a:custGeom>
              <a:pathLst>
                <a:path w="26756" extrusionOk="0" h="55470">
                  <a:moveTo>
                    <a:pt y="34505" x="3072"/>
                  </a:moveTo>
                  <a:lnTo>
                    <a:pt y="11138" x="4460"/>
                  </a:lnTo>
                  <a:lnTo>
                    <a:pt y="5132" x="8324"/>
                  </a:lnTo>
                  <a:lnTo>
                    <a:pt y="12667" x="13477"/>
                  </a:lnTo>
                  <a:lnTo>
                    <a:pt y="55469" x="12090"/>
                  </a:lnTo>
                  <a:lnTo>
                    <a:pt y="55469" x="15162"/>
                  </a:lnTo>
                  <a:lnTo>
                    <a:pt y="13431" x="17044"/>
                  </a:lnTo>
                  <a:lnTo>
                    <a:pt y="6443" x="20810"/>
                  </a:lnTo>
                  <a:lnTo>
                    <a:pt y="9937" x="23188"/>
                  </a:lnTo>
                  <a:lnTo>
                    <a:pt y="36361" x="22891"/>
                  </a:lnTo>
                  <a:lnTo>
                    <a:pt y="37016" x="24575"/>
                  </a:lnTo>
                  <a:lnTo>
                    <a:pt y="12667" x="25665"/>
                  </a:lnTo>
                  <a:lnTo>
                    <a:pt y="9391" x="26755"/>
                  </a:lnTo>
                  <a:lnTo>
                    <a:pt y="1420" x="20810"/>
                  </a:lnTo>
                  <a:lnTo>
                    <a:pt y="6879" x="15162"/>
                  </a:lnTo>
                  <a:lnTo>
                    <a:pt y="0" x="9018"/>
                  </a:lnTo>
                  <a:lnTo>
                    <a:pt y="11138" x="1"/>
                  </a:lnTo>
                  <a:lnTo>
                    <a:pt y="11793" x="2379"/>
                  </a:lnTo>
                  <a:lnTo>
                    <a:pt y="33631" x="1091"/>
                  </a:lnTo>
                  <a:lnTo>
                    <a:pt y="34505" x="3072"/>
                  </a:lnTo>
                  <a:lnTo>
                    <a:pt y="34505" x="307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0" name="Shape 170"/>
            <p:cNvSpPr/>
            <p:nvPr/>
          </p:nvSpPr>
          <p:spPr>
            <a:xfrm>
              <a:off y="1826200" x="1372400"/>
              <a:ext cy="657900" cx="606975"/>
            </a:xfrm>
            <a:custGeom>
              <a:pathLst>
                <a:path w="24279" extrusionOk="0" h="26316">
                  <a:moveTo>
                    <a:pt y="983" x="24278"/>
                  </a:moveTo>
                  <a:lnTo>
                    <a:pt y="0" x="14171"/>
                  </a:lnTo>
                  <a:lnTo>
                    <a:pt y="19436" x="14171"/>
                  </a:lnTo>
                  <a:lnTo>
                    <a:pt y="18672" x="1"/>
                  </a:lnTo>
                  <a:lnTo>
                    <a:pt y="21292" x="1"/>
                  </a:lnTo>
                  <a:lnTo>
                    <a:pt y="21292" x="5847"/>
                  </a:lnTo>
                  <a:lnTo>
                    <a:pt y="26315" x="5847"/>
                  </a:lnTo>
                  <a:lnTo>
                    <a:pt y="26315" x="18035"/>
                  </a:lnTo>
                  <a:lnTo>
                    <a:pt y="19436" x="18035"/>
                  </a:lnTo>
                  <a:lnTo>
                    <a:pt y="19436" x="15955"/>
                  </a:lnTo>
                  <a:lnTo>
                    <a:pt y="983" x="24278"/>
                  </a:lnTo>
                  <a:lnTo>
                    <a:pt y="983" x="242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1" name="Shape 171"/>
            <p:cNvSpPr/>
            <p:nvPr/>
          </p:nvSpPr>
          <p:spPr>
            <a:xfrm>
              <a:off y="1012725" x="2204775"/>
              <a:ext cy="1329425" cx="250225"/>
            </a:xfrm>
            <a:custGeom>
              <a:pathLst>
                <a:path w="10009" extrusionOk="0" h="53177">
                  <a:moveTo>
                    <a:pt y="33959" x="1"/>
                  </a:moveTo>
                  <a:lnTo>
                    <a:pt y="27516" x="3865"/>
                  </a:lnTo>
                  <a:lnTo>
                    <a:pt y="22057" x="3172"/>
                  </a:lnTo>
                  <a:lnTo>
                    <a:pt y="17908" x="4559"/>
                  </a:lnTo>
                  <a:lnTo>
                    <a:pt y="1" x="5847"/>
                  </a:lnTo>
                  <a:lnTo>
                    <a:pt y="17580" x="6937"/>
                  </a:lnTo>
                  <a:lnTo>
                    <a:pt y="22057" x="9315"/>
                  </a:lnTo>
                  <a:lnTo>
                    <a:pt y="25988" x="6937"/>
                  </a:lnTo>
                  <a:lnTo>
                    <a:pt y="31666" x="9712"/>
                  </a:lnTo>
                  <a:lnTo>
                    <a:pt y="53176" x="10009"/>
                  </a:lnTo>
                  <a:lnTo>
                    <a:pt y="53176" x="6937"/>
                  </a:lnTo>
                  <a:lnTo>
                    <a:pt y="32867" x="6937"/>
                  </a:lnTo>
                  <a:lnTo>
                    <a:pt y="30137" x="4856"/>
                  </a:lnTo>
                  <a:lnTo>
                    <a:pt y="36688" x="1685"/>
                  </a:lnTo>
                  <a:lnTo>
                    <a:pt y="33959" x="1"/>
                  </a:lnTo>
                  <a:lnTo>
                    <a:pt y="33959"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2" name="Shape 172"/>
            <p:cNvSpPr/>
            <p:nvPr/>
          </p:nvSpPr>
          <p:spPr>
            <a:xfrm>
              <a:off y="1394900" x="2447550"/>
              <a:ext cy="1010025" cx="440975"/>
            </a:xfrm>
            <a:custGeom>
              <a:pathLst>
                <a:path w="17639" extrusionOk="0" h="40401">
                  <a:moveTo>
                    <a:pt y="27079" x="991"/>
                  </a:moveTo>
                  <a:lnTo>
                    <a:pt y="0" x="2081"/>
                  </a:lnTo>
                  <a:lnTo>
                    <a:pt y="0" x="5550"/>
                  </a:lnTo>
                  <a:lnTo>
                    <a:pt y="9172" x="5946"/>
                  </a:lnTo>
                  <a:lnTo>
                    <a:pt y="10701" x="17639"/>
                  </a:lnTo>
                  <a:lnTo>
                    <a:pt y="32866" x="16648"/>
                  </a:lnTo>
                  <a:lnTo>
                    <a:pt y="32102" x="14468"/>
                  </a:lnTo>
                  <a:lnTo>
                    <a:pt y="13758" x="14468"/>
                  </a:lnTo>
                  <a:lnTo>
                    <a:pt y="13321" x="7234"/>
                  </a:lnTo>
                  <a:lnTo>
                    <a:pt y="40401" x="5550"/>
                  </a:lnTo>
                  <a:lnTo>
                    <a:pt y="38544" x="1"/>
                  </a:lnTo>
                  <a:lnTo>
                    <a:pt y="27079" x="991"/>
                  </a:lnTo>
                  <a:lnTo>
                    <a:pt y="27079" x="99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3" name="Shape 173"/>
            <p:cNvSpPr/>
            <p:nvPr/>
          </p:nvSpPr>
          <p:spPr>
            <a:xfrm>
              <a:off y="1422200" x="2611050"/>
              <a:ext cy="240225" cx="148675"/>
            </a:xfrm>
            <a:custGeom>
              <a:pathLst>
                <a:path w="5947" extrusionOk="0" h="9609">
                  <a:moveTo>
                    <a:pt y="0" x="1"/>
                  </a:moveTo>
                  <a:lnTo>
                    <a:pt y="1529" x="5946"/>
                  </a:lnTo>
                  <a:lnTo>
                    <a:pt y="9609" x="5946"/>
                  </a:lnTo>
                  <a:lnTo>
                    <a:pt y="9609" x="3072"/>
                  </a:lnTo>
                  <a:lnTo>
                    <a:pt y="2293" x="3469"/>
                  </a:lnTo>
                  <a:lnTo>
                    <a:pt y="0" x="1"/>
                  </a:lnTo>
                  <a:lnTo>
                    <a:pt y="0"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4" name="Shape 174"/>
            <p:cNvSpPr/>
            <p:nvPr/>
          </p:nvSpPr>
          <p:spPr>
            <a:xfrm>
              <a:off y="1250225" x="1374875"/>
              <a:ext cy="54600" cx="136275"/>
            </a:xfrm>
            <a:custGeom>
              <a:pathLst>
                <a:path w="5451" extrusionOk="0" h="2184">
                  <a:moveTo>
                    <a:pt y="0" x="397"/>
                  </a:moveTo>
                  <a:lnTo>
                    <a:pt y="0" x="5253"/>
                  </a:lnTo>
                  <a:lnTo>
                    <a:pt y="2184" x="5451"/>
                  </a:lnTo>
                  <a:lnTo>
                    <a:pt y="2184" x="1"/>
                  </a:lnTo>
                  <a:lnTo>
                    <a:pt y="0" x="397"/>
                  </a:lnTo>
                  <a:lnTo>
                    <a:pt y="0" x="3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5" name="Shape 175"/>
            <p:cNvSpPr/>
            <p:nvPr/>
          </p:nvSpPr>
          <p:spPr>
            <a:xfrm>
              <a:off y="1386700" x="1372400"/>
              <a:ext cy="51900" cx="133800"/>
            </a:xfrm>
            <a:custGeom>
              <a:pathLst>
                <a:path w="5352" extrusionOk="0" h="2076">
                  <a:moveTo>
                    <a:pt y="1" x="397"/>
                  </a:moveTo>
                  <a:lnTo>
                    <a:pt y="1" x="5253"/>
                  </a:lnTo>
                  <a:lnTo>
                    <a:pt y="2075" x="5352"/>
                  </a:lnTo>
                  <a:lnTo>
                    <a:pt y="2075" x="1"/>
                  </a:lnTo>
                  <a:lnTo>
                    <a:pt y="1" x="397"/>
                  </a:lnTo>
                  <a:lnTo>
                    <a:pt y="1" x="3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6" name="Shape 176"/>
            <p:cNvSpPr/>
            <p:nvPr/>
          </p:nvSpPr>
          <p:spPr>
            <a:xfrm>
              <a:off y="1523200" x="1362500"/>
              <a:ext cy="49150" cx="131325"/>
            </a:xfrm>
            <a:custGeom>
              <a:pathLst>
                <a:path w="5253" extrusionOk="0" h="1966">
                  <a:moveTo>
                    <a:pt y="0" x="298"/>
                  </a:moveTo>
                  <a:lnTo>
                    <a:pt y="0" x="5153"/>
                  </a:lnTo>
                  <a:lnTo>
                    <a:pt y="1966" x="5252"/>
                  </a:lnTo>
                  <a:lnTo>
                    <a:pt y="1966" x="0"/>
                  </a:lnTo>
                  <a:lnTo>
                    <a:pt y="0" x="298"/>
                  </a:lnTo>
                  <a:lnTo>
                    <a:pt y="0" x="2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7" name="Shape 177"/>
            <p:cNvSpPr/>
            <p:nvPr/>
          </p:nvSpPr>
          <p:spPr>
            <a:xfrm>
              <a:off y="1640575" x="1362500"/>
              <a:ext cy="54625" cx="133800"/>
            </a:xfrm>
            <a:custGeom>
              <a:pathLst>
                <a:path w="5352" extrusionOk="0" h="2185">
                  <a:moveTo>
                    <a:pt y="0" x="298"/>
                  </a:moveTo>
                  <a:lnTo>
                    <a:pt y="0" x="5153"/>
                  </a:lnTo>
                  <a:lnTo>
                    <a:pt y="2184" x="5351"/>
                  </a:lnTo>
                  <a:lnTo>
                    <a:pt y="2184" x="0"/>
                  </a:lnTo>
                  <a:lnTo>
                    <a:pt y="0" x="298"/>
                  </a:lnTo>
                  <a:lnTo>
                    <a:pt y="0" x="2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8" name="Shape 178"/>
            <p:cNvSpPr/>
            <p:nvPr/>
          </p:nvSpPr>
          <p:spPr>
            <a:xfrm>
              <a:off y="1916275" x="1384800"/>
              <a:ext cy="65550" cx="96625"/>
            </a:xfrm>
            <a:custGeom>
              <a:pathLst>
                <a:path w="3865" extrusionOk="0" h="2622">
                  <a:moveTo>
                    <a:pt y="1" x="2676"/>
                  </a:moveTo>
                  <a:lnTo>
                    <a:pt y="2621" x="3865"/>
                  </a:lnTo>
                  <a:lnTo>
                    <a:pt y="2621" x="0"/>
                  </a:lnTo>
                  <a:lnTo>
                    <a:pt y="546" x="0"/>
                  </a:lnTo>
                  <a:lnTo>
                    <a:pt y="1" x="2676"/>
                  </a:lnTo>
                  <a:lnTo>
                    <a:pt y="1" x="2676"/>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9" name="Shape 179"/>
            <p:cNvSpPr/>
            <p:nvPr/>
          </p:nvSpPr>
          <p:spPr>
            <a:xfrm>
              <a:off y="2025475" x="1372400"/>
              <a:ext cy="316675" cx="198225"/>
            </a:xfrm>
            <a:custGeom>
              <a:pathLst>
                <a:path w="7929" extrusionOk="0" h="12667">
                  <a:moveTo>
                    <a:pt y="0" x="100"/>
                  </a:moveTo>
                  <a:lnTo>
                    <a:pt y="109" x="4658"/>
                  </a:lnTo>
                  <a:lnTo>
                    <a:pt y="9718" x="7928"/>
                  </a:lnTo>
                  <a:lnTo>
                    <a:pt y="12666" x="7730"/>
                  </a:lnTo>
                  <a:lnTo>
                    <a:pt y="12666" x="100"/>
                  </a:lnTo>
                  <a:lnTo>
                    <a:pt y="8954" x="100"/>
                  </a:lnTo>
                  <a:lnTo>
                    <a:pt y="9172" x="4856"/>
                  </a:lnTo>
                  <a:lnTo>
                    <a:pt y="7425" x="4856"/>
                  </a:lnTo>
                  <a:lnTo>
                    <a:pt y="7207" x="1"/>
                  </a:lnTo>
                  <a:lnTo>
                    <a:pt y="4586" x="100"/>
                  </a:lnTo>
                  <a:lnTo>
                    <a:pt y="4586" x="3964"/>
                  </a:lnTo>
                  <a:lnTo>
                    <a:pt y="2730" x="3964"/>
                  </a:lnTo>
                  <a:lnTo>
                    <a:pt y="2730" x="595"/>
                  </a:lnTo>
                  <a:lnTo>
                    <a:pt y="0" x="100"/>
                  </a:lnTo>
                  <a:lnTo>
                    <a:pt y="0" x="1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0" name="Shape 180"/>
            <p:cNvSpPr/>
            <p:nvPr/>
          </p:nvSpPr>
          <p:spPr>
            <a:xfrm>
              <a:off y="1861675" x="1216350"/>
              <a:ext cy="614225" cx="59475"/>
            </a:xfrm>
            <a:custGeom>
              <a:pathLst>
                <a:path w="2379" extrusionOk="0" h="24569">
                  <a:moveTo>
                    <a:pt y="24568" x="2378"/>
                  </a:moveTo>
                  <a:lnTo>
                    <a:pt y="1" x="2081"/>
                  </a:lnTo>
                  <a:lnTo>
                    <a:pt y="1" x="198"/>
                  </a:lnTo>
                  <a:lnTo>
                    <a:pt y="24568" x="0"/>
                  </a:lnTo>
                  <a:lnTo>
                    <a:pt y="24568" x="2378"/>
                  </a:lnTo>
                  <a:lnTo>
                    <a:pt y="24568" x="23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1" name="Shape 181"/>
            <p:cNvSpPr/>
            <p:nvPr/>
          </p:nvSpPr>
          <p:spPr>
            <a:xfrm>
              <a:off y="2295700" x="668850"/>
              <a:ext cy="357625" cx="1280800"/>
            </a:xfrm>
            <a:custGeom>
              <a:pathLst>
                <a:path w="51232" extrusionOk="0" h="14305">
                  <a:moveTo>
                    <a:pt y="8409" x="199"/>
                  </a:moveTo>
                  <a:lnTo>
                    <a:pt y="8409" x="199"/>
                  </a:lnTo>
                  <a:lnTo>
                    <a:pt y="8409" x="397"/>
                  </a:lnTo>
                  <a:lnTo>
                    <a:pt y="8299" x="694"/>
                  </a:lnTo>
                  <a:lnTo>
                    <a:pt y="8299" x="992"/>
                  </a:lnTo>
                  <a:lnTo>
                    <a:pt y="8299" x="1289"/>
                  </a:lnTo>
                  <a:lnTo>
                    <a:pt y="8190" x="1487"/>
                  </a:lnTo>
                  <a:lnTo>
                    <a:pt y="8190" x="1784"/>
                  </a:lnTo>
                  <a:lnTo>
                    <a:pt y="8190" x="2082"/>
                  </a:lnTo>
                  <a:lnTo>
                    <a:pt y="8190" x="2379"/>
                  </a:lnTo>
                  <a:lnTo>
                    <a:pt y="8081" x="2676"/>
                  </a:lnTo>
                  <a:lnTo>
                    <a:pt y="8081" x="3073"/>
                  </a:lnTo>
                  <a:lnTo>
                    <a:pt y="8081" x="3370"/>
                  </a:lnTo>
                  <a:lnTo>
                    <a:pt y="8081" x="3766"/>
                  </a:lnTo>
                  <a:lnTo>
                    <a:pt y="8081" x="4064"/>
                  </a:lnTo>
                  <a:lnTo>
                    <a:pt y="7972" x="4460"/>
                  </a:lnTo>
                  <a:lnTo>
                    <a:pt y="7972" x="4955"/>
                  </a:lnTo>
                  <a:lnTo>
                    <a:pt y="7972" x="5253"/>
                  </a:lnTo>
                  <a:lnTo>
                    <a:pt y="7972" x="5748"/>
                  </a:lnTo>
                  <a:lnTo>
                    <a:pt y="7972" x="5946"/>
                  </a:lnTo>
                  <a:lnTo>
                    <a:pt y="7972" x="6144"/>
                  </a:lnTo>
                  <a:lnTo>
                    <a:pt y="7972" x="6442"/>
                  </a:lnTo>
                  <a:lnTo>
                    <a:pt y="8081" x="6640"/>
                  </a:lnTo>
                  <a:lnTo>
                    <a:pt y="8081" x="7036"/>
                  </a:lnTo>
                  <a:lnTo>
                    <a:pt y="8081" x="7433"/>
                  </a:lnTo>
                  <a:lnTo>
                    <a:pt y="8081" x="7730"/>
                  </a:lnTo>
                  <a:lnTo>
                    <a:pt y="8081" x="7928"/>
                  </a:lnTo>
                  <a:lnTo>
                    <a:pt y="8081" x="8126"/>
                  </a:lnTo>
                  <a:lnTo>
                    <a:pt y="8190" x="8424"/>
                  </a:lnTo>
                  <a:lnTo>
                    <a:pt y="8190" x="8622"/>
                  </a:lnTo>
                  <a:lnTo>
                    <a:pt y="8190" x="8820"/>
                  </a:lnTo>
                  <a:lnTo>
                    <a:pt y="8190" x="9117"/>
                  </a:lnTo>
                  <a:lnTo>
                    <a:pt y="8299" x="9315"/>
                  </a:lnTo>
                  <a:lnTo>
                    <a:pt y="8299" x="9514"/>
                  </a:lnTo>
                  <a:lnTo>
                    <a:pt y="8299" x="9811"/>
                  </a:lnTo>
                  <a:lnTo>
                    <a:pt y="8409" x="10009"/>
                  </a:lnTo>
                  <a:lnTo>
                    <a:pt y="8409" x="10306"/>
                  </a:lnTo>
                  <a:lnTo>
                    <a:pt y="8518" x="10703"/>
                  </a:lnTo>
                  <a:lnTo>
                    <a:pt y="8627" x="11198"/>
                  </a:lnTo>
                  <a:lnTo>
                    <a:pt y="8627" x="11396"/>
                  </a:lnTo>
                  <a:lnTo>
                    <a:pt y="8736" x="11594"/>
                  </a:lnTo>
                  <a:lnTo>
                    <a:pt y="8845" x="11793"/>
                  </a:lnTo>
                  <a:lnTo>
                    <a:pt y="8845" x="12090"/>
                  </a:lnTo>
                  <a:lnTo>
                    <a:pt y="9064" x="12486"/>
                  </a:lnTo>
                  <a:lnTo>
                    <a:pt y="9173" x="12883"/>
                  </a:lnTo>
                  <a:lnTo>
                    <a:pt y="9173" x="13081"/>
                  </a:lnTo>
                  <a:lnTo>
                    <a:pt y="9282" x="13378"/>
                  </a:lnTo>
                  <a:lnTo>
                    <a:pt y="9282" x="13576"/>
                  </a:lnTo>
                  <a:lnTo>
                    <a:pt y="9391" x="13774"/>
                  </a:lnTo>
                  <a:lnTo>
                    <a:pt y="9610" x="14171"/>
                  </a:lnTo>
                  <a:lnTo>
                    <a:pt y="9719" x="14567"/>
                  </a:lnTo>
                  <a:lnTo>
                    <a:pt y="9937" x="14964"/>
                  </a:lnTo>
                  <a:lnTo>
                    <a:pt y="10046" x="15360"/>
                  </a:lnTo>
                  <a:lnTo>
                    <a:pt y="10156" x="15657"/>
                  </a:lnTo>
                  <a:lnTo>
                    <a:pt y="10374" x="16153"/>
                  </a:lnTo>
                  <a:lnTo>
                    <a:pt y="10483" x="16450"/>
                  </a:lnTo>
                  <a:lnTo>
                    <a:pt y="10702" x="16846"/>
                  </a:lnTo>
                  <a:lnTo>
                    <a:pt y="10811" x="17144"/>
                  </a:lnTo>
                  <a:lnTo>
                    <a:pt y="11029" x="17441"/>
                  </a:lnTo>
                  <a:lnTo>
                    <a:pt y="11138" x="17639"/>
                  </a:lnTo>
                  <a:lnTo>
                    <a:pt y="11357" x="18035"/>
                  </a:lnTo>
                  <a:lnTo>
                    <a:pt y="11466" x="18234"/>
                  </a:lnTo>
                  <a:lnTo>
                    <a:pt y="11575" x="18432"/>
                  </a:lnTo>
                  <a:lnTo>
                    <a:pt y="11793" x="18729"/>
                  </a:lnTo>
                  <a:lnTo>
                    <a:pt y="11793" x="18927"/>
                  </a:lnTo>
                  <a:lnTo>
                    <a:pt y="12012" x="19225"/>
                  </a:lnTo>
                  <a:lnTo>
                    <a:pt y="12230" x="19522"/>
                  </a:lnTo>
                  <a:lnTo>
                    <a:pt y="12230" x="19720"/>
                  </a:lnTo>
                  <a:lnTo>
                    <a:pt y="12339" x="19720"/>
                  </a:lnTo>
                  <a:lnTo>
                    <a:pt y="12339" x="19819"/>
                  </a:lnTo>
                  <a:lnTo>
                    <a:pt y="12230" x="19918"/>
                  </a:lnTo>
                  <a:lnTo>
                    <a:pt y="12121" x="20215"/>
                  </a:lnTo>
                  <a:lnTo>
                    <a:pt y="12012" x="20711"/>
                  </a:lnTo>
                  <a:lnTo>
                    <a:pt y="11793" x="20909"/>
                  </a:lnTo>
                  <a:lnTo>
                    <a:pt y="11793" x="21107"/>
                  </a:lnTo>
                  <a:lnTo>
                    <a:pt y="11575" x="21305"/>
                  </a:lnTo>
                  <a:lnTo>
                    <a:pt y="11575" x="21603"/>
                  </a:lnTo>
                  <a:lnTo>
                    <a:pt y="11466" x="21900"/>
                  </a:lnTo>
                  <a:lnTo>
                    <a:pt y="11357" x="22296"/>
                  </a:lnTo>
                  <a:lnTo>
                    <a:pt y="11248" x="22594"/>
                  </a:lnTo>
                  <a:lnTo>
                    <a:pt y="11138" x="22990"/>
                  </a:lnTo>
                  <a:lnTo>
                    <a:pt y="11029" x="23287"/>
                  </a:lnTo>
                  <a:lnTo>
                    <a:pt y="10811" x="23585"/>
                  </a:lnTo>
                  <a:lnTo>
                    <a:pt y="10702" x="23981"/>
                  </a:lnTo>
                  <a:lnTo>
                    <a:pt y="10592" x="24377"/>
                  </a:lnTo>
                  <a:lnTo>
                    <a:pt y="10483" x="24675"/>
                  </a:lnTo>
                  <a:lnTo>
                    <a:pt y="10374" x="25071"/>
                  </a:lnTo>
                  <a:lnTo>
                    <a:pt y="10374" x="25566"/>
                  </a:lnTo>
                  <a:lnTo>
                    <a:pt y="10265" x="25963"/>
                  </a:lnTo>
                  <a:lnTo>
                    <a:pt y="10156" x="26359"/>
                  </a:lnTo>
                  <a:lnTo>
                    <a:pt y="10046" x="26656"/>
                  </a:lnTo>
                  <a:lnTo>
                    <a:pt y="9937" x="27152"/>
                  </a:lnTo>
                  <a:lnTo>
                    <a:pt y="9937" x="27548"/>
                  </a:lnTo>
                  <a:lnTo>
                    <a:pt y="9937" x="27945"/>
                  </a:lnTo>
                  <a:lnTo>
                    <a:pt y="9937" x="28341"/>
                  </a:lnTo>
                  <a:lnTo>
                    <a:pt y="9937" x="28737"/>
                  </a:lnTo>
                  <a:lnTo>
                    <a:pt y="9937" x="29134"/>
                  </a:lnTo>
                  <a:lnTo>
                    <a:pt y="9937" x="29530"/>
                  </a:lnTo>
                  <a:lnTo>
                    <a:pt y="9937" x="29827"/>
                  </a:lnTo>
                  <a:lnTo>
                    <a:pt y="10046" x="30224"/>
                  </a:lnTo>
                  <a:lnTo>
                    <a:pt y="10156" x="30620"/>
                  </a:lnTo>
                  <a:lnTo>
                    <a:pt y="10156" x="30917"/>
                  </a:lnTo>
                  <a:lnTo>
                    <a:pt y="10265" x="31314"/>
                  </a:lnTo>
                  <a:lnTo>
                    <a:pt y="10374" x="31611"/>
                  </a:lnTo>
                  <a:lnTo>
                    <a:pt y="10483" x="32007"/>
                  </a:lnTo>
                  <a:lnTo>
                    <a:pt y="10592" x="32305"/>
                  </a:lnTo>
                  <a:lnTo>
                    <a:pt y="10702" x="32701"/>
                  </a:lnTo>
                  <a:lnTo>
                    <a:pt y="10811" x="32899"/>
                  </a:lnTo>
                  <a:lnTo>
                    <a:pt y="11029" x="33196"/>
                  </a:lnTo>
                  <a:lnTo>
                    <a:pt y="11138" x="33494"/>
                  </a:lnTo>
                  <a:lnTo>
                    <a:pt y="11248" x="33791"/>
                  </a:lnTo>
                  <a:lnTo>
                    <a:pt y="11466" x="33989"/>
                  </a:lnTo>
                  <a:lnTo>
                    <a:pt y="11575" x="34386"/>
                  </a:lnTo>
                  <a:lnTo>
                    <a:pt y="11684" x="34584"/>
                  </a:lnTo>
                  <a:lnTo>
                    <a:pt y="11793" x="34881"/>
                  </a:lnTo>
                  <a:lnTo>
                    <a:pt y="12012" x="34980"/>
                  </a:lnTo>
                  <a:lnTo>
                    <a:pt y="12121" x="35178"/>
                  </a:lnTo>
                  <a:lnTo>
                    <a:pt y="12339" x="35575"/>
                  </a:lnTo>
                  <a:lnTo>
                    <a:pt y="12558" x="35872"/>
                  </a:lnTo>
                  <a:lnTo>
                    <a:pt y="12776" x="36070"/>
                  </a:lnTo>
                  <a:lnTo>
                    <a:pt y="12885" x="36268"/>
                  </a:lnTo>
                  <a:lnTo>
                    <a:pt y="12995" x="36367"/>
                  </a:lnTo>
                  <a:lnTo>
                    <a:pt y="13104" x="36367"/>
                  </a:lnTo>
                  <a:lnTo>
                    <a:pt y="12995" x="36367"/>
                  </a:lnTo>
                  <a:lnTo>
                    <a:pt y="12776" x="36466"/>
                  </a:lnTo>
                  <a:lnTo>
                    <a:pt y="12449" x="36566"/>
                  </a:lnTo>
                  <a:lnTo>
                    <a:pt y="12121" x="36764"/>
                  </a:lnTo>
                  <a:lnTo>
                    <a:pt y="11793" x="36962"/>
                  </a:lnTo>
                  <a:lnTo>
                    <a:pt y="11466" x="37358"/>
                  </a:lnTo>
                  <a:lnTo>
                    <a:pt y="11248" x="37556"/>
                  </a:lnTo>
                  <a:lnTo>
                    <a:pt y="11138" x="37854"/>
                  </a:lnTo>
                  <a:lnTo>
                    <a:pt y="11029" x="38151"/>
                  </a:lnTo>
                  <a:lnTo>
                    <a:pt y="11029" x="38547"/>
                  </a:lnTo>
                  <a:lnTo>
                    <a:pt y="10811" x="38845"/>
                  </a:lnTo>
                  <a:lnTo>
                    <a:pt y="10811" x="39340"/>
                  </a:lnTo>
                  <a:lnTo>
                    <a:pt y="10811" x="39439"/>
                  </a:lnTo>
                  <a:lnTo>
                    <a:pt y="10811" x="39737"/>
                  </a:lnTo>
                  <a:lnTo>
                    <a:pt y="10920" x="39935"/>
                  </a:lnTo>
                  <a:lnTo>
                    <a:pt y="11029" x="40232"/>
                  </a:lnTo>
                  <a:lnTo>
                    <a:pt y="11029" x="40430"/>
                  </a:lnTo>
                  <a:lnTo>
                    <a:pt y="11029" x="40628"/>
                  </a:lnTo>
                  <a:lnTo>
                    <a:pt y="11029" x="40926"/>
                  </a:lnTo>
                  <a:lnTo>
                    <a:pt y="11029" x="41124"/>
                  </a:lnTo>
                  <a:lnTo>
                    <a:pt y="11029" x="41322"/>
                  </a:lnTo>
                  <a:lnTo>
                    <a:pt y="11138" x="41619"/>
                  </a:lnTo>
                  <a:lnTo>
                    <a:pt y="11138" x="41817"/>
                  </a:lnTo>
                  <a:lnTo>
                    <a:pt y="11248" x="42115"/>
                  </a:lnTo>
                  <a:lnTo>
                    <a:pt y="11357" x="42511"/>
                  </a:lnTo>
                  <a:lnTo>
                    <a:pt y="11466" x="42907"/>
                  </a:lnTo>
                  <a:lnTo>
                    <a:pt y="11466" x="43205"/>
                  </a:lnTo>
                  <a:lnTo>
                    <a:pt y="11575" x="43601"/>
                  </a:lnTo>
                  <a:lnTo>
                    <a:pt y="11575" x="43799"/>
                  </a:lnTo>
                  <a:lnTo>
                    <a:pt y="11684" x="44097"/>
                  </a:lnTo>
                  <a:lnTo>
                    <a:pt y="11793" x="44196"/>
                  </a:lnTo>
                  <a:lnTo>
                    <a:pt y="11793" x="44196"/>
                  </a:lnTo>
                  <a:lnTo>
                    <a:pt y="11684" x="44196"/>
                  </a:lnTo>
                  <a:lnTo>
                    <a:pt y="11575" x="44196"/>
                  </a:lnTo>
                  <a:lnTo>
                    <a:pt y="11357" x="44196"/>
                  </a:lnTo>
                  <a:lnTo>
                    <a:pt y="11029" x="44196"/>
                  </a:lnTo>
                  <a:lnTo>
                    <a:pt y="10592" x="44196"/>
                  </a:lnTo>
                  <a:lnTo>
                    <a:pt y="10156" x="44394"/>
                  </a:lnTo>
                  <a:lnTo>
                    <a:pt y="9719" x="44394"/>
                  </a:lnTo>
                  <a:lnTo>
                    <a:pt y="9282" x="44493"/>
                  </a:lnTo>
                  <a:lnTo>
                    <a:pt y="8955" x="44493"/>
                  </a:lnTo>
                  <a:lnTo>
                    <a:pt y="8627" x="44592"/>
                  </a:lnTo>
                  <a:lnTo>
                    <a:pt y="8409" x="44592"/>
                  </a:lnTo>
                  <a:lnTo>
                    <a:pt y="8081" x="44691"/>
                  </a:lnTo>
                  <a:lnTo>
                    <a:pt y="7863" x="44691"/>
                  </a:lnTo>
                  <a:lnTo>
                    <a:pt y="7535" x="44790"/>
                  </a:lnTo>
                  <a:lnTo>
                    <a:pt y="7207" x="44889"/>
                  </a:lnTo>
                  <a:lnTo>
                    <a:pt y="6880" x="44988"/>
                  </a:lnTo>
                  <a:lnTo>
                    <a:pt y="6662" x="45087"/>
                  </a:lnTo>
                  <a:lnTo>
                    <a:pt y="6334" x="45087"/>
                  </a:lnTo>
                  <a:lnTo>
                    <a:pt y="6006" x="45187"/>
                  </a:lnTo>
                  <a:lnTo>
                    <a:pt y="5788" x="45385"/>
                  </a:lnTo>
                  <a:lnTo>
                    <a:pt y="5460" x="45484"/>
                  </a:lnTo>
                  <a:lnTo>
                    <a:pt y="5133" x="45583"/>
                  </a:lnTo>
                  <a:lnTo>
                    <a:pt y="4914" x="45781"/>
                  </a:lnTo>
                  <a:lnTo>
                    <a:pt y="4587" x="45979"/>
                  </a:lnTo>
                  <a:lnTo>
                    <a:pt y="4369" x="46078"/>
                  </a:lnTo>
                  <a:lnTo>
                    <a:pt y="4041" x="46277"/>
                  </a:lnTo>
                  <a:lnTo>
                    <a:pt y="3713" x="46475"/>
                  </a:lnTo>
                  <a:lnTo>
                    <a:pt y="3604" x="46673"/>
                  </a:lnTo>
                  <a:lnTo>
                    <a:pt y="3058" x="47069"/>
                  </a:lnTo>
                  <a:lnTo>
                    <a:pt y="2622" x="47466"/>
                  </a:lnTo>
                  <a:lnTo>
                    <a:pt y="2294" x="47862"/>
                  </a:lnTo>
                  <a:lnTo>
                    <a:pt y="1857" x="48357"/>
                  </a:lnTo>
                  <a:lnTo>
                    <a:pt y="1530" x="48754"/>
                  </a:lnTo>
                  <a:lnTo>
                    <a:pt y="1311" x="49249"/>
                  </a:lnTo>
                  <a:lnTo>
                    <a:pt y="874" x="49646"/>
                  </a:lnTo>
                  <a:lnTo>
                    <a:pt y="765" x="49943"/>
                  </a:lnTo>
                  <a:lnTo>
                    <a:pt y="547" x="50339"/>
                  </a:lnTo>
                  <a:lnTo>
                    <a:pt y="329" x="50637"/>
                  </a:lnTo>
                  <a:lnTo>
                    <a:pt y="219" x="50835"/>
                  </a:lnTo>
                  <a:lnTo>
                    <a:pt y="1" x="51033"/>
                  </a:lnTo>
                  <a:lnTo>
                    <a:pt y="1" x="51033"/>
                  </a:lnTo>
                  <a:lnTo>
                    <a:pt y="1" x="51231"/>
                  </a:lnTo>
                  <a:lnTo>
                    <a:pt y="14305" x="50835"/>
                  </a:lnTo>
                  <a:lnTo>
                    <a:pt y="14196" x="50736"/>
                  </a:lnTo>
                  <a:lnTo>
                    <a:pt y="14196" x="50637"/>
                  </a:lnTo>
                  <a:lnTo>
                    <a:pt y="14196" x="50537"/>
                  </a:lnTo>
                  <a:lnTo>
                    <a:pt y="14196" x="50339"/>
                  </a:lnTo>
                  <a:lnTo>
                    <a:pt y="14086" x="50042"/>
                  </a:lnTo>
                  <a:lnTo>
                    <a:pt y="14086" x="49745"/>
                  </a:lnTo>
                  <a:lnTo>
                    <a:pt y="14086" x="49348"/>
                  </a:lnTo>
                  <a:lnTo>
                    <a:pt y="14086" x="48952"/>
                  </a:lnTo>
                  <a:lnTo>
                    <a:pt y="14086" x="48655"/>
                  </a:lnTo>
                  <a:lnTo>
                    <a:pt y="14086" x="48457"/>
                  </a:lnTo>
                  <a:lnTo>
                    <a:pt y="14086" x="48159"/>
                  </a:lnTo>
                  <a:lnTo>
                    <a:pt y="14086" x="47961"/>
                  </a:lnTo>
                  <a:lnTo>
                    <a:pt y="14086" x="47664"/>
                  </a:lnTo>
                  <a:lnTo>
                    <a:pt y="14086" x="47466"/>
                  </a:lnTo>
                  <a:lnTo>
                    <a:pt y="14086" x="47168"/>
                  </a:lnTo>
                  <a:lnTo>
                    <a:pt y="14086" x="46772"/>
                  </a:lnTo>
                  <a:lnTo>
                    <a:pt y="14086" x="46475"/>
                  </a:lnTo>
                  <a:lnTo>
                    <a:pt y="14086" x="46177"/>
                  </a:lnTo>
                  <a:lnTo>
                    <a:pt y="14086" x="45880"/>
                  </a:lnTo>
                  <a:lnTo>
                    <a:pt y="14086" x="45583"/>
                  </a:lnTo>
                  <a:lnTo>
                    <a:pt y="14086" x="45187"/>
                  </a:lnTo>
                  <a:lnTo>
                    <a:pt y="14086" x="44790"/>
                  </a:lnTo>
                  <a:lnTo>
                    <a:pt y="14086" x="44493"/>
                  </a:lnTo>
                  <a:lnTo>
                    <a:pt y="14086" x="44097"/>
                  </a:lnTo>
                  <a:lnTo>
                    <a:pt y="13977" x="43700"/>
                  </a:lnTo>
                  <a:lnTo>
                    <a:pt y="13977" x="43205"/>
                  </a:lnTo>
                  <a:lnTo>
                    <a:pt y="13977" x="42907"/>
                  </a:lnTo>
                  <a:lnTo>
                    <a:pt y="13977" x="42511"/>
                  </a:lnTo>
                  <a:lnTo>
                    <a:pt y="13977" x="42115"/>
                  </a:lnTo>
                  <a:lnTo>
                    <a:pt y="13977" x="41718"/>
                  </a:lnTo>
                  <a:lnTo>
                    <a:pt y="13977" x="41322"/>
                  </a:lnTo>
                  <a:lnTo>
                    <a:pt y="13977" x="40926"/>
                  </a:lnTo>
                  <a:lnTo>
                    <a:pt y="13868" x="40430"/>
                  </a:lnTo>
                  <a:lnTo>
                    <a:pt y="13868" x="39935"/>
                  </a:lnTo>
                  <a:lnTo>
                    <a:pt y="13868" x="39439"/>
                  </a:lnTo>
                  <a:lnTo>
                    <a:pt y="13868" x="39142"/>
                  </a:lnTo>
                  <a:lnTo>
                    <a:pt y="13868" x="38646"/>
                  </a:lnTo>
                  <a:lnTo>
                    <a:pt y="13868" x="38250"/>
                  </a:lnTo>
                  <a:lnTo>
                    <a:pt y="13868" x="37755"/>
                  </a:lnTo>
                  <a:lnTo>
                    <a:pt y="13868" x="37358"/>
                  </a:lnTo>
                  <a:lnTo>
                    <a:pt y="13868" x="36863"/>
                  </a:lnTo>
                  <a:lnTo>
                    <a:pt y="13868" x="36367"/>
                  </a:lnTo>
                  <a:lnTo>
                    <a:pt y="13868" x="35872"/>
                  </a:lnTo>
                  <a:lnTo>
                    <a:pt y="13868" x="35476"/>
                  </a:lnTo>
                  <a:lnTo>
                    <a:pt y="13868" x="34980"/>
                  </a:lnTo>
                  <a:lnTo>
                    <a:pt y="13868" x="34485"/>
                  </a:lnTo>
                  <a:lnTo>
                    <a:pt y="13868" x="33989"/>
                  </a:lnTo>
                  <a:lnTo>
                    <a:pt y="13868" x="33593"/>
                  </a:lnTo>
                  <a:lnTo>
                    <a:pt y="13759" x="33097"/>
                  </a:lnTo>
                  <a:lnTo>
                    <a:pt y="13759" x="32701"/>
                  </a:lnTo>
                  <a:lnTo>
                    <a:pt y="13759" x="32106"/>
                  </a:lnTo>
                  <a:lnTo>
                    <a:pt y="13759" x="31710"/>
                  </a:lnTo>
                  <a:lnTo>
                    <a:pt y="13759" x="31215"/>
                  </a:lnTo>
                  <a:lnTo>
                    <a:pt y="13759" x="30818"/>
                  </a:lnTo>
                  <a:lnTo>
                    <a:pt y="13759" x="30323"/>
                  </a:lnTo>
                  <a:lnTo>
                    <a:pt y="13759" x="29827"/>
                  </a:lnTo>
                  <a:lnTo>
                    <a:pt y="13759" x="29332"/>
                  </a:lnTo>
                  <a:lnTo>
                    <a:pt y="13759" x="28836"/>
                  </a:lnTo>
                  <a:lnTo>
                    <a:pt y="13759" x="28440"/>
                  </a:lnTo>
                  <a:lnTo>
                    <a:pt y="13759" x="27945"/>
                  </a:lnTo>
                  <a:lnTo>
                    <a:pt y="13650" x="27449"/>
                  </a:lnTo>
                  <a:lnTo>
                    <a:pt y="13650" x="27053"/>
                  </a:lnTo>
                  <a:lnTo>
                    <a:pt y="13650" x="26557"/>
                  </a:lnTo>
                  <a:lnTo>
                    <a:pt y="13650" x="26161"/>
                  </a:lnTo>
                  <a:lnTo>
                    <a:pt y="13650" x="25665"/>
                  </a:lnTo>
                  <a:lnTo>
                    <a:pt y="13650" x="25170"/>
                  </a:lnTo>
                  <a:lnTo>
                    <a:pt y="13650" x="24675"/>
                  </a:lnTo>
                  <a:lnTo>
                    <a:pt y="13650" x="24278"/>
                  </a:lnTo>
                  <a:lnTo>
                    <a:pt y="13650" x="23783"/>
                  </a:lnTo>
                  <a:lnTo>
                    <a:pt y="13650" x="23386"/>
                  </a:lnTo>
                  <a:lnTo>
                    <a:pt y="13650" x="22990"/>
                  </a:lnTo>
                  <a:lnTo>
                    <a:pt y="13650" x="22594"/>
                  </a:lnTo>
                  <a:lnTo>
                    <a:pt y="13650" x="22098"/>
                  </a:lnTo>
                  <a:lnTo>
                    <a:pt y="13650" x="21702"/>
                  </a:lnTo>
                  <a:lnTo>
                    <a:pt y="13650" x="21206"/>
                  </a:lnTo>
                  <a:lnTo>
                    <a:pt y="13650" x="20909"/>
                  </a:lnTo>
                  <a:lnTo>
                    <a:pt y="13541" x="20414"/>
                  </a:lnTo>
                  <a:lnTo>
                    <a:pt y="13541" x="20017"/>
                  </a:lnTo>
                  <a:lnTo>
                    <a:pt y="13541" x="19621"/>
                  </a:lnTo>
                  <a:lnTo>
                    <a:pt y="13541" x="19225"/>
                  </a:lnTo>
                  <a:lnTo>
                    <a:pt y="13541" x="18927"/>
                  </a:lnTo>
                  <a:lnTo>
                    <a:pt y="13541" x="18531"/>
                  </a:lnTo>
                  <a:lnTo>
                    <a:pt y="13541" x="18135"/>
                  </a:lnTo>
                  <a:lnTo>
                    <a:pt y="13541" x="17738"/>
                  </a:lnTo>
                  <a:lnTo>
                    <a:pt y="13541" x="17441"/>
                  </a:lnTo>
                  <a:lnTo>
                    <a:pt y="13541" x="17045"/>
                  </a:lnTo>
                  <a:lnTo>
                    <a:pt y="13541" x="16747"/>
                  </a:lnTo>
                  <a:lnTo>
                    <a:pt y="13541" x="16450"/>
                  </a:lnTo>
                  <a:lnTo>
                    <a:pt y="13541" x="16054"/>
                  </a:lnTo>
                  <a:lnTo>
                    <a:pt y="13541" x="15657"/>
                  </a:lnTo>
                  <a:lnTo>
                    <a:pt y="13541" x="15360"/>
                  </a:lnTo>
                  <a:lnTo>
                    <a:pt y="13541" x="15162"/>
                  </a:lnTo>
                  <a:lnTo>
                    <a:pt y="13541" x="14765"/>
                  </a:lnTo>
                  <a:lnTo>
                    <a:pt y="13541" x="14468"/>
                  </a:lnTo>
                  <a:lnTo>
                    <a:pt y="13541" x="14270"/>
                  </a:lnTo>
                  <a:lnTo>
                    <a:pt y="13541" x="13973"/>
                  </a:lnTo>
                  <a:lnTo>
                    <a:pt y="13431" x="13774"/>
                  </a:lnTo>
                  <a:lnTo>
                    <a:pt y="13431" x="13477"/>
                  </a:lnTo>
                  <a:lnTo>
                    <a:pt y="13431" x="13180"/>
                  </a:lnTo>
                  <a:lnTo>
                    <a:pt y="13431" x="12982"/>
                  </a:lnTo>
                  <a:lnTo>
                    <a:pt y="13431" x="12784"/>
                  </a:lnTo>
                  <a:lnTo>
                    <a:pt y="13431" x="12585"/>
                  </a:lnTo>
                  <a:lnTo>
                    <a:pt y="13431" x="12387"/>
                  </a:lnTo>
                  <a:lnTo>
                    <a:pt y="13431" x="12189"/>
                  </a:lnTo>
                  <a:lnTo>
                    <a:pt y="13431" x="11793"/>
                  </a:lnTo>
                  <a:lnTo>
                    <a:pt y="13431" x="11495"/>
                  </a:lnTo>
                  <a:lnTo>
                    <a:pt y="13431" x="11198"/>
                  </a:lnTo>
                  <a:lnTo>
                    <a:pt y="13431" x="11000"/>
                  </a:lnTo>
                  <a:lnTo>
                    <a:pt y="13431" x="10703"/>
                  </a:lnTo>
                  <a:lnTo>
                    <a:pt y="13431" x="10604"/>
                  </a:lnTo>
                  <a:lnTo>
                    <a:pt y="11357" x="1"/>
                  </a:lnTo>
                  <a:lnTo>
                    <a:pt y="8409" x="199"/>
                  </a:lnTo>
                  <a:lnTo>
                    <a:pt y="8409" x="19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2" name="Shape 182"/>
            <p:cNvSpPr/>
            <p:nvPr/>
          </p:nvSpPr>
          <p:spPr>
            <a:xfrm>
              <a:off y="2011825" x="0"/>
              <a:ext cy="687925" cx="805125"/>
            </a:xfrm>
            <a:custGeom>
              <a:pathLst>
                <a:path w="32205" extrusionOk="0" h="27517">
                  <a:moveTo>
                    <a:pt y="655" x="2477"/>
                  </a:moveTo>
                  <a:lnTo>
                    <a:pt y="655" x="2576"/>
                  </a:lnTo>
                  <a:lnTo>
                    <a:pt y="546" x="2775"/>
                  </a:lnTo>
                  <a:lnTo>
                    <a:pt y="546" x="2874"/>
                  </a:lnTo>
                  <a:lnTo>
                    <a:pt y="546" x="3072"/>
                  </a:lnTo>
                  <a:lnTo>
                    <a:pt y="437" x="3369"/>
                  </a:lnTo>
                  <a:lnTo>
                    <a:pt y="437" x="3666"/>
                  </a:lnTo>
                  <a:lnTo>
                    <a:pt y="328" x="3865"/>
                  </a:lnTo>
                  <a:lnTo>
                    <a:pt y="328" x="4162"/>
                  </a:lnTo>
                  <a:lnTo>
                    <a:pt y="109" x="4657"/>
                  </a:lnTo>
                  <a:lnTo>
                    <a:pt y="109" x="4955"/>
                  </a:lnTo>
                  <a:lnTo>
                    <a:pt y="109" x="5351"/>
                  </a:lnTo>
                  <a:lnTo>
                    <a:pt y="0" x="5747"/>
                  </a:lnTo>
                  <a:lnTo>
                    <a:pt y="0" x="6144"/>
                  </a:lnTo>
                  <a:lnTo>
                    <a:pt y="0" x="6639"/>
                  </a:lnTo>
                  <a:lnTo>
                    <a:pt y="0" x="7036"/>
                  </a:lnTo>
                  <a:lnTo>
                    <a:pt y="0" x="7432"/>
                  </a:lnTo>
                  <a:lnTo>
                    <a:pt y="0" x="7729"/>
                  </a:lnTo>
                  <a:lnTo>
                    <a:pt y="0" x="7828"/>
                  </a:lnTo>
                  <a:lnTo>
                    <a:pt y="0" x="8126"/>
                  </a:lnTo>
                  <a:lnTo>
                    <a:pt y="0" x="8324"/>
                  </a:lnTo>
                  <a:lnTo>
                    <a:pt y="0" x="8522"/>
                  </a:lnTo>
                  <a:lnTo>
                    <a:pt y="0" x="8819"/>
                  </a:lnTo>
                  <a:lnTo>
                    <a:pt y="109" x="9017"/>
                  </a:lnTo>
                  <a:lnTo>
                    <a:pt y="109" x="9315"/>
                  </a:lnTo>
                  <a:lnTo>
                    <a:pt y="109" x="9513"/>
                  </a:lnTo>
                  <a:lnTo>
                    <a:pt y="328" x="9711"/>
                  </a:lnTo>
                  <a:lnTo>
                    <a:pt y="328" x="10008"/>
                  </a:lnTo>
                  <a:lnTo>
                    <a:pt y="437" x="10206"/>
                  </a:lnTo>
                  <a:lnTo>
                    <a:pt y="546" x="10603"/>
                  </a:lnTo>
                  <a:lnTo>
                    <a:pt y="655" x="11098"/>
                  </a:lnTo>
                  <a:lnTo>
                    <a:pt y="764" x="11296"/>
                  </a:lnTo>
                  <a:lnTo>
                    <a:pt y="874" x="11495"/>
                  </a:lnTo>
                  <a:lnTo>
                    <a:pt y="983" x="11693"/>
                  </a:lnTo>
                  <a:lnTo>
                    <a:pt y="1092" x="11990"/>
                  </a:lnTo>
                  <a:lnTo>
                    <a:pt y="1420" x="12287"/>
                  </a:lnTo>
                  <a:lnTo>
                    <a:pt y="1747" x="12684"/>
                  </a:lnTo>
                  <a:lnTo>
                    <a:pt y="1966" x="13080"/>
                  </a:lnTo>
                  <a:lnTo>
                    <a:pt y="2402" x="13476"/>
                  </a:lnTo>
                  <a:lnTo>
                    <a:pt y="2730" x="13675"/>
                  </a:lnTo>
                  <a:lnTo>
                    <a:pt y="3167" x="14071"/>
                  </a:lnTo>
                  <a:lnTo>
                    <a:pt y="3385" x="14170"/>
                  </a:lnTo>
                  <a:lnTo>
                    <a:pt y="3603" x="14269"/>
                  </a:lnTo>
                  <a:lnTo>
                    <a:pt y="3822" x="14467"/>
                  </a:lnTo>
                  <a:lnTo>
                    <a:pt y="4149" x="14566"/>
                  </a:lnTo>
                  <a:lnTo>
                    <a:pt y="4368" x="14666"/>
                  </a:lnTo>
                  <a:lnTo>
                    <a:pt y="4586" x="14765"/>
                  </a:lnTo>
                  <a:lnTo>
                    <a:pt y="4914" x="14864"/>
                  </a:lnTo>
                  <a:lnTo>
                    <a:pt y="5132" x="14963"/>
                  </a:lnTo>
                  <a:lnTo>
                    <a:pt y="5460" x="15161"/>
                  </a:lnTo>
                  <a:lnTo>
                    <a:pt y="5787" x="15260"/>
                  </a:lnTo>
                  <a:lnTo>
                    <a:pt y="6006" x="15359"/>
                  </a:lnTo>
                  <a:lnTo>
                    <a:pt y="6333" x="15458"/>
                  </a:lnTo>
                  <a:lnTo>
                    <a:pt y="6661" x="15458"/>
                  </a:lnTo>
                  <a:lnTo>
                    <a:pt y="6879" x="15557"/>
                  </a:lnTo>
                  <a:lnTo>
                    <a:pt y="7207" x="15656"/>
                  </a:lnTo>
                  <a:lnTo>
                    <a:pt y="7534" x="15656"/>
                  </a:lnTo>
                  <a:lnTo>
                    <a:pt y="7753" x="15756"/>
                  </a:lnTo>
                  <a:lnTo>
                    <a:pt y="8189" x="15855"/>
                  </a:lnTo>
                  <a:lnTo>
                    <a:pt y="8408" x="15855"/>
                  </a:lnTo>
                  <a:lnTo>
                    <a:pt y="8735" x="15954"/>
                  </a:lnTo>
                  <a:lnTo>
                    <a:pt y="9063" x="16053"/>
                  </a:lnTo>
                  <a:lnTo>
                    <a:pt y="9281" x="16053"/>
                  </a:lnTo>
                  <a:lnTo>
                    <a:pt y="9718" x="16053"/>
                  </a:lnTo>
                  <a:lnTo>
                    <a:pt y="9936" x="16152"/>
                  </a:lnTo>
                  <a:lnTo>
                    <a:pt y="10264" x="16152"/>
                  </a:lnTo>
                  <a:lnTo>
                    <a:pt y="10482" x="16251"/>
                  </a:lnTo>
                  <a:lnTo>
                    <a:pt y="10810" x="16251"/>
                  </a:lnTo>
                  <a:lnTo>
                    <a:pt y="11138" x="16350"/>
                  </a:lnTo>
                  <a:lnTo>
                    <a:pt y="11356" x="16350"/>
                  </a:lnTo>
                  <a:lnTo>
                    <a:pt y="11684" x="16350"/>
                  </a:lnTo>
                  <a:lnTo>
                    <a:pt y="12011" x="16350"/>
                  </a:lnTo>
                  <a:lnTo>
                    <a:pt y="12339" x="16350"/>
                  </a:lnTo>
                  <a:lnTo>
                    <a:pt y="12666" x="16350"/>
                  </a:lnTo>
                  <a:lnTo>
                    <a:pt y="12885" x="16449"/>
                  </a:lnTo>
                  <a:lnTo>
                    <a:pt y="13103" x="16449"/>
                  </a:lnTo>
                  <a:lnTo>
                    <a:pt y="13431" x="16449"/>
                  </a:lnTo>
                  <a:lnTo>
                    <a:pt y="13758" x="16449"/>
                  </a:lnTo>
                  <a:lnTo>
                    <a:pt y="14413" x="16548"/>
                  </a:lnTo>
                  <a:lnTo>
                    <a:pt y="14741" x="16548"/>
                  </a:lnTo>
                  <a:lnTo>
                    <a:pt y="15287" x="16548"/>
                  </a:lnTo>
                  <a:lnTo>
                    <a:pt y="15505" x="16548"/>
                  </a:lnTo>
                  <a:lnTo>
                    <a:pt y="15833" x="16548"/>
                  </a:lnTo>
                  <a:lnTo>
                    <a:pt y="16160" x="16548"/>
                  </a:lnTo>
                  <a:lnTo>
                    <a:pt y="16488" x="16548"/>
                  </a:lnTo>
                  <a:lnTo>
                    <a:pt y="16815" x="16548"/>
                  </a:lnTo>
                  <a:lnTo>
                    <a:pt y="16925" x="16548"/>
                  </a:lnTo>
                  <a:lnTo>
                    <a:pt y="17034" x="16647"/>
                  </a:lnTo>
                  <a:lnTo>
                    <a:pt y="17252" x="16945"/>
                  </a:lnTo>
                  <a:lnTo>
                    <a:pt y="17361" x="17143"/>
                  </a:lnTo>
                  <a:lnTo>
                    <a:pt y="17689" x="17440"/>
                  </a:lnTo>
                  <a:lnTo>
                    <a:pt y="17907" x="17638"/>
                  </a:lnTo>
                  <a:lnTo>
                    <a:pt y="18126" x="18035"/>
                  </a:lnTo>
                  <a:lnTo>
                    <a:pt y="18453" x="18233"/>
                  </a:lnTo>
                  <a:lnTo>
                    <a:pt y="18672" x="18629"/>
                  </a:lnTo>
                  <a:lnTo>
                    <a:pt y="18999" x="19026"/>
                  </a:lnTo>
                  <a:lnTo>
                    <a:pt y="19327" x="19422"/>
                  </a:lnTo>
                  <a:lnTo>
                    <a:pt y="19654" x="19719"/>
                  </a:lnTo>
                  <a:lnTo>
                    <a:pt y="19982" x="20017"/>
                  </a:lnTo>
                  <a:lnTo>
                    <a:pt y="20419" x="20413"/>
                  </a:lnTo>
                  <a:lnTo>
                    <a:pt y="20746" x="20710"/>
                  </a:lnTo>
                  <a:lnTo>
                    <a:pt y="21074" x="21007"/>
                  </a:lnTo>
                  <a:lnTo>
                    <a:pt y="21401" x="21305"/>
                  </a:lnTo>
                  <a:lnTo>
                    <a:pt y="21729" x="21503"/>
                  </a:lnTo>
                  <a:lnTo>
                    <a:pt y="22057" x="21800"/>
                  </a:lnTo>
                  <a:lnTo>
                    <a:pt y="22493" x="21998"/>
                  </a:lnTo>
                  <a:lnTo>
                    <a:pt y="22821" x="22197"/>
                  </a:lnTo>
                  <a:lnTo>
                    <a:pt y="23148" x="22296"/>
                  </a:lnTo>
                  <a:lnTo>
                    <a:pt y="23367" x="22494"/>
                  </a:lnTo>
                  <a:lnTo>
                    <a:pt y="23585" x="22692"/>
                  </a:lnTo>
                  <a:lnTo>
                    <a:pt y="23913" x="22791"/>
                  </a:lnTo>
                  <a:lnTo>
                    <a:pt y="24131" x="22890"/>
                  </a:lnTo>
                  <a:lnTo>
                    <a:pt y="24240" x="22989"/>
                  </a:lnTo>
                  <a:lnTo>
                    <a:pt y="24459" x="22989"/>
                  </a:lnTo>
                  <a:lnTo>
                    <a:pt y="24677" x="23088"/>
                  </a:lnTo>
                  <a:lnTo>
                    <a:pt y="27079" x="32205"/>
                  </a:lnTo>
                  <a:lnTo>
                    <a:pt y="27079" x="32007"/>
                  </a:lnTo>
                  <a:lnTo>
                    <a:pt y="27079" x="31808"/>
                  </a:lnTo>
                  <a:lnTo>
                    <a:pt y="27079" x="31610"/>
                  </a:lnTo>
                  <a:lnTo>
                    <a:pt y="27079" x="31313"/>
                  </a:lnTo>
                  <a:lnTo>
                    <a:pt y="27079" x="31115"/>
                  </a:lnTo>
                  <a:lnTo>
                    <a:pt y="27079" x="30818"/>
                  </a:lnTo>
                  <a:lnTo>
                    <a:pt y="27079" x="30520"/>
                  </a:lnTo>
                  <a:lnTo>
                    <a:pt y="27079" x="30124"/>
                  </a:lnTo>
                  <a:lnTo>
                    <a:pt y="27079" x="29827"/>
                  </a:lnTo>
                  <a:lnTo>
                    <a:pt y="27079" x="29430"/>
                  </a:lnTo>
                  <a:lnTo>
                    <a:pt y="27079" x="29133"/>
                  </a:lnTo>
                  <a:lnTo>
                    <a:pt y="27079" x="28935"/>
                  </a:lnTo>
                  <a:lnTo>
                    <a:pt y="27079" x="28737"/>
                  </a:lnTo>
                  <a:lnTo>
                    <a:pt y="27079" x="28538"/>
                  </a:lnTo>
                  <a:lnTo>
                    <a:pt y="27079" x="28241"/>
                  </a:lnTo>
                  <a:lnTo>
                    <a:pt y="27079" x="27944"/>
                  </a:lnTo>
                  <a:lnTo>
                    <a:pt y="27079" x="27746"/>
                  </a:lnTo>
                  <a:lnTo>
                    <a:pt y="27189" x="27448"/>
                  </a:lnTo>
                  <a:lnTo>
                    <a:pt y="27189" x="27250"/>
                  </a:lnTo>
                  <a:lnTo>
                    <a:pt y="27189" x="26953"/>
                  </a:lnTo>
                  <a:lnTo>
                    <a:pt y="27189" x="26656"/>
                  </a:lnTo>
                  <a:lnTo>
                    <a:pt y="27189" x="26457"/>
                  </a:lnTo>
                  <a:lnTo>
                    <a:pt y="27189" x="26061"/>
                  </a:lnTo>
                  <a:lnTo>
                    <a:pt y="27189" x="25764"/>
                  </a:lnTo>
                  <a:lnTo>
                    <a:pt y="27189" x="25566"/>
                  </a:lnTo>
                  <a:lnTo>
                    <a:pt y="27189" x="25169"/>
                  </a:lnTo>
                  <a:lnTo>
                    <a:pt y="27189" x="24872"/>
                  </a:lnTo>
                  <a:lnTo>
                    <a:pt y="27189" x="24674"/>
                  </a:lnTo>
                  <a:lnTo>
                    <a:pt y="27189" x="24277"/>
                  </a:lnTo>
                  <a:lnTo>
                    <a:pt y="27298" x="23980"/>
                  </a:lnTo>
                  <a:lnTo>
                    <a:pt y="27298" x="23683"/>
                  </a:lnTo>
                  <a:lnTo>
                    <a:pt y="27298" x="23386"/>
                  </a:lnTo>
                  <a:lnTo>
                    <a:pt y="27298" x="22989"/>
                  </a:lnTo>
                  <a:lnTo>
                    <a:pt y="27298" x="22692"/>
                  </a:lnTo>
                  <a:lnTo>
                    <a:pt y="27298" x="22296"/>
                  </a:lnTo>
                  <a:lnTo>
                    <a:pt y="27298" x="21998"/>
                  </a:lnTo>
                  <a:lnTo>
                    <a:pt y="27298" x="21701"/>
                  </a:lnTo>
                  <a:lnTo>
                    <a:pt y="27298" x="21404"/>
                  </a:lnTo>
                  <a:lnTo>
                    <a:pt y="27298" x="21007"/>
                  </a:lnTo>
                  <a:lnTo>
                    <a:pt y="27298" x="20710"/>
                  </a:lnTo>
                  <a:lnTo>
                    <a:pt y="27298" x="20413"/>
                  </a:lnTo>
                  <a:lnTo>
                    <a:pt y="27298" x="20017"/>
                  </a:lnTo>
                  <a:lnTo>
                    <a:pt y="27298" x="19719"/>
                  </a:lnTo>
                  <a:lnTo>
                    <a:pt y="27298" x="19422"/>
                  </a:lnTo>
                  <a:lnTo>
                    <a:pt y="27298" x="19026"/>
                  </a:lnTo>
                  <a:lnTo>
                    <a:pt y="27407" x="18629"/>
                  </a:lnTo>
                  <a:lnTo>
                    <a:pt y="27407" x="18233"/>
                  </a:lnTo>
                  <a:lnTo>
                    <a:pt y="27407" x="17936"/>
                  </a:lnTo>
                  <a:lnTo>
                    <a:pt y="27407" x="17539"/>
                  </a:lnTo>
                  <a:lnTo>
                    <a:pt y="27516" x="17242"/>
                  </a:lnTo>
                  <a:lnTo>
                    <a:pt y="27516" x="16945"/>
                  </a:lnTo>
                  <a:lnTo>
                    <a:pt y="27516" x="16548"/>
                  </a:lnTo>
                  <a:lnTo>
                    <a:pt y="27516" x="16251"/>
                  </a:lnTo>
                  <a:lnTo>
                    <a:pt y="27516" x="15855"/>
                  </a:lnTo>
                  <a:lnTo>
                    <a:pt y="27516" x="15557"/>
                  </a:lnTo>
                  <a:lnTo>
                    <a:pt y="27516" x="15161"/>
                  </a:lnTo>
                  <a:lnTo>
                    <a:pt y="27516" x="14765"/>
                  </a:lnTo>
                  <a:lnTo>
                    <a:pt y="27516" x="14467"/>
                  </a:lnTo>
                  <a:lnTo>
                    <a:pt y="27516" x="14170"/>
                  </a:lnTo>
                  <a:lnTo>
                    <a:pt y="27516" x="13675"/>
                  </a:lnTo>
                  <a:lnTo>
                    <a:pt y="27516" x="13377"/>
                  </a:lnTo>
                  <a:lnTo>
                    <a:pt y="27516" x="12981"/>
                  </a:lnTo>
                  <a:lnTo>
                    <a:pt y="27516" x="12684"/>
                  </a:lnTo>
                  <a:lnTo>
                    <a:pt y="27516" x="12287"/>
                  </a:lnTo>
                  <a:lnTo>
                    <a:pt y="27516" x="11990"/>
                  </a:lnTo>
                  <a:lnTo>
                    <a:pt y="27516" x="11792"/>
                  </a:lnTo>
                  <a:lnTo>
                    <a:pt y="27516" x="11396"/>
                  </a:lnTo>
                  <a:lnTo>
                    <a:pt y="27516" x="11098"/>
                  </a:lnTo>
                  <a:lnTo>
                    <a:pt y="27516" x="10801"/>
                  </a:lnTo>
                  <a:lnTo>
                    <a:pt y="27516" x="10405"/>
                  </a:lnTo>
                  <a:lnTo>
                    <a:pt y="27516" x="10107"/>
                  </a:lnTo>
                  <a:lnTo>
                    <a:pt y="27516" x="9810"/>
                  </a:lnTo>
                  <a:lnTo>
                    <a:pt y="27516" x="9513"/>
                  </a:lnTo>
                  <a:lnTo>
                    <a:pt y="27516" x="9116"/>
                  </a:lnTo>
                  <a:lnTo>
                    <a:pt y="27516" x="8819"/>
                  </a:lnTo>
                  <a:lnTo>
                    <a:pt y="27516" x="8522"/>
                  </a:lnTo>
                  <a:lnTo>
                    <a:pt y="27516" x="8225"/>
                  </a:lnTo>
                  <a:lnTo>
                    <a:pt y="27516" x="7927"/>
                  </a:lnTo>
                  <a:lnTo>
                    <a:pt y="27516" x="7729"/>
                  </a:lnTo>
                  <a:lnTo>
                    <a:pt y="27516" x="7333"/>
                  </a:lnTo>
                  <a:lnTo>
                    <a:pt y="27516" x="7135"/>
                  </a:lnTo>
                  <a:lnTo>
                    <a:pt y="27516" x="6837"/>
                  </a:lnTo>
                  <a:lnTo>
                    <a:pt y="27516" x="6639"/>
                  </a:lnTo>
                  <a:lnTo>
                    <a:pt y="27516" x="6342"/>
                  </a:lnTo>
                  <a:lnTo>
                    <a:pt y="27516" x="6045"/>
                  </a:lnTo>
                  <a:lnTo>
                    <a:pt y="27516" x="5846"/>
                  </a:lnTo>
                  <a:lnTo>
                    <a:pt y="27516" x="5648"/>
                  </a:lnTo>
                  <a:lnTo>
                    <a:pt y="27516" x="5351"/>
                  </a:lnTo>
                  <a:lnTo>
                    <a:pt y="27516" x="5153"/>
                  </a:lnTo>
                  <a:lnTo>
                    <a:pt y="27516" x="4955"/>
                  </a:lnTo>
                  <a:lnTo>
                    <a:pt y="27516" x="4459"/>
                  </a:lnTo>
                  <a:lnTo>
                    <a:pt y="27516" x="4162"/>
                  </a:lnTo>
                  <a:lnTo>
                    <a:pt y="27516" x="3666"/>
                  </a:lnTo>
                  <a:lnTo>
                    <a:pt y="27516" x="3468"/>
                  </a:lnTo>
                  <a:lnTo>
                    <a:pt y="27516" x="3072"/>
                  </a:lnTo>
                  <a:lnTo>
                    <a:pt y="27516" x="2874"/>
                  </a:lnTo>
                  <a:lnTo>
                    <a:pt y="27516" x="2576"/>
                  </a:lnTo>
                  <a:lnTo>
                    <a:pt y="27516" x="2477"/>
                  </a:lnTo>
                  <a:lnTo>
                    <a:pt y="27516" x="2180"/>
                  </a:lnTo>
                  <a:lnTo>
                    <a:pt y="27516" x="2180"/>
                  </a:lnTo>
                  <a:lnTo>
                    <a:pt y="24786" x="17242"/>
                  </a:lnTo>
                  <a:lnTo>
                    <a:pt y="24677" x="17242"/>
                  </a:lnTo>
                  <a:lnTo>
                    <a:pt y="24568" x="17242"/>
                  </a:lnTo>
                  <a:lnTo>
                    <a:pt y="24350" x="17242"/>
                  </a:lnTo>
                  <a:lnTo>
                    <a:pt y="24131" x="17143"/>
                  </a:lnTo>
                  <a:lnTo>
                    <a:pt y="23694" x="17044"/>
                  </a:lnTo>
                  <a:lnTo>
                    <a:pt y="23367" x="17044"/>
                  </a:lnTo>
                  <a:lnTo>
                    <a:pt y="22821" x="16846"/>
                  </a:lnTo>
                  <a:lnTo>
                    <a:pt y="22493" x="16846"/>
                  </a:lnTo>
                  <a:lnTo>
                    <a:pt y="22166" x="16746"/>
                  </a:lnTo>
                  <a:lnTo>
                    <a:pt y="21947" x="16647"/>
                  </a:lnTo>
                  <a:lnTo>
                    <a:pt y="21729" x="16548"/>
                  </a:lnTo>
                  <a:lnTo>
                    <a:pt y="21401" x="16449"/>
                  </a:lnTo>
                  <a:lnTo>
                    <a:pt y="20965" x="16251"/>
                  </a:lnTo>
                  <a:lnTo>
                    <a:pt y="20528" x="16152"/>
                  </a:lnTo>
                  <a:lnTo>
                    <a:pt y="20091" x="15855"/>
                  </a:lnTo>
                  <a:lnTo>
                    <a:pt y="19654" x="15656"/>
                  </a:lnTo>
                  <a:lnTo>
                    <a:pt y="19327" x="15359"/>
                  </a:lnTo>
                  <a:lnTo>
                    <a:pt y="19108" x="15062"/>
                  </a:lnTo>
                  <a:lnTo>
                    <a:pt y="18890" x="14666"/>
                  </a:lnTo>
                  <a:lnTo>
                    <a:pt y="18672" x="14269"/>
                  </a:lnTo>
                  <a:lnTo>
                    <a:pt y="18562" x="13873"/>
                  </a:lnTo>
                  <a:lnTo>
                    <a:pt y="18562" x="13476"/>
                  </a:lnTo>
                  <a:lnTo>
                    <a:pt y="18453" x="13179"/>
                  </a:lnTo>
                  <a:lnTo>
                    <a:pt y="18453" x="12684"/>
                  </a:lnTo>
                  <a:lnTo>
                    <a:pt y="18562" x="12287"/>
                  </a:lnTo>
                  <a:lnTo>
                    <a:pt y="18672" x="11990"/>
                  </a:lnTo>
                  <a:lnTo>
                    <a:pt y="18672" x="11594"/>
                  </a:lnTo>
                  <a:lnTo>
                    <a:pt y="18781" x="11296"/>
                  </a:lnTo>
                  <a:lnTo>
                    <a:pt y="18890" x="10999"/>
                  </a:lnTo>
                  <a:lnTo>
                    <a:pt y="18999" x="10801"/>
                  </a:lnTo>
                  <a:lnTo>
                    <a:pt y="19218" x="10405"/>
                  </a:lnTo>
                  <a:lnTo>
                    <a:pt y="19218" x="10306"/>
                  </a:lnTo>
                  <a:lnTo>
                    <a:pt y="19108" x="10306"/>
                  </a:lnTo>
                  <a:lnTo>
                    <a:pt y="18890" x="10405"/>
                  </a:lnTo>
                  <a:lnTo>
                    <a:pt y="18672" x="10405"/>
                  </a:lnTo>
                  <a:lnTo>
                    <a:pt y="18453" x="10405"/>
                  </a:lnTo>
                  <a:lnTo>
                    <a:pt y="18235" x="10405"/>
                  </a:lnTo>
                  <a:lnTo>
                    <a:pt y="17907" x="10504"/>
                  </a:lnTo>
                  <a:lnTo>
                    <a:pt y="17580" x="10504"/>
                  </a:lnTo>
                  <a:lnTo>
                    <a:pt y="17252" x="10603"/>
                  </a:lnTo>
                  <a:lnTo>
                    <a:pt y="16815" x="10603"/>
                  </a:lnTo>
                  <a:lnTo>
                    <a:pt y="16488" x="10603"/>
                  </a:lnTo>
                  <a:lnTo>
                    <a:pt y="16051" x="10603"/>
                  </a:lnTo>
                  <a:lnTo>
                    <a:pt y="15724" x="10702"/>
                  </a:lnTo>
                  <a:lnTo>
                    <a:pt y="15287" x="10702"/>
                  </a:lnTo>
                  <a:lnTo>
                    <a:pt y="14959" x="10801"/>
                  </a:lnTo>
                  <a:lnTo>
                    <a:pt y="14632" x="10801"/>
                  </a:lnTo>
                  <a:lnTo>
                    <a:pt y="14413" x="10801"/>
                  </a:lnTo>
                  <a:lnTo>
                    <a:pt y="14195" x="10801"/>
                  </a:lnTo>
                  <a:lnTo>
                    <a:pt y="13977" x="10801"/>
                  </a:lnTo>
                  <a:lnTo>
                    <a:pt y="13431" x="10801"/>
                  </a:lnTo>
                  <a:lnTo>
                    <a:pt y="12994" x="10801"/>
                  </a:lnTo>
                  <a:lnTo>
                    <a:pt y="12448" x="10801"/>
                  </a:lnTo>
                  <a:lnTo>
                    <a:pt y="12120" x="10801"/>
                  </a:lnTo>
                  <a:lnTo>
                    <a:pt y="11574" x="10801"/>
                  </a:lnTo>
                  <a:lnTo>
                    <a:pt y="11028" x="10801"/>
                  </a:lnTo>
                  <a:lnTo>
                    <a:pt y="10810" x="10801"/>
                  </a:lnTo>
                  <a:lnTo>
                    <a:pt y="10482" x="10702"/>
                  </a:lnTo>
                  <a:lnTo>
                    <a:pt y="10264" x="10702"/>
                  </a:lnTo>
                  <a:lnTo>
                    <a:pt y="10046" x="10702"/>
                  </a:lnTo>
                  <a:lnTo>
                    <a:pt y="9609" x="10603"/>
                  </a:lnTo>
                  <a:lnTo>
                    <a:pt y="9172" x="10603"/>
                  </a:lnTo>
                  <a:lnTo>
                    <a:pt y="8735" x="10405"/>
                  </a:lnTo>
                  <a:lnTo>
                    <a:pt y="8408" x="10306"/>
                  </a:lnTo>
                  <a:lnTo>
                    <a:pt y="7971" x="10206"/>
                  </a:lnTo>
                  <a:lnTo>
                    <a:pt y="7643" x="10107"/>
                  </a:lnTo>
                  <a:lnTo>
                    <a:pt y="7207" x="9909"/>
                  </a:lnTo>
                  <a:lnTo>
                    <a:pt y="6879" x="9711"/>
                  </a:lnTo>
                  <a:lnTo>
                    <a:pt y="6442" x="9612"/>
                  </a:lnTo>
                  <a:lnTo>
                    <a:pt y="6115" x="9414"/>
                  </a:lnTo>
                  <a:lnTo>
                    <a:pt y="5896" x="9116"/>
                  </a:lnTo>
                  <a:lnTo>
                    <a:pt y="5569" x="8918"/>
                  </a:lnTo>
                  <a:lnTo>
                    <a:pt y="5350" x="8720"/>
                  </a:lnTo>
                  <a:lnTo>
                    <a:pt y="5132" x="8522"/>
                  </a:lnTo>
                  <a:lnTo>
                    <a:pt y="5023" x="8225"/>
                  </a:lnTo>
                  <a:lnTo>
                    <a:pt y="4805" x="8026"/>
                  </a:lnTo>
                  <a:lnTo>
                    <a:pt y="4586" x="7729"/>
                  </a:lnTo>
                  <a:lnTo>
                    <a:pt y="4477" x="7531"/>
                  </a:lnTo>
                  <a:lnTo>
                    <a:pt y="4368" x="7234"/>
                  </a:lnTo>
                  <a:lnTo>
                    <a:pt y="4259" x="7036"/>
                  </a:lnTo>
                  <a:lnTo>
                    <a:pt y="4259" x="6639"/>
                  </a:lnTo>
                  <a:lnTo>
                    <a:pt y="4259" x="6441"/>
                  </a:lnTo>
                  <a:lnTo>
                    <a:pt y="4040" x="6144"/>
                  </a:lnTo>
                  <a:lnTo>
                    <a:pt y="4040" x="5846"/>
                  </a:lnTo>
                  <a:lnTo>
                    <a:pt y="4040" x="5549"/>
                  </a:lnTo>
                  <a:lnTo>
                    <a:pt y="4040" x="5351"/>
                  </a:lnTo>
                  <a:lnTo>
                    <a:pt y="4040" x="5054"/>
                  </a:lnTo>
                  <a:lnTo>
                    <a:pt y="4149" x="4756"/>
                  </a:lnTo>
                  <a:lnTo>
                    <a:pt y="4259" x="4459"/>
                  </a:lnTo>
                  <a:lnTo>
                    <a:pt y="4368" x="4162"/>
                  </a:lnTo>
                  <a:lnTo>
                    <a:pt y="4477" x="3964"/>
                  </a:lnTo>
                  <a:lnTo>
                    <a:pt y="4586" x="3666"/>
                  </a:lnTo>
                  <a:lnTo>
                    <a:pt y="4695" x="3468"/>
                  </a:lnTo>
                  <a:lnTo>
                    <a:pt y="4805" x="3270"/>
                  </a:lnTo>
                  <a:lnTo>
                    <a:pt y="5241" x="2775"/>
                  </a:lnTo>
                  <a:lnTo>
                    <a:pt y="5678" x="2477"/>
                  </a:lnTo>
                  <a:lnTo>
                    <a:pt y="5896" x="2279"/>
                  </a:lnTo>
                  <a:lnTo>
                    <a:pt y="6115" x="2081"/>
                  </a:lnTo>
                  <a:lnTo>
                    <a:pt y="6333" x="1982"/>
                  </a:lnTo>
                  <a:lnTo>
                    <a:pt y="6661" x="1883"/>
                  </a:lnTo>
                  <a:lnTo>
                    <a:pt y="6988" x="1784"/>
                  </a:lnTo>
                  <a:lnTo>
                    <a:pt y="7207" x="1685"/>
                  </a:lnTo>
                  <a:lnTo>
                    <a:pt y="7534" x="1585"/>
                  </a:lnTo>
                  <a:lnTo>
                    <a:pt y="7971" x="1585"/>
                  </a:lnTo>
                  <a:lnTo>
                    <a:pt y="8189" x="1387"/>
                  </a:lnTo>
                  <a:lnTo>
                    <a:pt y="8517" x="1387"/>
                  </a:lnTo>
                  <a:lnTo>
                    <a:pt y="8735" x="1288"/>
                  </a:lnTo>
                  <a:lnTo>
                    <a:pt y="9063" x="1288"/>
                  </a:lnTo>
                  <a:lnTo>
                    <a:pt y="9391" x="1288"/>
                  </a:lnTo>
                  <a:lnTo>
                    <a:pt y="9718" x="1189"/>
                  </a:lnTo>
                  <a:lnTo>
                    <a:pt y="10046" x="1189"/>
                  </a:lnTo>
                  <a:lnTo>
                    <a:pt y="10373" x="1189"/>
                  </a:lnTo>
                  <a:lnTo>
                    <a:pt y="10592" x="1189"/>
                  </a:lnTo>
                  <a:lnTo>
                    <a:pt y="10919" x="1189"/>
                  </a:lnTo>
                  <a:lnTo>
                    <a:pt y="11138" x="1189"/>
                  </a:lnTo>
                  <a:lnTo>
                    <a:pt y="11465" x="1189"/>
                  </a:lnTo>
                  <a:lnTo>
                    <a:pt y="11684" x="1189"/>
                  </a:lnTo>
                  <a:lnTo>
                    <a:pt y="12011" x="1189"/>
                  </a:lnTo>
                  <a:lnTo>
                    <a:pt y="12229" x="1189"/>
                  </a:lnTo>
                  <a:lnTo>
                    <a:pt y="12448" x="1189"/>
                  </a:lnTo>
                  <a:lnTo>
                    <a:pt y="12775" x="1189"/>
                  </a:lnTo>
                  <a:lnTo>
                    <a:pt y="12994" x="1288"/>
                  </a:lnTo>
                  <a:lnTo>
                    <a:pt y="13212" x="1288"/>
                  </a:lnTo>
                  <a:lnTo>
                    <a:pt y="13321" x="1288"/>
                  </a:lnTo>
                  <a:lnTo>
                    <a:pt y="13212" x="1288"/>
                  </a:lnTo>
                  <a:lnTo>
                    <a:pt y="12994" x="1189"/>
                  </a:lnTo>
                  <a:lnTo>
                    <a:pt y="12775" x="1090"/>
                  </a:lnTo>
                  <a:lnTo>
                    <a:pt y="12448" x="1090"/>
                  </a:lnTo>
                  <a:lnTo>
                    <a:pt y="12229" x="892"/>
                  </a:lnTo>
                  <a:lnTo>
                    <a:pt y="12011" x="892"/>
                  </a:lnTo>
                  <a:lnTo>
                    <a:pt y="11684" x="793"/>
                  </a:lnTo>
                  <a:lnTo>
                    <a:pt y="11356" x="793"/>
                  </a:lnTo>
                  <a:lnTo>
                    <a:pt y="11138" x="694"/>
                  </a:lnTo>
                  <a:lnTo>
                    <a:pt y="10810" x="694"/>
                  </a:lnTo>
                  <a:lnTo>
                    <a:pt y="10482" x="595"/>
                  </a:lnTo>
                  <a:lnTo>
                    <a:pt y="10264" x="495"/>
                  </a:lnTo>
                  <a:lnTo>
                    <a:pt y="9827" x="495"/>
                  </a:lnTo>
                  <a:lnTo>
                    <a:pt y="9609" x="396"/>
                  </a:lnTo>
                  <a:lnTo>
                    <a:pt y="9281" x="396"/>
                  </a:lnTo>
                  <a:lnTo>
                    <a:pt y="8954" x="297"/>
                  </a:lnTo>
                  <a:lnTo>
                    <a:pt y="8517" x="198"/>
                  </a:lnTo>
                  <a:lnTo>
                    <a:pt y="8189" x="198"/>
                  </a:lnTo>
                  <a:lnTo>
                    <a:pt y="7862" x="198"/>
                  </a:lnTo>
                  <a:lnTo>
                    <a:pt y="7534" x="198"/>
                  </a:lnTo>
                  <a:lnTo>
                    <a:pt y="7207" x="99"/>
                  </a:lnTo>
                  <a:lnTo>
                    <a:pt y="6879" x="0"/>
                  </a:lnTo>
                  <a:lnTo>
                    <a:pt y="6442" x="0"/>
                  </a:lnTo>
                  <a:lnTo>
                    <a:pt y="6115" x="0"/>
                  </a:lnTo>
                  <a:lnTo>
                    <a:pt y="5787" x="0"/>
                  </a:lnTo>
                  <a:lnTo>
                    <a:pt y="5460" x="0"/>
                  </a:lnTo>
                  <a:lnTo>
                    <a:pt y="5132" x="0"/>
                  </a:lnTo>
                  <a:lnTo>
                    <a:pt y="4805" x="198"/>
                  </a:lnTo>
                  <a:lnTo>
                    <a:pt y="4586" x="198"/>
                  </a:lnTo>
                  <a:lnTo>
                    <a:pt y="4259" x="198"/>
                  </a:lnTo>
                  <a:lnTo>
                    <a:pt y="4040" x="198"/>
                  </a:lnTo>
                  <a:lnTo>
                    <a:pt y="3713" x="396"/>
                  </a:lnTo>
                  <a:lnTo>
                    <a:pt y="3276" x="495"/>
                  </a:lnTo>
                  <a:lnTo>
                    <a:pt y="2948" x="694"/>
                  </a:lnTo>
                  <a:lnTo>
                    <a:pt y="2512" x="793"/>
                  </a:lnTo>
                  <a:lnTo>
                    <a:pt y="2184" x="991"/>
                  </a:lnTo>
                  <a:lnTo>
                    <a:pt y="1856" x="1189"/>
                  </a:lnTo>
                  <a:lnTo>
                    <a:pt y="1638" x="1387"/>
                  </a:lnTo>
                  <a:lnTo>
                    <a:pt y="1201" x="1784"/>
                  </a:lnTo>
                  <a:lnTo>
                    <a:pt y="874" x="2180"/>
                  </a:lnTo>
                  <a:lnTo>
                    <a:pt y="655" x="2378"/>
                  </a:lnTo>
                  <a:lnTo>
                    <a:pt y="655" x="2477"/>
                  </a:lnTo>
                  <a:lnTo>
                    <a:pt y="655" x="247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3" name="Shape 183"/>
            <p:cNvSpPr/>
            <p:nvPr/>
          </p:nvSpPr>
          <p:spPr>
            <a:xfrm>
              <a:off y="1468600" x="158525"/>
              <a:ext cy="592375" cx="94175"/>
            </a:xfrm>
            <a:custGeom>
              <a:pathLst>
                <a:path w="3767" extrusionOk="0" h="23695">
                  <a:moveTo>
                    <a:pt y="23695" x="1"/>
                  </a:moveTo>
                  <a:lnTo>
                    <a:pt y="0" x="1"/>
                  </a:lnTo>
                  <a:lnTo>
                    <a:pt y="0" x="3469"/>
                  </a:lnTo>
                  <a:lnTo>
                    <a:pt y="2184" x="3766"/>
                  </a:lnTo>
                  <a:lnTo>
                    <a:pt y="2293" x="1884"/>
                  </a:lnTo>
                  <a:lnTo>
                    <a:pt y="23476" x="1685"/>
                  </a:lnTo>
                  <a:lnTo>
                    <a:pt y="23695" x="1"/>
                  </a:lnTo>
                  <a:lnTo>
                    <a:pt y="23695"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4" name="Shape 184"/>
            <p:cNvSpPr/>
            <p:nvPr/>
          </p:nvSpPr>
          <p:spPr>
            <a:xfrm>
              <a:off y="1512275" x="292300"/>
              <a:ext cy="611475" cx="225475"/>
            </a:xfrm>
            <a:custGeom>
              <a:pathLst>
                <a:path w="9019" extrusionOk="0" h="24459">
                  <a:moveTo>
                    <a:pt y="22603" x="1"/>
                  </a:moveTo>
                  <a:lnTo>
                    <a:pt y="0" x="199"/>
                  </a:lnTo>
                  <a:lnTo>
                    <a:pt y="219" x="9018"/>
                  </a:lnTo>
                  <a:lnTo>
                    <a:pt y="3822" x="8325"/>
                  </a:lnTo>
                  <a:lnTo>
                    <a:pt y="3822" x="1884"/>
                  </a:lnTo>
                  <a:lnTo>
                    <a:pt y="24459" x="1884"/>
                  </a:lnTo>
                  <a:lnTo>
                    <a:pt y="22603" x="1"/>
                  </a:lnTo>
                  <a:lnTo>
                    <a:pt y="22603"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5" name="Shape 185"/>
            <p:cNvSpPr/>
            <p:nvPr/>
          </p:nvSpPr>
          <p:spPr>
            <a:xfrm>
              <a:off y="2140125" x="2103200"/>
              <a:ext cy="357625" cx="857175"/>
            </a:xfrm>
            <a:custGeom>
              <a:pathLst>
                <a:path w="34287" extrusionOk="0" h="14305">
                  <a:moveTo>
                    <a:pt y="12994" x="33494"/>
                  </a:moveTo>
                  <a:lnTo>
                    <a:pt y="12885" x="33494"/>
                  </a:lnTo>
                  <a:lnTo>
                    <a:pt y="12775" x="33494"/>
                  </a:lnTo>
                  <a:lnTo>
                    <a:pt y="12448" x="33593"/>
                  </a:lnTo>
                  <a:lnTo>
                    <a:pt y="12120" x="33692"/>
                  </a:lnTo>
                  <a:lnTo>
                    <a:pt y="11902" x="33791"/>
                  </a:lnTo>
                  <a:lnTo>
                    <a:pt y="11574" x="33791"/>
                  </a:lnTo>
                  <a:lnTo>
                    <a:pt y="11356" x="33890"/>
                  </a:lnTo>
                  <a:lnTo>
                    <a:pt y="11137" x="33989"/>
                  </a:lnTo>
                  <a:lnTo>
                    <a:pt y="10810" x="33989"/>
                  </a:lnTo>
                  <a:lnTo>
                    <a:pt y="10592" x="34088"/>
                  </a:lnTo>
                  <a:lnTo>
                    <a:pt y="10155" x="34187"/>
                  </a:lnTo>
                  <a:lnTo>
                    <a:pt y="9936" x="34187"/>
                  </a:lnTo>
                  <a:lnTo>
                    <a:pt y="9609" x="34187"/>
                  </a:lnTo>
                  <a:lnTo>
                    <a:pt y="9281" x="34287"/>
                  </a:lnTo>
                  <a:lnTo>
                    <a:pt y="8845" x="34287"/>
                  </a:lnTo>
                  <a:lnTo>
                    <a:pt y="8626" x="34287"/>
                  </a:lnTo>
                  <a:lnTo>
                    <a:pt y="8189" x="34287"/>
                  </a:lnTo>
                  <a:lnTo>
                    <a:pt y="7862" x="34287"/>
                  </a:lnTo>
                  <a:lnTo>
                    <a:pt y="7534" x="34287"/>
                  </a:lnTo>
                  <a:lnTo>
                    <a:pt y="7207" x="34287"/>
                  </a:lnTo>
                  <a:lnTo>
                    <a:pt y="6770" x="34287"/>
                  </a:lnTo>
                  <a:lnTo>
                    <a:pt y="6442" x="34287"/>
                  </a:lnTo>
                  <a:lnTo>
                    <a:pt y="6006" x="34187"/>
                  </a:lnTo>
                  <a:lnTo>
                    <a:pt y="5678" x="34187"/>
                  </a:lnTo>
                  <a:lnTo>
                    <a:pt y="5350" x="33989"/>
                  </a:lnTo>
                  <a:lnTo>
                    <a:pt y="5023" x="33890"/>
                  </a:lnTo>
                  <a:lnTo>
                    <a:pt y="4695" x="33791"/>
                  </a:lnTo>
                  <a:lnTo>
                    <a:pt y="4368" x="33593"/>
                  </a:lnTo>
                  <a:lnTo>
                    <a:pt y="4040" x="33494"/>
                  </a:lnTo>
                  <a:lnTo>
                    <a:pt y="3713" x="33296"/>
                  </a:lnTo>
                  <a:lnTo>
                    <a:pt y="3385" x="32998"/>
                  </a:lnTo>
                  <a:lnTo>
                    <a:pt y="3167" x="32800"/>
                  </a:lnTo>
                  <a:lnTo>
                    <a:pt y="2839" x="32503"/>
                  </a:lnTo>
                  <a:lnTo>
                    <a:pt y="2511" x="32305"/>
                  </a:lnTo>
                  <a:lnTo>
                    <a:pt y="2293" x="31908"/>
                  </a:lnTo>
                  <a:lnTo>
                    <a:pt y="2075" x="31710"/>
                  </a:lnTo>
                  <a:lnTo>
                    <a:pt y="1747" x="31314"/>
                  </a:lnTo>
                  <a:lnTo>
                    <a:pt y="1529" x="31017"/>
                  </a:lnTo>
                  <a:lnTo>
                    <a:pt y="1310" x="30620"/>
                  </a:lnTo>
                  <a:lnTo>
                    <a:pt y="1201" x="30323"/>
                  </a:lnTo>
                  <a:lnTo>
                    <a:pt y="983" x="29927"/>
                  </a:lnTo>
                  <a:lnTo>
                    <a:pt y="764" x="29530"/>
                  </a:lnTo>
                  <a:lnTo>
                    <a:pt y="655" x="29134"/>
                  </a:lnTo>
                  <a:lnTo>
                    <a:pt y="546" x="28836"/>
                  </a:lnTo>
                  <a:lnTo>
                    <a:pt y="437" x="28341"/>
                  </a:lnTo>
                  <a:lnTo>
                    <a:pt y="218" x="28044"/>
                  </a:lnTo>
                  <a:lnTo>
                    <a:pt y="218" x="27548"/>
                  </a:lnTo>
                  <a:lnTo>
                    <a:pt y="109" x="27152"/>
                  </a:lnTo>
                  <a:lnTo>
                    <a:pt y="0" x="26756"/>
                  </a:lnTo>
                  <a:lnTo>
                    <a:pt y="0" x="26359"/>
                  </a:lnTo>
                  <a:lnTo>
                    <a:pt y="0" x="25963"/>
                  </a:lnTo>
                  <a:lnTo>
                    <a:pt y="0" x="25666"/>
                  </a:lnTo>
                  <a:lnTo>
                    <a:pt y="0" x="25269"/>
                  </a:lnTo>
                  <a:lnTo>
                    <a:pt y="0" x="24774"/>
                  </a:lnTo>
                  <a:lnTo>
                    <a:pt y="0" x="24476"/>
                  </a:lnTo>
                  <a:lnTo>
                    <a:pt y="218" x="24080"/>
                  </a:lnTo>
                  <a:lnTo>
                    <a:pt y="218" x="23684"/>
                  </a:lnTo>
                  <a:lnTo>
                    <a:pt y="328" x="23386"/>
                  </a:lnTo>
                  <a:lnTo>
                    <a:pt y="437" x="23089"/>
                  </a:lnTo>
                  <a:lnTo>
                    <a:pt y="655" x="22792"/>
                  </a:lnTo>
                  <a:lnTo>
                    <a:pt y="764" x="22396"/>
                  </a:lnTo>
                  <a:lnTo>
                    <a:pt y="983" x="22098"/>
                  </a:lnTo>
                  <a:lnTo>
                    <a:pt y="1201" x="21801"/>
                  </a:lnTo>
                  <a:lnTo>
                    <a:pt y="1529" x="21504"/>
                  </a:lnTo>
                  <a:lnTo>
                    <a:pt y="1747" x="21306"/>
                  </a:lnTo>
                  <a:lnTo>
                    <a:pt y="1966" x="21008"/>
                  </a:lnTo>
                  <a:lnTo>
                    <a:pt y="2293" x="20810"/>
                  </a:lnTo>
                  <a:lnTo>
                    <a:pt y="2511" x="20612"/>
                  </a:lnTo>
                  <a:lnTo>
                    <a:pt y="2839" x="20315"/>
                  </a:lnTo>
                  <a:lnTo>
                    <a:pt y="3057" x="20116"/>
                  </a:lnTo>
                  <a:lnTo>
                    <a:pt y="3385" x="19918"/>
                  </a:lnTo>
                  <a:lnTo>
                    <a:pt y="3603" x="19720"/>
                  </a:lnTo>
                  <a:lnTo>
                    <a:pt y="3931" x="19522"/>
                  </a:lnTo>
                  <a:lnTo>
                    <a:pt y="4259" x="19423"/>
                  </a:lnTo>
                  <a:lnTo>
                    <a:pt y="4586" x="19324"/>
                  </a:lnTo>
                  <a:lnTo>
                    <a:pt y="4914" x="19225"/>
                  </a:lnTo>
                  <a:lnTo>
                    <a:pt y="5132" x="19026"/>
                  </a:lnTo>
                  <a:lnTo>
                    <a:pt y="5350" x="18927"/>
                  </a:lnTo>
                  <a:lnTo>
                    <a:pt y="5678" x="18828"/>
                  </a:lnTo>
                  <a:lnTo>
                    <a:pt y="5896" x="18729"/>
                  </a:lnTo>
                  <a:lnTo>
                    <a:pt y="6115" x="18630"/>
                  </a:lnTo>
                  <a:lnTo>
                    <a:pt y="6442" x="18531"/>
                  </a:lnTo>
                  <a:lnTo>
                    <a:pt y="6770" x="18531"/>
                  </a:lnTo>
                  <a:lnTo>
                    <a:pt y="6988" x="18531"/>
                  </a:lnTo>
                  <a:lnTo>
                    <a:pt y="7316" x="18333"/>
                  </a:lnTo>
                  <a:lnTo>
                    <a:pt y="7534" x="18333"/>
                  </a:lnTo>
                  <a:lnTo>
                    <a:pt y="7753" x="18333"/>
                  </a:lnTo>
                  <a:lnTo>
                    <a:pt y="7862" x="18333"/>
                  </a:lnTo>
                  <a:lnTo>
                    <a:pt y="7753" x="18135"/>
                  </a:lnTo>
                  <a:lnTo>
                    <a:pt y="7534" x="17936"/>
                  </a:lnTo>
                  <a:lnTo>
                    <a:pt y="7425" x="17837"/>
                  </a:lnTo>
                  <a:lnTo>
                    <a:pt y="7316" x="17639"/>
                  </a:lnTo>
                  <a:lnTo>
                    <a:pt y="7097" x="17342"/>
                  </a:lnTo>
                  <a:lnTo>
                    <a:pt y="6988" x="17144"/>
                  </a:lnTo>
                  <a:lnTo>
                    <a:pt y="6770" x="16846"/>
                  </a:lnTo>
                  <a:lnTo>
                    <a:pt y="6442" x="16648"/>
                  </a:lnTo>
                  <a:lnTo>
                    <a:pt y="6224" x="16252"/>
                  </a:lnTo>
                  <a:lnTo>
                    <a:pt y="6006" x="15955"/>
                  </a:lnTo>
                  <a:lnTo>
                    <a:pt y="5787" x="15558"/>
                  </a:lnTo>
                  <a:lnTo>
                    <a:pt y="5460" x="15162"/>
                  </a:lnTo>
                  <a:lnTo>
                    <a:pt y="5350" x="14865"/>
                  </a:lnTo>
                  <a:lnTo>
                    <a:pt y="5023" x="14468"/>
                  </a:lnTo>
                  <a:lnTo>
                    <a:pt y="4914" x="14270"/>
                  </a:lnTo>
                  <a:lnTo>
                    <a:pt y="4695" x="14072"/>
                  </a:lnTo>
                  <a:lnTo>
                    <a:pt y="4695" x="13775"/>
                  </a:lnTo>
                  <a:lnTo>
                    <a:pt y="4586" x="13576"/>
                  </a:lnTo>
                  <a:lnTo>
                    <a:pt y="4259" x="13180"/>
                  </a:lnTo>
                  <a:lnTo>
                    <a:pt y="3931" x="12685"/>
                  </a:lnTo>
                  <a:lnTo>
                    <a:pt y="3822" x="12486"/>
                  </a:lnTo>
                  <a:lnTo>
                    <a:pt y="3713" x="12288"/>
                  </a:lnTo>
                  <a:lnTo>
                    <a:pt y="3603" x="11991"/>
                  </a:lnTo>
                  <a:lnTo>
                    <a:pt y="3385" x="11892"/>
                  </a:lnTo>
                  <a:lnTo>
                    <a:pt y="3276" x="11595"/>
                  </a:lnTo>
                  <a:lnTo>
                    <a:pt y="3276" x="11396"/>
                  </a:lnTo>
                  <a:lnTo>
                    <a:pt y="3167" x="11198"/>
                  </a:lnTo>
                  <a:lnTo>
                    <a:pt y="3057" x="11000"/>
                  </a:lnTo>
                  <a:lnTo>
                    <a:pt y="2839" x="10703"/>
                  </a:lnTo>
                  <a:lnTo>
                    <a:pt y="2839" x="10405"/>
                  </a:lnTo>
                  <a:lnTo>
                    <a:pt y="2621" x="10207"/>
                  </a:lnTo>
                  <a:lnTo>
                    <a:pt y="2621" x="10009"/>
                  </a:lnTo>
                  <a:lnTo>
                    <a:pt y="2511" x="9712"/>
                  </a:lnTo>
                  <a:lnTo>
                    <a:pt y="2402" x="9514"/>
                  </a:lnTo>
                  <a:lnTo>
                    <a:pt y="2293" x="9216"/>
                  </a:lnTo>
                  <a:lnTo>
                    <a:pt y="2293" x="9018"/>
                  </a:lnTo>
                  <a:lnTo>
                    <a:pt y="2075" x="8820"/>
                  </a:lnTo>
                  <a:lnTo>
                    <a:pt y="2075" x="8622"/>
                  </a:lnTo>
                  <a:lnTo>
                    <a:pt y="2075" x="8325"/>
                  </a:lnTo>
                  <a:lnTo>
                    <a:pt y="2075" x="8126"/>
                  </a:lnTo>
                  <a:lnTo>
                    <a:pt y="1856" x="7730"/>
                  </a:lnTo>
                  <a:lnTo>
                    <a:pt y="1856" x="7334"/>
                  </a:lnTo>
                  <a:lnTo>
                    <a:pt y="1747" x="6937"/>
                  </a:lnTo>
                  <a:lnTo>
                    <a:pt y="1747" x="6541"/>
                  </a:lnTo>
                  <a:lnTo>
                    <a:pt y="1747" x="6045"/>
                  </a:lnTo>
                  <a:lnTo>
                    <a:pt y="1747" x="5748"/>
                  </a:lnTo>
                  <a:lnTo>
                    <a:pt y="1747" x="5253"/>
                  </a:lnTo>
                  <a:lnTo>
                    <a:pt y="1856" x="4856"/>
                  </a:lnTo>
                  <a:lnTo>
                    <a:pt y="1966" x="4559"/>
                  </a:lnTo>
                  <a:lnTo>
                    <a:pt y="2075" x="4262"/>
                  </a:lnTo>
                  <a:lnTo>
                    <a:pt y="2184" x="3865"/>
                  </a:lnTo>
                  <a:lnTo>
                    <a:pt y="2293" x="3667"/>
                  </a:lnTo>
                  <a:lnTo>
                    <a:pt y="2511" x="3370"/>
                  </a:lnTo>
                  <a:lnTo>
                    <a:pt y="2621" x="3073"/>
                  </a:lnTo>
                  <a:lnTo>
                    <a:pt y="2730" x="2775"/>
                  </a:lnTo>
                  <a:lnTo>
                    <a:pt y="2839" x="2478"/>
                  </a:lnTo>
                  <a:lnTo>
                    <a:pt y="3057" x="2280"/>
                  </a:lnTo>
                  <a:lnTo>
                    <a:pt y="3276" x="2082"/>
                  </a:lnTo>
                  <a:lnTo>
                    <a:pt y="3385" x="1784"/>
                  </a:lnTo>
                  <a:lnTo>
                    <a:pt y="3603" x="1586"/>
                  </a:lnTo>
                  <a:lnTo>
                    <a:pt y="3822" x="1388"/>
                  </a:lnTo>
                  <a:lnTo>
                    <a:pt y="3931" x="1289"/>
                  </a:lnTo>
                  <a:lnTo>
                    <a:pt y="4259" x="893"/>
                  </a:lnTo>
                  <a:lnTo>
                    <a:pt y="4586" x="595"/>
                  </a:lnTo>
                  <a:lnTo>
                    <a:pt y="4695" x="496"/>
                  </a:lnTo>
                  <a:lnTo>
                    <a:pt y="5023" x="298"/>
                  </a:lnTo>
                  <a:lnTo>
                    <a:pt y="5132" x="199"/>
                  </a:lnTo>
                  <a:lnTo>
                    <a:pt y="5132" x="199"/>
                  </a:lnTo>
                  <a:lnTo>
                    <a:pt y="7534" x="1"/>
                  </a:lnTo>
                  <a:lnTo>
                    <a:pt y="7425" x="100"/>
                  </a:lnTo>
                  <a:lnTo>
                    <a:pt y="7316" x="298"/>
                  </a:lnTo>
                  <a:lnTo>
                    <a:pt y="7316" x="496"/>
                  </a:lnTo>
                  <a:lnTo>
                    <a:pt y="7207" x="595"/>
                  </a:lnTo>
                  <a:lnTo>
                    <a:pt y="7207" x="893"/>
                  </a:lnTo>
                  <a:lnTo>
                    <a:pt y="7097" x="1190"/>
                  </a:lnTo>
                  <a:lnTo>
                    <a:pt y="7097" x="1487"/>
                  </a:lnTo>
                  <a:lnTo>
                    <a:pt y="6988" x="1685"/>
                  </a:lnTo>
                  <a:lnTo>
                    <a:pt y="6988" x="2082"/>
                  </a:lnTo>
                  <a:lnTo>
                    <a:pt y="6879" x="2379"/>
                  </a:lnTo>
                  <a:lnTo>
                    <a:pt y="6770" x="2775"/>
                  </a:lnTo>
                  <a:lnTo>
                    <a:pt y="6770" x="3073"/>
                  </a:lnTo>
                  <a:lnTo>
                    <a:pt y="6661" x="3568"/>
                  </a:lnTo>
                  <a:lnTo>
                    <a:pt y="6661" x="3865"/>
                  </a:lnTo>
                  <a:lnTo>
                    <a:pt y="6552" x="4262"/>
                  </a:lnTo>
                  <a:lnTo>
                    <a:pt y="6442" x="4658"/>
                  </a:lnTo>
                  <a:lnTo>
                    <a:pt y="6442" x="5054"/>
                  </a:lnTo>
                  <a:lnTo>
                    <a:pt y="6333" x="5550"/>
                  </a:lnTo>
                  <a:lnTo>
                    <a:pt y="6224" x="5946"/>
                  </a:lnTo>
                  <a:lnTo>
                    <a:pt y="6224" x="6442"/>
                  </a:lnTo>
                  <a:lnTo>
                    <a:pt y="6224" x="6739"/>
                  </a:lnTo>
                  <a:lnTo>
                    <a:pt y="6224" x="7235"/>
                  </a:lnTo>
                  <a:lnTo>
                    <a:pt y="6224" x="7631"/>
                  </a:lnTo>
                  <a:lnTo>
                    <a:pt y="6224" x="8027"/>
                  </a:lnTo>
                  <a:lnTo>
                    <a:pt y="6224" x="8325"/>
                  </a:lnTo>
                  <a:lnTo>
                    <a:pt y="6224" x="8820"/>
                  </a:lnTo>
                  <a:lnTo>
                    <a:pt y="6333" x="9117"/>
                  </a:lnTo>
                  <a:lnTo>
                    <a:pt y="6442" x="9514"/>
                  </a:lnTo>
                  <a:lnTo>
                    <a:pt y="6442" x="9811"/>
                  </a:lnTo>
                  <a:lnTo>
                    <a:pt y="6661" x="10108"/>
                  </a:lnTo>
                  <a:lnTo>
                    <a:pt y="6770" x="10306"/>
                  </a:lnTo>
                  <a:lnTo>
                    <a:pt y="6879" x="10604"/>
                  </a:lnTo>
                  <a:lnTo>
                    <a:pt y="6988" x="10802"/>
                  </a:lnTo>
                  <a:lnTo>
                    <a:pt y="7097" x="11099"/>
                  </a:lnTo>
                  <a:lnTo>
                    <a:pt y="7534" x="11396"/>
                  </a:lnTo>
                  <a:lnTo>
                    <a:pt y="7862" x="11694"/>
                  </a:lnTo>
                  <a:lnTo>
                    <a:pt y="8189" x="11892"/>
                  </a:lnTo>
                  <a:lnTo>
                    <a:pt y="8626" x="12090"/>
                  </a:lnTo>
                  <a:lnTo>
                    <a:pt y="9063" x="12189"/>
                  </a:lnTo>
                  <a:lnTo>
                    <a:pt y="9500" x="12387"/>
                  </a:lnTo>
                  <a:lnTo>
                    <a:pt y="9827" x="12387"/>
                  </a:lnTo>
                  <a:lnTo>
                    <a:pt y="10264" x="12387"/>
                  </a:lnTo>
                  <a:lnTo>
                    <a:pt y="10592" x="12387"/>
                  </a:lnTo>
                  <a:lnTo>
                    <a:pt y="10919" x="12387"/>
                  </a:lnTo>
                  <a:lnTo>
                    <a:pt y="11137" x="12387"/>
                  </a:lnTo>
                  <a:lnTo>
                    <a:pt y="11356" x="12387"/>
                  </a:lnTo>
                  <a:lnTo>
                    <a:pt y="11465" x="12387"/>
                  </a:lnTo>
                  <a:lnTo>
                    <a:pt y="11574" x="12387"/>
                  </a:lnTo>
                  <a:lnTo>
                    <a:pt y="11574" x="12486"/>
                  </a:lnTo>
                  <a:lnTo>
                    <a:pt y="11465" x="12685"/>
                  </a:lnTo>
                  <a:lnTo>
                    <a:pt y="11465" x="12883"/>
                  </a:lnTo>
                  <a:lnTo>
                    <a:pt y="11356" x="13180"/>
                  </a:lnTo>
                  <a:lnTo>
                    <a:pt y="11356" x="13378"/>
                  </a:lnTo>
                  <a:lnTo>
                    <a:pt y="11356" x="13775"/>
                  </a:lnTo>
                  <a:lnTo>
                    <a:pt y="11356" x="14072"/>
                  </a:lnTo>
                  <a:lnTo>
                    <a:pt y="11247" x="14468"/>
                  </a:lnTo>
                  <a:lnTo>
                    <a:pt y="11247" x="14865"/>
                  </a:lnTo>
                  <a:lnTo>
                    <a:pt y="11356" x="15261"/>
                  </a:lnTo>
                  <a:lnTo>
                    <a:pt y="11356" x="15756"/>
                  </a:lnTo>
                  <a:lnTo>
                    <a:pt y="11356" x="16153"/>
                  </a:lnTo>
                  <a:lnTo>
                    <a:pt y="11356" x="16351"/>
                  </a:lnTo>
                  <a:lnTo>
                    <a:pt y="11465" x="16648"/>
                  </a:lnTo>
                  <a:lnTo>
                    <a:pt y="11465" x="16747"/>
                  </a:lnTo>
                  <a:lnTo>
                    <a:pt y="11574" x="17045"/>
                  </a:lnTo>
                  <a:lnTo>
                    <a:pt y="11683" x="17441"/>
                  </a:lnTo>
                  <a:lnTo>
                    <a:pt y="11902" x="17837"/>
                  </a:lnTo>
                  <a:lnTo>
                    <a:pt y="12120" x="18333"/>
                  </a:lnTo>
                  <a:lnTo>
                    <a:pt y="12448" x="18729"/>
                  </a:lnTo>
                  <a:lnTo>
                    <a:pt y="12557" x="19126"/>
                  </a:lnTo>
                  <a:lnTo>
                    <a:pt y="12775" x="19522"/>
                  </a:lnTo>
                  <a:lnTo>
                    <a:pt y="12994" x="19819"/>
                  </a:lnTo>
                  <a:lnTo>
                    <a:pt y="13321" x="20216"/>
                  </a:lnTo>
                  <a:lnTo>
                    <a:pt y="13430" x="20513"/>
                  </a:lnTo>
                  <a:lnTo>
                    <a:pt y="13649" x="20810"/>
                  </a:lnTo>
                  <a:lnTo>
                    <a:pt y="13758" x="21008"/>
                  </a:lnTo>
                  <a:lnTo>
                    <a:pt y="13976" x="21306"/>
                  </a:lnTo>
                  <a:lnTo>
                    <a:pt y="14195" x="21603"/>
                  </a:lnTo>
                  <a:lnTo>
                    <a:pt y="14304" x="21702"/>
                  </a:lnTo>
                  <a:lnTo>
                    <a:pt y="14304" x="21702"/>
                  </a:lnTo>
                  <a:lnTo>
                    <a:pt y="14086" x="21603"/>
                  </a:lnTo>
                  <a:lnTo>
                    <a:pt y="13758" x="21603"/>
                  </a:lnTo>
                  <a:lnTo>
                    <a:pt y="13321" x="21504"/>
                  </a:lnTo>
                  <a:lnTo>
                    <a:pt y="12994" x="21504"/>
                  </a:lnTo>
                  <a:lnTo>
                    <a:pt y="12775" x="21504"/>
                  </a:lnTo>
                  <a:lnTo>
                    <a:pt y="12448" x="21405"/>
                  </a:lnTo>
                  <a:lnTo>
                    <a:pt y="12229" x="21405"/>
                  </a:lnTo>
                  <a:lnTo>
                    <a:pt y="11793" x="21405"/>
                  </a:lnTo>
                  <a:lnTo>
                    <a:pt y="11465" x="21405"/>
                  </a:lnTo>
                  <a:lnTo>
                    <a:pt y="11137" x="21405"/>
                  </a:lnTo>
                  <a:lnTo>
                    <a:pt y="10810" x="21405"/>
                  </a:lnTo>
                  <a:lnTo>
                    <a:pt y="10482" x="21405"/>
                  </a:lnTo>
                  <a:lnTo>
                    <a:pt y="10155" x="21405"/>
                  </a:lnTo>
                  <a:lnTo>
                    <a:pt y="9718" x="21405"/>
                  </a:lnTo>
                  <a:lnTo>
                    <a:pt y="9390" x="21504"/>
                  </a:lnTo>
                  <a:lnTo>
                    <a:pt y="8954" x="21504"/>
                  </a:lnTo>
                  <a:lnTo>
                    <a:pt y="8626" x="21504"/>
                  </a:lnTo>
                  <a:lnTo>
                    <a:pt y="8299" x="21603"/>
                  </a:lnTo>
                  <a:lnTo>
                    <a:pt y="7971" x="21702"/>
                  </a:lnTo>
                  <a:lnTo>
                    <a:pt y="7534" x="21801"/>
                  </a:lnTo>
                  <a:lnTo>
                    <a:pt y="7207" x="21900"/>
                  </a:lnTo>
                  <a:lnTo>
                    <a:pt y="6879" x="21999"/>
                  </a:lnTo>
                  <a:lnTo>
                    <a:pt y="6552" x="22197"/>
                  </a:lnTo>
                  <a:lnTo>
                    <a:pt y="6224" x="22296"/>
                  </a:lnTo>
                  <a:lnTo>
                    <a:pt y="6006" x="22495"/>
                  </a:lnTo>
                  <a:lnTo>
                    <a:pt y="5678" x="22594"/>
                  </a:lnTo>
                  <a:lnTo>
                    <a:pt y="5460" x="22891"/>
                  </a:lnTo>
                  <a:lnTo>
                    <a:pt y="5350" x="23089"/>
                  </a:lnTo>
                  <a:lnTo>
                    <a:pt y="5023" x="23287"/>
                  </a:lnTo>
                  <a:lnTo>
                    <a:pt y="4804" x="23585"/>
                  </a:lnTo>
                  <a:lnTo>
                    <a:pt y="4695" x="23783"/>
                  </a:lnTo>
                  <a:lnTo>
                    <a:pt y="4586" x="24080"/>
                  </a:lnTo>
                  <a:lnTo>
                    <a:pt y="4368" x="24377"/>
                  </a:lnTo>
                  <a:lnTo>
                    <a:pt y="4368" x="24675"/>
                  </a:lnTo>
                  <a:lnTo>
                    <a:pt y="4259" x="25071"/>
                  </a:lnTo>
                  <a:lnTo>
                    <a:pt y="4149" x="25368"/>
                  </a:lnTo>
                  <a:lnTo>
                    <a:pt y="4149" x="25666"/>
                  </a:lnTo>
                  <a:lnTo>
                    <a:pt y="4149" x="26062"/>
                  </a:lnTo>
                  <a:lnTo>
                    <a:pt y="4149" x="26458"/>
                  </a:lnTo>
                  <a:lnTo>
                    <a:pt y="4149" x="26756"/>
                  </a:lnTo>
                  <a:lnTo>
                    <a:pt y="4149" x="27152"/>
                  </a:lnTo>
                  <a:lnTo>
                    <a:pt y="4149" x="27449"/>
                  </a:lnTo>
                  <a:lnTo>
                    <a:pt y="4259" x="27846"/>
                  </a:lnTo>
                  <a:lnTo>
                    <a:pt y="4259" x="28143"/>
                  </a:lnTo>
                  <a:lnTo>
                    <a:pt y="4368" x="28440"/>
                  </a:lnTo>
                  <a:lnTo>
                    <a:pt y="4477" x="28836"/>
                  </a:lnTo>
                  <a:lnTo>
                    <a:pt y="4586" x="29134"/>
                  </a:lnTo>
                  <a:lnTo>
                    <a:pt y="4695" x="29431"/>
                  </a:lnTo>
                  <a:lnTo>
                    <a:pt y="4914" x="29827"/>
                  </a:lnTo>
                  <a:lnTo>
                    <a:pt y="5023" x="30125"/>
                  </a:lnTo>
                  <a:lnTo>
                    <a:pt y="5241" x="30422"/>
                  </a:lnTo>
                  <a:lnTo>
                    <a:pt y="5350" x="30719"/>
                  </a:lnTo>
                  <a:lnTo>
                    <a:pt y="5569" x="31017"/>
                  </a:lnTo>
                  <a:lnTo>
                    <a:pt y="5787" x="31215"/>
                  </a:lnTo>
                  <a:lnTo>
                    <a:pt y="6006" x="31512"/>
                  </a:lnTo>
                  <a:lnTo>
                    <a:pt y="6224" x="31710"/>
                  </a:lnTo>
                  <a:lnTo>
                    <a:pt y="6552" x="31908"/>
                  </a:lnTo>
                  <a:lnTo>
                    <a:pt y="6879" x="32107"/>
                  </a:lnTo>
                  <a:lnTo>
                    <a:pt y="7097" x="32305"/>
                  </a:lnTo>
                  <a:lnTo>
                    <a:pt y="7316" x="32404"/>
                  </a:lnTo>
                  <a:lnTo>
                    <a:pt y="7534" x="32503"/>
                  </a:lnTo>
                  <a:lnTo>
                    <a:pt y="7862" x="32602"/>
                  </a:lnTo>
                  <a:lnTo>
                    <a:pt y="8189" x="32701"/>
                  </a:lnTo>
                  <a:lnTo>
                    <a:pt y="8517" x="32701"/>
                  </a:lnTo>
                  <a:lnTo>
                    <a:pt y="8735" x="32800"/>
                  </a:lnTo>
                  <a:lnTo>
                    <a:pt y="9063" x="32800"/>
                  </a:lnTo>
                  <a:lnTo>
                    <a:pt y="9390" x="32800"/>
                  </a:lnTo>
                  <a:lnTo>
                    <a:pt y="9609" x="32800"/>
                  </a:lnTo>
                  <a:lnTo>
                    <a:pt y="9936" x="32800"/>
                  </a:lnTo>
                  <a:lnTo>
                    <a:pt y="10155" x="32800"/>
                  </a:lnTo>
                  <a:lnTo>
                    <a:pt y="10592" x="32701"/>
                  </a:lnTo>
                  <a:lnTo>
                    <a:pt y="10810" x="32602"/>
                  </a:lnTo>
                  <a:lnTo>
                    <a:pt y="11137" x="32602"/>
                  </a:lnTo>
                  <a:lnTo>
                    <a:pt y="11465" x="32602"/>
                  </a:lnTo>
                  <a:lnTo>
                    <a:pt y="11683" x="32503"/>
                  </a:lnTo>
                  <a:lnTo>
                    <a:pt y="12011" x="32404"/>
                  </a:lnTo>
                  <a:lnTo>
                    <a:pt y="12229" x="32305"/>
                  </a:lnTo>
                  <a:lnTo>
                    <a:pt y="12557" x="32305"/>
                  </a:lnTo>
                  <a:lnTo>
                    <a:pt y="12775" x="32206"/>
                  </a:lnTo>
                  <a:lnTo>
                    <a:pt y="13103" x="32007"/>
                  </a:lnTo>
                  <a:lnTo>
                    <a:pt y="13540" x="31908"/>
                  </a:lnTo>
                  <a:lnTo>
                    <a:pt y="13867" x="31710"/>
                  </a:lnTo>
                  <a:lnTo>
                    <a:pt y="14086" x="31710"/>
                  </a:lnTo>
                  <a:lnTo>
                    <a:pt y="14304" x="31611"/>
                  </a:lnTo>
                  <a:lnTo>
                    <a:pt y="14304" x="31611"/>
                  </a:lnTo>
                  <a:lnTo>
                    <a:pt y="12994" x="33494"/>
                  </a:lnTo>
                  <a:lnTo>
                    <a:pt y="12994" x="3349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6" name="Shape 186"/>
            <p:cNvSpPr/>
            <p:nvPr/>
          </p:nvSpPr>
          <p:spPr>
            <a:xfrm>
              <a:off y="2574150" x="4950"/>
              <a:ext cy="425850" cx="2995075"/>
            </a:xfrm>
            <a:custGeom>
              <a:pathLst>
                <a:path w="119803" extrusionOk="0" h="17034">
                  <a:moveTo>
                    <a:pt y="3713" x="84724"/>
                  </a:moveTo>
                  <a:lnTo>
                    <a:pt y="3604" x="84724"/>
                  </a:lnTo>
                  <a:lnTo>
                    <a:pt y="3494" x="85120"/>
                  </a:lnTo>
                  <a:lnTo>
                    <a:pt y="3385" x="85318"/>
                  </a:lnTo>
                  <a:lnTo>
                    <a:pt y="3276" x="85615"/>
                  </a:lnTo>
                  <a:lnTo>
                    <a:pt y="3167" x="85913"/>
                  </a:lnTo>
                  <a:lnTo>
                    <a:pt y="3167" x="86309"/>
                  </a:lnTo>
                  <a:lnTo>
                    <a:pt y="2948" x="86408"/>
                  </a:lnTo>
                  <a:lnTo>
                    <a:pt y="2948" x="86705"/>
                  </a:lnTo>
                  <a:lnTo>
                    <a:pt y="2839" x="86904"/>
                  </a:lnTo>
                  <a:lnTo>
                    <a:pt y="2730" x="87102"/>
                  </a:lnTo>
                  <a:lnTo>
                    <a:pt y="2730" x="87300"/>
                  </a:lnTo>
                  <a:lnTo>
                    <a:pt y="2621" x="87597"/>
                  </a:lnTo>
                  <a:lnTo>
                    <a:pt y="2512" x="87795"/>
                  </a:lnTo>
                  <a:lnTo>
                    <a:pt y="2512" x="88093"/>
                  </a:lnTo>
                  <a:lnTo>
                    <a:pt y="2403" x="88291"/>
                  </a:lnTo>
                  <a:lnTo>
                    <a:pt y="2403" x="88588"/>
                  </a:lnTo>
                  <a:lnTo>
                    <a:pt y="2184" x="88786"/>
                  </a:lnTo>
                  <a:lnTo>
                    <a:pt y="2184" x="89183"/>
                  </a:lnTo>
                  <a:lnTo>
                    <a:pt y="2075" x="89381"/>
                  </a:lnTo>
                  <a:lnTo>
                    <a:pt y="1966" x="89678"/>
                  </a:lnTo>
                  <a:lnTo>
                    <a:pt y="1966" x="89975"/>
                  </a:lnTo>
                  <a:lnTo>
                    <a:pt y="1857" x="90372"/>
                  </a:lnTo>
                  <a:lnTo>
                    <a:pt y="1747" x="90570"/>
                  </a:lnTo>
                  <a:lnTo>
                    <a:pt y="1747" x="90867"/>
                  </a:lnTo>
                  <a:lnTo>
                    <a:pt y="1638" x="91165"/>
                  </a:lnTo>
                  <a:lnTo>
                    <a:pt y="1529" x="91561"/>
                  </a:lnTo>
                  <a:lnTo>
                    <a:pt y="1420" x="91858"/>
                  </a:lnTo>
                  <a:lnTo>
                    <a:pt y="1311" x="92155"/>
                  </a:lnTo>
                  <a:lnTo>
                    <a:pt y="1201" x="92453"/>
                  </a:lnTo>
                  <a:lnTo>
                    <a:pt y="1201" x="92750"/>
                  </a:lnTo>
                  <a:lnTo>
                    <a:pt y="1092" x="93047"/>
                  </a:lnTo>
                  <a:lnTo>
                    <a:pt y="1092" x="93444"/>
                  </a:lnTo>
                  <a:lnTo>
                    <a:pt y="983" x="93741"/>
                  </a:lnTo>
                  <a:lnTo>
                    <a:pt y="874" x="94038"/>
                  </a:lnTo>
                  <a:lnTo>
                    <a:pt y="874" x="94236"/>
                  </a:lnTo>
                  <a:lnTo>
                    <a:pt y="765" x="94732"/>
                  </a:lnTo>
                  <a:lnTo>
                    <a:pt y="655" x="95029"/>
                  </a:lnTo>
                  <a:lnTo>
                    <a:pt y="655" x="95425"/>
                  </a:lnTo>
                  <a:lnTo>
                    <a:pt y="546" x="95624"/>
                  </a:lnTo>
                  <a:lnTo>
                    <a:pt y="437" x="95921"/>
                  </a:lnTo>
                  <a:lnTo>
                    <a:pt y="437" x="96317"/>
                  </a:lnTo>
                  <a:lnTo>
                    <a:pt y="328" x="96615"/>
                  </a:lnTo>
                  <a:lnTo>
                    <a:pt y="328" x="96813"/>
                  </a:lnTo>
                  <a:lnTo>
                    <a:pt y="219" x="97209"/>
                  </a:lnTo>
                  <a:lnTo>
                    <a:pt y="219" x="97506"/>
                  </a:lnTo>
                  <a:lnTo>
                    <a:pt y="219" x="97804"/>
                  </a:lnTo>
                  <a:lnTo>
                    <a:pt y="110" x="98101"/>
                  </a:lnTo>
                  <a:lnTo>
                    <a:pt y="110" x="98398"/>
                  </a:lnTo>
                  <a:lnTo>
                    <a:pt y="110" x="98695"/>
                  </a:lnTo>
                  <a:lnTo>
                    <a:pt y="110" x="98993"/>
                  </a:lnTo>
                  <a:lnTo>
                    <a:pt y="110" x="99191"/>
                  </a:lnTo>
                  <a:lnTo>
                    <a:pt y="110" x="99587"/>
                  </a:lnTo>
                  <a:lnTo>
                    <a:pt y="110" x="99885"/>
                  </a:lnTo>
                  <a:lnTo>
                    <a:pt y="110" x="100182"/>
                  </a:lnTo>
                  <a:lnTo>
                    <a:pt y="0" x="100380"/>
                  </a:lnTo>
                  <a:lnTo>
                    <a:pt y="0" x="100578"/>
                  </a:lnTo>
                  <a:lnTo>
                    <a:pt y="0" x="100875"/>
                  </a:lnTo>
                  <a:lnTo>
                    <a:pt y="0" x="101074"/>
                  </a:lnTo>
                  <a:lnTo>
                    <a:pt y="110" x="101470"/>
                  </a:lnTo>
                  <a:lnTo>
                    <a:pt y="110" x="101866"/>
                  </a:lnTo>
                  <a:lnTo>
                    <a:pt y="110" x="102263"/>
                  </a:lnTo>
                  <a:lnTo>
                    <a:pt y="219" x="102659"/>
                  </a:lnTo>
                  <a:lnTo>
                    <a:pt y="328" x="103056"/>
                  </a:lnTo>
                  <a:lnTo>
                    <a:pt y="437" x="103353"/>
                  </a:lnTo>
                  <a:lnTo>
                    <a:pt y="437" x="103650"/>
                  </a:lnTo>
                  <a:lnTo>
                    <a:pt y="655" x="103947"/>
                  </a:lnTo>
                  <a:lnTo>
                    <a:pt y="765" x="104245"/>
                  </a:lnTo>
                  <a:lnTo>
                    <a:pt y="874" x="104542"/>
                  </a:lnTo>
                  <a:lnTo>
                    <a:pt y="1092" x="104740"/>
                  </a:lnTo>
                  <a:lnTo>
                    <a:pt y="1201" x="104938"/>
                  </a:lnTo>
                  <a:lnTo>
                    <a:pt y="1311" x="105136"/>
                  </a:lnTo>
                  <a:lnTo>
                    <a:pt y="1420" x="105335"/>
                  </a:lnTo>
                  <a:lnTo>
                    <a:pt y="1747" x="105632"/>
                  </a:lnTo>
                  <a:lnTo>
                    <a:pt y="2075" x="105929"/>
                  </a:lnTo>
                  <a:lnTo>
                    <a:pt y="2293" x="106127"/>
                  </a:lnTo>
                  <a:lnTo>
                    <a:pt y="2512" x="106226"/>
                  </a:lnTo>
                  <a:lnTo>
                    <a:pt y="2948" x="106425"/>
                  </a:lnTo>
                  <a:lnTo>
                    <a:pt y="3167" x="106524"/>
                  </a:lnTo>
                  <a:lnTo>
                    <a:pt y="3058" x="106524"/>
                  </a:lnTo>
                  <a:lnTo>
                    <a:pt y="2948" x="106623"/>
                  </a:lnTo>
                  <a:lnTo>
                    <a:pt y="2730" x="106821"/>
                  </a:lnTo>
                  <a:lnTo>
                    <a:pt y="2621" x="107019"/>
                  </a:lnTo>
                  <a:lnTo>
                    <a:pt y="2403" x="107316"/>
                  </a:lnTo>
                  <a:lnTo>
                    <a:pt y="2184" x="107713"/>
                  </a:lnTo>
                  <a:lnTo>
                    <a:pt y="2075" x="107911"/>
                  </a:lnTo>
                  <a:lnTo>
                    <a:pt y="1966" x="108208"/>
                  </a:lnTo>
                  <a:lnTo>
                    <a:pt y="1857" x="108406"/>
                  </a:lnTo>
                  <a:lnTo>
                    <a:pt y="1747" x="108605"/>
                  </a:lnTo>
                  <a:lnTo>
                    <a:pt y="1638" x="108902"/>
                  </a:lnTo>
                  <a:lnTo>
                    <a:pt y="1420" x="109199"/>
                  </a:lnTo>
                  <a:lnTo>
                    <a:pt y="1420" x="109397"/>
                  </a:lnTo>
                  <a:lnTo>
                    <a:pt y="1311" x="109695"/>
                  </a:lnTo>
                  <a:lnTo>
                    <a:pt y="1201" x="109992"/>
                  </a:lnTo>
                  <a:lnTo>
                    <a:pt y="1092" x="110289"/>
                  </a:lnTo>
                  <a:lnTo>
                    <a:pt y="983" x="110586"/>
                  </a:lnTo>
                  <a:lnTo>
                    <a:pt y="983" x="110884"/>
                  </a:lnTo>
                  <a:lnTo>
                    <a:pt y="874" x="111280"/>
                  </a:lnTo>
                  <a:lnTo>
                    <a:pt y="874" x="111577"/>
                  </a:lnTo>
                  <a:lnTo>
                    <a:pt y="874" x="111776"/>
                  </a:lnTo>
                  <a:lnTo>
                    <a:pt y="874" x="112172"/>
                  </a:lnTo>
                  <a:lnTo>
                    <a:pt y="874" x="112469"/>
                  </a:lnTo>
                  <a:lnTo>
                    <a:pt y="874" x="112866"/>
                  </a:lnTo>
                  <a:lnTo>
                    <a:pt y="874" x="113163"/>
                  </a:lnTo>
                  <a:lnTo>
                    <a:pt y="983" x="113559"/>
                  </a:lnTo>
                  <a:lnTo>
                    <a:pt y="1092" x="113956"/>
                  </a:lnTo>
                  <a:lnTo>
                    <a:pt y="1092" x="114253"/>
                  </a:lnTo>
                  <a:lnTo>
                    <a:pt y="1201" x="114649"/>
                  </a:lnTo>
                  <a:lnTo>
                    <a:pt y="1311" x="114947"/>
                  </a:lnTo>
                  <a:lnTo>
                    <a:pt y="1420" x="115244"/>
                  </a:lnTo>
                  <a:lnTo>
                    <a:pt y="1638" x="115640"/>
                  </a:lnTo>
                  <a:lnTo>
                    <a:pt y="1747" x="115937"/>
                  </a:lnTo>
                  <a:lnTo>
                    <a:pt y="1966" x="116334"/>
                  </a:lnTo>
                  <a:lnTo>
                    <a:pt y="2184" x="116631"/>
                  </a:lnTo>
                  <a:lnTo>
                    <a:pt y="2403" x="116928"/>
                  </a:lnTo>
                  <a:lnTo>
                    <a:pt y="2512" x="117226"/>
                  </a:lnTo>
                  <a:lnTo>
                    <a:pt y="2839" x="117523"/>
                  </a:lnTo>
                  <a:lnTo>
                    <a:pt y="2948" x="117919"/>
                  </a:lnTo>
                  <a:lnTo>
                    <a:pt y="3276" x="118117"/>
                  </a:lnTo>
                  <a:lnTo>
                    <a:pt y="3494" x="118514"/>
                  </a:lnTo>
                  <a:lnTo>
                    <a:pt y="3713" x="118811"/>
                  </a:lnTo>
                  <a:lnTo>
                    <a:pt y="3822" x="119108"/>
                  </a:lnTo>
                  <a:lnTo>
                    <a:pt y="4040" x="119307"/>
                  </a:lnTo>
                  <a:lnTo>
                    <a:pt y="4259" x="119505"/>
                  </a:lnTo>
                  <a:lnTo>
                    <a:pt y="4477" x="119802"/>
                  </a:lnTo>
                  <a:lnTo>
                    <a:pt y="5132" x="117523"/>
                  </a:lnTo>
                  <a:lnTo>
                    <a:pt y="5132" x="117226"/>
                  </a:lnTo>
                  <a:lnTo>
                    <a:pt y="5132" x="116829"/>
                  </a:lnTo>
                  <a:lnTo>
                    <a:pt y="5132" x="116334"/>
                  </a:lnTo>
                  <a:lnTo>
                    <a:pt y="5132" x="115937"/>
                  </a:lnTo>
                  <a:lnTo>
                    <a:pt y="5132" x="115541"/>
                  </a:lnTo>
                  <a:lnTo>
                    <a:pt y="5132" x="115046"/>
                  </a:lnTo>
                  <a:lnTo>
                    <a:pt y="5132" x="114451"/>
                  </a:lnTo>
                  <a:lnTo>
                    <a:pt y="5241" x="113956"/>
                  </a:lnTo>
                  <a:lnTo>
                    <a:pt y="5241" x="113361"/>
                  </a:lnTo>
                  <a:lnTo>
                    <a:pt y="5351" x="112766"/>
                  </a:lnTo>
                  <a:lnTo>
                    <a:pt y="5351" x="112172"/>
                  </a:lnTo>
                  <a:lnTo>
                    <a:pt y="5351" x="111478"/>
                  </a:lnTo>
                  <a:lnTo>
                    <a:pt y="5351" x="110785"/>
                  </a:lnTo>
                  <a:lnTo>
                    <a:pt y="5460" x="110091"/>
                  </a:lnTo>
                  <a:lnTo>
                    <a:pt y="5569" x="109397"/>
                  </a:lnTo>
                  <a:lnTo>
                    <a:pt y="5569" x="108506"/>
                  </a:lnTo>
                  <a:lnTo>
                    <a:pt y="5569" x="107713"/>
                  </a:lnTo>
                  <a:lnTo>
                    <a:pt y="5678" x="106821"/>
                  </a:lnTo>
                  <a:lnTo>
                    <a:pt y="5678" x="106028"/>
                  </a:lnTo>
                  <a:lnTo>
                    <a:pt y="5897" x="105136"/>
                  </a:lnTo>
                  <a:lnTo>
                    <a:pt y="5897" x="104046"/>
                  </a:lnTo>
                  <a:lnTo>
                    <a:pt y="6006" x="103056"/>
                  </a:lnTo>
                  <a:lnTo>
                    <a:pt y="6115" x="101966"/>
                  </a:lnTo>
                  <a:lnTo>
                    <a:pt y="6224" x="100975"/>
                  </a:lnTo>
                  <a:lnTo>
                    <a:pt y="6333" x="99885"/>
                  </a:lnTo>
                  <a:lnTo>
                    <a:pt y="6443" x="98695"/>
                  </a:lnTo>
                  <a:lnTo>
                    <a:pt y="6552" x="97506"/>
                  </a:lnTo>
                  <a:lnTo>
                    <a:pt y="6661" x="96317"/>
                  </a:lnTo>
                  <a:lnTo>
                    <a:pt y="6770" x="94930"/>
                  </a:lnTo>
                  <a:lnTo>
                    <a:pt y="6879" x="93642"/>
                  </a:lnTo>
                  <a:lnTo>
                    <a:pt y="7098" x="92255"/>
                  </a:lnTo>
                  <a:lnTo>
                    <a:pt y="7207" x="90867"/>
                  </a:lnTo>
                  <a:lnTo>
                    <a:pt y="7425" x="89381"/>
                  </a:lnTo>
                  <a:lnTo>
                    <a:pt y="7534" x="87994"/>
                  </a:lnTo>
                  <a:lnTo>
                    <a:pt y="7644" x="86408"/>
                  </a:lnTo>
                  <a:lnTo>
                    <a:pt y="7971" x="84922"/>
                  </a:lnTo>
                  <a:lnTo>
                    <a:pt y="7971" x="83336"/>
                  </a:lnTo>
                  <a:lnTo>
                    <a:pt y="8190" x="81850"/>
                  </a:lnTo>
                  <a:lnTo>
                    <a:pt y="8408" x="80165"/>
                  </a:lnTo>
                  <a:lnTo>
                    <a:pt y="8626" x="78580"/>
                  </a:lnTo>
                  <a:lnTo>
                    <a:pt y="8736" x="76895"/>
                  </a:lnTo>
                  <a:lnTo>
                    <a:pt y="9063" x="75211"/>
                  </a:lnTo>
                  <a:lnTo>
                    <a:pt y="9172" x="73625"/>
                  </a:lnTo>
                  <a:lnTo>
                    <a:pt y="9391" x="71941"/>
                  </a:lnTo>
                  <a:lnTo>
                    <a:pt y="9609" x="70256"/>
                  </a:lnTo>
                  <a:lnTo>
                    <a:pt y="9827" x="68572"/>
                  </a:lnTo>
                  <a:lnTo>
                    <a:pt y="10046" x="66887"/>
                  </a:lnTo>
                  <a:lnTo>
                    <a:pt y="10264" x="65103"/>
                  </a:lnTo>
                  <a:lnTo>
                    <a:pt y="10483" x="63419"/>
                  </a:lnTo>
                  <a:lnTo>
                    <a:pt y="10701" x="61734"/>
                  </a:lnTo>
                  <a:lnTo>
                    <a:pt y="10919" x="59951"/>
                  </a:lnTo>
                  <a:lnTo>
                    <a:pt y="11138" x="58266"/>
                  </a:lnTo>
                  <a:lnTo>
                    <a:pt y="11356" x="56482"/>
                  </a:lnTo>
                  <a:lnTo>
                    <a:pt y="11574" x="54798"/>
                  </a:lnTo>
                  <a:lnTo>
                    <a:pt y="11684" x="53113"/>
                  </a:lnTo>
                  <a:lnTo>
                    <a:pt y="11902" x="51429"/>
                  </a:lnTo>
                  <a:lnTo>
                    <a:pt y="12120" x="49645"/>
                  </a:lnTo>
                  <a:lnTo>
                    <a:pt y="12448" x="48159"/>
                  </a:lnTo>
                  <a:lnTo>
                    <a:pt y="12666" x="46375"/>
                  </a:lnTo>
                  <a:lnTo>
                    <a:pt y="12885" x="44790"/>
                  </a:lnTo>
                  <a:lnTo>
                    <a:pt y="13103" x="43204"/>
                  </a:lnTo>
                  <a:lnTo>
                    <a:pt y="13212" x="41520"/>
                  </a:lnTo>
                  <a:lnTo>
                    <a:pt y="13431" x="40033"/>
                  </a:lnTo>
                  <a:lnTo>
                    <a:pt y="13649" x="38448"/>
                  </a:lnTo>
                  <a:lnTo>
                    <a:pt y="13758" x="36961"/>
                  </a:lnTo>
                  <a:lnTo>
                    <a:pt y="13977" x="35475"/>
                  </a:lnTo>
                  <a:lnTo>
                    <a:pt y="14195" x="33989"/>
                  </a:lnTo>
                  <a:lnTo>
                    <a:pt y="14413" x="32601"/>
                  </a:lnTo>
                  <a:lnTo>
                    <a:pt y="14523" x="31115"/>
                  </a:lnTo>
                  <a:lnTo>
                    <a:pt y="14741" x="29827"/>
                  </a:lnTo>
                  <a:lnTo>
                    <a:pt y="14959" x="28539"/>
                  </a:lnTo>
                  <a:lnTo>
                    <a:pt y="15178" x="27250"/>
                  </a:lnTo>
                  <a:lnTo>
                    <a:pt y="15287" x="26061"/>
                  </a:lnTo>
                  <a:lnTo>
                    <a:pt y="15396" x="24872"/>
                  </a:lnTo>
                  <a:lnTo>
                    <a:pt y="15615" x="23782"/>
                  </a:lnTo>
                  <a:lnTo>
                    <a:pt y="15833" x="22692"/>
                  </a:lnTo>
                  <a:lnTo>
                    <a:pt y="15833" x="21602"/>
                  </a:lnTo>
                  <a:lnTo>
                    <a:pt y="16051" x="20611"/>
                  </a:lnTo>
                  <a:lnTo>
                    <a:pt y="16160" x="19719"/>
                  </a:lnTo>
                  <a:lnTo>
                    <a:pt y="16270" x="18927"/>
                  </a:lnTo>
                  <a:lnTo>
                    <a:pt y="16379" x="18035"/>
                  </a:lnTo>
                  <a:lnTo>
                    <a:pt y="16379" x="17341"/>
                  </a:lnTo>
                  <a:lnTo>
                    <a:pt y="16597" x="16548"/>
                  </a:lnTo>
                  <a:lnTo>
                    <a:pt y="16706" x="16053"/>
                  </a:lnTo>
                  <a:lnTo>
                    <a:pt y="16706" x="15458"/>
                  </a:lnTo>
                  <a:lnTo>
                    <a:pt y="16816" x="14963"/>
                  </a:lnTo>
                  <a:lnTo>
                    <a:pt y="16816" x="14567"/>
                  </a:lnTo>
                  <a:lnTo>
                    <a:pt y="16925" x="14269"/>
                  </a:lnTo>
                  <a:lnTo>
                    <a:pt y="16925" x="13972"/>
                  </a:lnTo>
                  <a:lnTo>
                    <a:pt y="16925" x="13675"/>
                  </a:lnTo>
                  <a:lnTo>
                    <a:pt y="16925" x="13576"/>
                  </a:lnTo>
                  <a:lnTo>
                    <a:pt y="17034" x="13576"/>
                  </a:lnTo>
                  <a:lnTo>
                    <a:pt y="15178" x="6441"/>
                  </a:lnTo>
                  <a:lnTo>
                    <a:pt y="14959" x="6540"/>
                  </a:lnTo>
                  <a:lnTo>
                    <a:pt y="14959" x="6639"/>
                  </a:lnTo>
                  <a:lnTo>
                    <a:pt y="14741" x="6838"/>
                  </a:lnTo>
                  <a:lnTo>
                    <a:pt y="14741" x="7036"/>
                  </a:lnTo>
                  <a:lnTo>
                    <a:pt y="14523" x="7135"/>
                  </a:lnTo>
                  <a:lnTo>
                    <a:pt y="14523" x="7531"/>
                  </a:lnTo>
                  <a:lnTo>
                    <a:pt y="14304" x="7630"/>
                  </a:lnTo>
                  <a:lnTo>
                    <a:pt y="14195" x="8027"/>
                  </a:lnTo>
                  <a:lnTo>
                    <a:pt y="13977" x="8225"/>
                  </a:lnTo>
                  <a:lnTo>
                    <a:pt y="13977" x="8423"/>
                  </a:lnTo>
                  <a:lnTo>
                    <a:pt y="13867" x="8621"/>
                  </a:lnTo>
                  <a:lnTo>
                    <a:pt y="13758" x="8918"/>
                  </a:lnTo>
                  <a:lnTo>
                    <a:pt y="13649" x="9117"/>
                  </a:lnTo>
                  <a:lnTo>
                    <a:pt y="13649" x="9315"/>
                  </a:lnTo>
                  <a:lnTo>
                    <a:pt y="13431" x="9711"/>
                  </a:lnTo>
                  <a:lnTo>
                    <a:pt y="13431" x="9909"/>
                  </a:lnTo>
                  <a:lnTo>
                    <a:pt y="13322" x="10207"/>
                  </a:lnTo>
                  <a:lnTo>
                    <a:pt y="13212" x="10504"/>
                  </a:lnTo>
                  <a:lnTo>
                    <a:pt y="13103" x="10801"/>
                  </a:lnTo>
                  <a:lnTo>
                    <a:pt y="13103" x="11198"/>
                  </a:lnTo>
                  <a:lnTo>
                    <a:pt y="12885" x="11495"/>
                  </a:lnTo>
                  <a:lnTo>
                    <a:pt y="12776" x="11792"/>
                  </a:lnTo>
                  <a:lnTo>
                    <a:pt y="12666" x="12188"/>
                  </a:lnTo>
                  <a:lnTo>
                    <a:pt y="12557" x="12585"/>
                  </a:lnTo>
                  <a:lnTo>
                    <a:pt y="12448" x="12981"/>
                  </a:lnTo>
                  <a:lnTo>
                    <a:pt y="12339" x="13378"/>
                  </a:lnTo>
                  <a:lnTo>
                    <a:pt y="12230" x="13774"/>
                  </a:lnTo>
                  <a:lnTo>
                    <a:pt y="12120" x="14269"/>
                  </a:lnTo>
                  <a:lnTo>
                    <a:pt y="11902" x="14765"/>
                  </a:lnTo>
                  <a:lnTo>
                    <a:pt y="11902" x="15260"/>
                  </a:lnTo>
                  <a:lnTo>
                    <a:pt y="11684" x="15756"/>
                  </a:lnTo>
                  <a:lnTo>
                    <a:pt y="11574" x="16251"/>
                  </a:lnTo>
                  <a:lnTo>
                    <a:pt y="11465" x="16747"/>
                  </a:lnTo>
                  <a:lnTo>
                    <a:pt y="11356" x="17341"/>
                  </a:lnTo>
                  <a:lnTo>
                    <a:pt y="11247" x="17936"/>
                  </a:lnTo>
                  <a:lnTo>
                    <a:pt y="11138" x="18431"/>
                  </a:lnTo>
                  <a:lnTo>
                    <a:pt y="11029" x="19026"/>
                  </a:lnTo>
                  <a:lnTo>
                    <a:pt y="10919" x="19719"/>
                  </a:lnTo>
                  <a:lnTo>
                    <a:pt y="10810" x="20314"/>
                  </a:lnTo>
                  <a:lnTo>
                    <a:pt y="10701" x="20909"/>
                  </a:lnTo>
                  <a:lnTo>
                    <a:pt y="10592" x="21602"/>
                  </a:lnTo>
                  <a:lnTo>
                    <a:pt y="10483" x="22296"/>
                  </a:lnTo>
                  <a:lnTo>
                    <a:pt y="10373" x="22989"/>
                  </a:lnTo>
                  <a:lnTo>
                    <a:pt y="10155" x="23782"/>
                  </a:lnTo>
                  <a:lnTo>
                    <a:pt y="10046" x="24476"/>
                  </a:lnTo>
                  <a:lnTo>
                    <a:pt y="9937" x="25269"/>
                  </a:lnTo>
                  <a:lnTo>
                    <a:pt y="9827" x="26061"/>
                  </a:lnTo>
                  <a:lnTo>
                    <a:pt y="9718" x="26854"/>
                  </a:lnTo>
                  <a:lnTo>
                    <a:pt y="9609" x="27746"/>
                  </a:lnTo>
                  <a:lnTo>
                    <a:pt y="9500" x="28539"/>
                  </a:lnTo>
                  <a:lnTo>
                    <a:pt y="9391" x="29430"/>
                  </a:lnTo>
                  <a:lnTo>
                    <a:pt y="9391" x="30421"/>
                  </a:lnTo>
                  <a:lnTo>
                    <a:pt y="9282" x="31313"/>
                  </a:lnTo>
                  <a:lnTo>
                    <a:pt y="9172" x="32205"/>
                  </a:lnTo>
                  <a:lnTo>
                    <a:pt y="9063" x="33196"/>
                  </a:lnTo>
                  <a:lnTo>
                    <a:pt y="8954" x="34187"/>
                  </a:lnTo>
                  <a:lnTo>
                    <a:pt y="8845" x="35178"/>
                  </a:lnTo>
                  <a:lnTo>
                    <a:pt y="8736" x="36070"/>
                  </a:lnTo>
                  <a:lnTo>
                    <a:pt y="8626" x="37160"/>
                  </a:lnTo>
                  <a:lnTo>
                    <a:pt y="8626" x="38250"/>
                  </a:lnTo>
                  <a:lnTo>
                    <a:pt y="8517" x="39240"/>
                  </a:lnTo>
                  <a:lnTo>
                    <a:pt y="8408" x="40330"/>
                  </a:lnTo>
                  <a:lnTo>
                    <a:pt y="8408" x="41321"/>
                  </a:lnTo>
                  <a:lnTo>
                    <a:pt y="8299" x="42511"/>
                  </a:lnTo>
                  <a:lnTo>
                    <a:pt y="8190" x="43601"/>
                  </a:lnTo>
                  <a:lnTo>
                    <a:pt y="8190" x="44591"/>
                  </a:lnTo>
                  <a:lnTo>
                    <a:pt y="8080" x="45681"/>
                  </a:lnTo>
                  <a:lnTo>
                    <a:pt y="7971" x="46771"/>
                  </a:lnTo>
                  <a:lnTo>
                    <a:pt y="7971" x="47961"/>
                  </a:lnTo>
                  <a:lnTo>
                    <a:pt y="7971" x="49051"/>
                  </a:lnTo>
                  <a:lnTo>
                    <a:pt y="7753" x="50141"/>
                  </a:lnTo>
                  <a:lnTo>
                    <a:pt y="7753" x="51231"/>
                  </a:lnTo>
                  <a:lnTo>
                    <a:pt y="7644" x="52420"/>
                  </a:lnTo>
                  <a:lnTo>
                    <a:pt y="7644" x="53510"/>
                  </a:lnTo>
                  <a:lnTo>
                    <a:pt y="7534" x="54600"/>
                  </a:lnTo>
                  <a:lnTo>
                    <a:pt y="7534" x="55789"/>
                  </a:lnTo>
                  <a:lnTo>
                    <a:pt y="7425" x="56780"/>
                  </a:lnTo>
                  <a:lnTo>
                    <a:pt y="7425" x="57969"/>
                  </a:lnTo>
                  <a:lnTo>
                    <a:pt y="7425" x="58960"/>
                  </a:lnTo>
                  <a:lnTo>
                    <a:pt y="7425" x="60050"/>
                  </a:lnTo>
                  <a:lnTo>
                    <a:pt y="7316" x="61140"/>
                  </a:lnTo>
                  <a:lnTo>
                    <a:pt y="7316" x="62230"/>
                  </a:lnTo>
                  <a:lnTo>
                    <a:pt y="7207" x="63320"/>
                  </a:lnTo>
                  <a:lnTo>
                    <a:pt y="7207" x="64311"/>
                  </a:lnTo>
                  <a:lnTo>
                    <a:pt y="7207" x="65302"/>
                  </a:lnTo>
                  <a:lnTo>
                    <a:pt y="7098" x="66293"/>
                  </a:lnTo>
                  <a:lnTo>
                    <a:pt y="7098" x="67383"/>
                  </a:lnTo>
                  <a:lnTo>
                    <a:pt y="7098" x="68274"/>
                  </a:lnTo>
                  <a:lnTo>
                    <a:pt y="7098" x="69166"/>
                  </a:lnTo>
                  <a:lnTo>
                    <a:pt y="6989" x="70157"/>
                  </a:lnTo>
                  <a:lnTo>
                    <a:pt y="6879" x="71049"/>
                  </a:lnTo>
                  <a:lnTo>
                    <a:pt y="6879" x="71941"/>
                  </a:lnTo>
                  <a:lnTo>
                    <a:pt y="6879" x="72833"/>
                  </a:lnTo>
                  <a:lnTo>
                    <a:pt y="6879" x="73724"/>
                  </a:lnTo>
                  <a:lnTo>
                    <a:pt y="6879" x="74418"/>
                  </a:lnTo>
                  <a:lnTo>
                    <a:pt y="6879" x="75211"/>
                  </a:lnTo>
                  <a:lnTo>
                    <a:pt y="6770" x="76003"/>
                  </a:lnTo>
                  <a:lnTo>
                    <a:pt y="6770" x="76796"/>
                  </a:lnTo>
                  <a:lnTo>
                    <a:pt y="6770" x="77490"/>
                  </a:lnTo>
                  <a:lnTo>
                    <a:pt y="6770" x="78184"/>
                  </a:lnTo>
                  <a:lnTo>
                    <a:pt y="6770" x="78778"/>
                  </a:lnTo>
                  <a:lnTo>
                    <a:pt y="6770" x="79373"/>
                  </a:lnTo>
                  <a:lnTo>
                    <a:pt y="6661" x="79868"/>
                  </a:lnTo>
                  <a:lnTo>
                    <a:pt y="6661" x="80463"/>
                  </a:lnTo>
                  <a:lnTo>
                    <a:pt y="6661" x="80958"/>
                  </a:lnTo>
                  <a:lnTo>
                    <a:pt y="6661" x="81454"/>
                  </a:lnTo>
                  <a:lnTo>
                    <a:pt y="6661" x="81850"/>
                  </a:lnTo>
                  <a:lnTo>
                    <a:pt y="6661" x="82345"/>
                  </a:lnTo>
                  <a:lnTo>
                    <a:pt y="6661" x="82643"/>
                  </a:lnTo>
                  <a:lnTo>
                    <a:pt y="6661" x="82841"/>
                  </a:lnTo>
                  <a:lnTo>
                    <a:pt y="6661" x="83138"/>
                  </a:lnTo>
                  <a:lnTo>
                    <a:pt y="6661" x="83435"/>
                  </a:lnTo>
                  <a:lnTo>
                    <a:pt y="6661" x="83733"/>
                  </a:lnTo>
                  <a:lnTo>
                    <a:pt y="6661" x="83832"/>
                  </a:lnTo>
                  <a:lnTo>
                    <a:pt y="6552" x="24476"/>
                  </a:lnTo>
                  <a:lnTo>
                    <a:pt y="7207" x="1288"/>
                  </a:lnTo>
                  <a:lnTo>
                    <a:pt y="4368" x="0"/>
                  </a:lnTo>
                  <a:lnTo>
                    <a:pt y="4368" x="0"/>
                  </a:lnTo>
                  <a:lnTo>
                    <a:pt y="4368" x="297"/>
                  </a:lnTo>
                  <a:lnTo>
                    <a:pt y="4368" x="496"/>
                  </a:lnTo>
                  <a:lnTo>
                    <a:pt y="4368" x="694"/>
                  </a:lnTo>
                  <a:lnTo>
                    <a:pt y="4368" x="991"/>
                  </a:lnTo>
                  <a:lnTo>
                    <a:pt y="4368" x="1387"/>
                  </a:lnTo>
                  <a:lnTo>
                    <a:pt y="4368" x="1685"/>
                  </a:lnTo>
                  <a:lnTo>
                    <a:pt y="4368" x="2180"/>
                  </a:lnTo>
                  <a:lnTo>
                    <a:pt y="4368" x="2577"/>
                  </a:lnTo>
                  <a:lnTo>
                    <a:pt y="4368" x="3072"/>
                  </a:lnTo>
                  <a:lnTo>
                    <a:pt y="4368" x="3567"/>
                  </a:lnTo>
                  <a:lnTo>
                    <a:pt y="4368" x="4261"/>
                  </a:lnTo>
                  <a:lnTo>
                    <a:pt y="4368" x="4856"/>
                  </a:lnTo>
                  <a:lnTo>
                    <a:pt y="4368" x="5549"/>
                  </a:lnTo>
                  <a:lnTo>
                    <a:pt y="4368" x="6144"/>
                  </a:lnTo>
                  <a:lnTo>
                    <a:pt y="4368" x="6838"/>
                  </a:lnTo>
                  <a:lnTo>
                    <a:pt y="4368" x="7630"/>
                  </a:lnTo>
                  <a:lnTo>
                    <a:pt y="4368" x="8324"/>
                  </a:lnTo>
                  <a:lnTo>
                    <a:pt y="4368" x="9117"/>
                  </a:lnTo>
                  <a:lnTo>
                    <a:pt y="4368" x="10008"/>
                  </a:lnTo>
                  <a:lnTo>
                    <a:pt y="4368" x="10801"/>
                  </a:lnTo>
                  <a:lnTo>
                    <a:pt y="4368" x="11693"/>
                  </a:lnTo>
                  <a:lnTo>
                    <a:pt y="4368" x="12585"/>
                  </a:lnTo>
                  <a:lnTo>
                    <a:pt y="4368" x="13477"/>
                  </a:lnTo>
                  <a:lnTo>
                    <a:pt y="4368" x="14468"/>
                  </a:lnTo>
                  <a:lnTo>
                    <a:pt y="4368" x="15458"/>
                  </a:lnTo>
                  <a:lnTo>
                    <a:pt y="4368" x="16350"/>
                  </a:lnTo>
                  <a:lnTo>
                    <a:pt y="4368" x="17341"/>
                  </a:lnTo>
                  <a:lnTo>
                    <a:pt y="4368" x="18431"/>
                  </a:lnTo>
                  <a:lnTo>
                    <a:pt y="4368" x="19521"/>
                  </a:lnTo>
                  <a:lnTo>
                    <a:pt y="4259" x="20512"/>
                  </a:lnTo>
                  <a:lnTo>
                    <a:pt y="4259" x="21602"/>
                  </a:lnTo>
                  <a:lnTo>
                    <a:pt y="4259" x="22692"/>
                  </a:lnTo>
                  <a:lnTo>
                    <a:pt y="4259" x="23782"/>
                  </a:lnTo>
                  <a:lnTo>
                    <a:pt y="4259" x="24872"/>
                  </a:lnTo>
                  <a:lnTo>
                    <a:pt y="4259" x="25962"/>
                  </a:lnTo>
                  <a:lnTo>
                    <a:pt y="4259" x="27052"/>
                  </a:lnTo>
                  <a:lnTo>
                    <a:pt y="4259" x="28241"/>
                  </a:lnTo>
                  <a:lnTo>
                    <a:pt y="4259" x="29331"/>
                  </a:lnTo>
                  <a:lnTo>
                    <a:pt y="4259" x="30421"/>
                  </a:lnTo>
                  <a:lnTo>
                    <a:pt y="4259" x="31610"/>
                  </a:lnTo>
                  <a:lnTo>
                    <a:pt y="4259" x="32700"/>
                  </a:lnTo>
                  <a:lnTo>
                    <a:pt y="4259" x="33890"/>
                  </a:lnTo>
                  <a:lnTo>
                    <a:pt y="4259" x="35079"/>
                  </a:lnTo>
                  <a:lnTo>
                    <a:pt y="4259" x="36268"/>
                  </a:lnTo>
                  <a:lnTo>
                    <a:pt y="4259" x="37457"/>
                  </a:lnTo>
                  <a:lnTo>
                    <a:pt y="4259" x="38547"/>
                  </a:lnTo>
                  <a:lnTo>
                    <a:pt y="4259" x="39736"/>
                  </a:lnTo>
                  <a:lnTo>
                    <a:pt y="4259" x="40826"/>
                  </a:lnTo>
                  <a:lnTo>
                    <a:pt y="4259" x="42015"/>
                  </a:lnTo>
                  <a:lnTo>
                    <a:pt y="4259" x="43105"/>
                  </a:lnTo>
                  <a:lnTo>
                    <a:pt y="4259" x="44195"/>
                  </a:lnTo>
                  <a:lnTo>
                    <a:pt y="4259" x="45384"/>
                  </a:lnTo>
                  <a:lnTo>
                    <a:pt y="4259" x="46474"/>
                  </a:lnTo>
                  <a:lnTo>
                    <a:pt y="4259" x="47663"/>
                  </a:lnTo>
                  <a:lnTo>
                    <a:pt y="4259" x="48654"/>
                  </a:lnTo>
                  <a:lnTo>
                    <a:pt y="4259" x="49843"/>
                  </a:lnTo>
                  <a:lnTo>
                    <a:pt y="4259" x="50933"/>
                  </a:lnTo>
                  <a:lnTo>
                    <a:pt y="4259" x="51924"/>
                  </a:lnTo>
                  <a:lnTo>
                    <a:pt y="4259" x="52915"/>
                  </a:lnTo>
                  <a:lnTo>
                    <a:pt y="4259" x="53906"/>
                  </a:lnTo>
                  <a:lnTo>
                    <a:pt y="4259" x="54996"/>
                  </a:lnTo>
                  <a:lnTo>
                    <a:pt y="4150" x="55987"/>
                  </a:lnTo>
                  <a:lnTo>
                    <a:pt y="4150" x="56978"/>
                  </a:lnTo>
                  <a:lnTo>
                    <a:pt y="4040" x="57870"/>
                  </a:lnTo>
                  <a:lnTo>
                    <a:pt y="4040" x="58861"/>
                  </a:lnTo>
                  <a:lnTo>
                    <a:pt y="4040" x="59752"/>
                  </a:lnTo>
                  <a:lnTo>
                    <a:pt y="4040" x="60545"/>
                  </a:lnTo>
                  <a:lnTo>
                    <a:pt y="4040" x="61536"/>
                  </a:lnTo>
                  <a:lnTo>
                    <a:pt y="4040" x="62428"/>
                  </a:lnTo>
                  <a:lnTo>
                    <a:pt y="4040" x="63221"/>
                  </a:lnTo>
                  <a:lnTo>
                    <a:pt y="4040" x="64013"/>
                  </a:lnTo>
                  <a:lnTo>
                    <a:pt y="4040" x="64806"/>
                  </a:lnTo>
                  <a:lnTo>
                    <a:pt y="4040" x="65599"/>
                  </a:lnTo>
                  <a:lnTo>
                    <a:pt y="4040" x="66293"/>
                  </a:lnTo>
                  <a:lnTo>
                    <a:pt y="4040" x="67085"/>
                  </a:lnTo>
                  <a:lnTo>
                    <a:pt y="4040" x="67878"/>
                  </a:lnTo>
                  <a:lnTo>
                    <a:pt y="4040" x="68572"/>
                  </a:lnTo>
                  <a:lnTo>
                    <a:pt y="4040" x="69265"/>
                  </a:lnTo>
                  <a:lnTo>
                    <a:pt y="4040" x="69959"/>
                  </a:lnTo>
                  <a:lnTo>
                    <a:pt y="3931" x="70553"/>
                  </a:lnTo>
                  <a:lnTo>
                    <a:pt y="3931" x="71247"/>
                  </a:lnTo>
                  <a:lnTo>
                    <a:pt y="3931" x="71842"/>
                  </a:lnTo>
                  <a:lnTo>
                    <a:pt y="3931" x="72436"/>
                  </a:lnTo>
                  <a:lnTo>
                    <a:pt y="3931" x="73031"/>
                  </a:lnTo>
                  <a:lnTo>
                    <a:pt y="3931" x="73724"/>
                  </a:lnTo>
                  <a:lnTo>
                    <a:pt y="3822" x="74220"/>
                  </a:lnTo>
                  <a:lnTo>
                    <a:pt y="3822" x="74715"/>
                  </a:lnTo>
                  <a:lnTo>
                    <a:pt y="3822" x="75310"/>
                  </a:lnTo>
                  <a:lnTo>
                    <a:pt y="3822" x="75904"/>
                  </a:lnTo>
                  <a:lnTo>
                    <a:pt y="3822" x="76400"/>
                  </a:lnTo>
                  <a:lnTo>
                    <a:pt y="3822" x="76895"/>
                  </a:lnTo>
                  <a:lnTo>
                    <a:pt y="3822" x="77292"/>
                  </a:lnTo>
                  <a:lnTo>
                    <a:pt y="3822" x="77787"/>
                  </a:lnTo>
                  <a:lnTo>
                    <a:pt y="3822" x="78184"/>
                  </a:lnTo>
                  <a:lnTo>
                    <a:pt y="3822" x="78580"/>
                  </a:lnTo>
                  <a:lnTo>
                    <a:pt y="3822" x="78976"/>
                  </a:lnTo>
                  <a:lnTo>
                    <a:pt y="3822" x="79472"/>
                  </a:lnTo>
                  <a:lnTo>
                    <a:pt y="3713" x="79769"/>
                  </a:lnTo>
                  <a:lnTo>
                    <a:pt y="3713" x="80165"/>
                  </a:lnTo>
                  <a:lnTo>
                    <a:pt y="3713" x="80463"/>
                  </a:lnTo>
                  <a:lnTo>
                    <a:pt y="3713" x="80859"/>
                  </a:lnTo>
                  <a:lnTo>
                    <a:pt y="3713" x="81156"/>
                  </a:lnTo>
                  <a:lnTo>
                    <a:pt y="3713" x="81454"/>
                  </a:lnTo>
                  <a:lnTo>
                    <a:pt y="3713" x="81751"/>
                  </a:lnTo>
                  <a:lnTo>
                    <a:pt y="3713" x="82048"/>
                  </a:lnTo>
                  <a:lnTo>
                    <a:pt y="3713" x="82345"/>
                  </a:lnTo>
                  <a:lnTo>
                    <a:pt y="3713" x="82544"/>
                  </a:lnTo>
                  <a:lnTo>
                    <a:pt y="3713" x="82742"/>
                  </a:lnTo>
                  <a:lnTo>
                    <a:pt y="3713" x="83039"/>
                  </a:lnTo>
                  <a:lnTo>
                    <a:pt y="3713" x="83336"/>
                  </a:lnTo>
                  <a:lnTo>
                    <a:pt y="3713" x="83733"/>
                  </a:lnTo>
                  <a:lnTo>
                    <a:pt y="3713" x="84030"/>
                  </a:lnTo>
                  <a:lnTo>
                    <a:pt y="3713" x="84228"/>
                  </a:lnTo>
                  <a:lnTo>
                    <a:pt y="3713" x="84525"/>
                  </a:lnTo>
                  <a:lnTo>
                    <a:pt y="3713" x="84724"/>
                  </a:lnTo>
                  <a:lnTo>
                    <a:pt y="3713" x="8472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7" name="Shape 187"/>
            <p:cNvSpPr/>
            <p:nvPr/>
          </p:nvSpPr>
          <p:spPr>
            <a:xfrm>
              <a:off y="1034575" x="1597850"/>
              <a:ext cy="1220225" cx="227925"/>
            </a:xfrm>
            <a:custGeom>
              <a:pathLst>
                <a:path w="9117" extrusionOk="0" h="48809">
                  <a:moveTo>
                    <a:pt y="9609" x="1685"/>
                  </a:moveTo>
                  <a:lnTo>
                    <a:pt y="9609" x="6738"/>
                  </a:lnTo>
                  <a:lnTo>
                    <a:pt y="11137" x="6738"/>
                  </a:lnTo>
                  <a:lnTo>
                    <a:pt y="11247" x="1883"/>
                  </a:lnTo>
                  <a:lnTo>
                    <a:pt y="13758" x="1883"/>
                  </a:lnTo>
                  <a:lnTo>
                    <a:pt y="14304" x="6738"/>
                  </a:lnTo>
                  <a:lnTo>
                    <a:pt y="16488" x="6540"/>
                  </a:lnTo>
                  <a:lnTo>
                    <a:pt y="16488" x="1486"/>
                  </a:lnTo>
                  <a:lnTo>
                    <a:pt y="20528" x="1486"/>
                  </a:lnTo>
                  <a:lnTo>
                    <a:pt y="20528" x="6342"/>
                  </a:lnTo>
                  <a:lnTo>
                    <a:pt y="22712" x="6342"/>
                  </a:lnTo>
                  <a:lnTo>
                    <a:pt y="22712" x="793"/>
                  </a:lnTo>
                  <a:lnTo>
                    <a:pt y="25878" x="793"/>
                  </a:lnTo>
                  <a:lnTo>
                    <a:pt y="25878" x="6243"/>
                  </a:lnTo>
                  <a:lnTo>
                    <a:pt y="28171" x="6243"/>
                  </a:lnTo>
                  <a:lnTo>
                    <a:pt y="28390" x="595"/>
                  </a:lnTo>
                  <a:lnTo>
                    <a:pt y="32539" x="496"/>
                  </a:lnTo>
                  <a:lnTo>
                    <a:pt y="32648" x="6243"/>
                  </a:lnTo>
                  <a:lnTo>
                    <a:pt y="34832" x="6243"/>
                  </a:lnTo>
                  <a:lnTo>
                    <a:pt y="34832" x="496"/>
                  </a:lnTo>
                  <a:lnTo>
                    <a:pt y="38326" x="496"/>
                  </a:lnTo>
                  <a:lnTo>
                    <a:pt y="38435" x="6540"/>
                  </a:lnTo>
                  <a:lnTo>
                    <a:pt y="41056" x="6243"/>
                  </a:lnTo>
                  <a:lnTo>
                    <a:pt y="41056" x="595"/>
                  </a:lnTo>
                  <a:lnTo>
                    <a:pt y="43239" x="595"/>
                  </a:lnTo>
                  <a:lnTo>
                    <a:pt y="43567" x="6342"/>
                  </a:lnTo>
                  <a:lnTo>
                    <a:pt y="45423" x="5847"/>
                  </a:lnTo>
                  <a:lnTo>
                    <a:pt y="45423" x="0"/>
                  </a:lnTo>
                  <a:lnTo>
                    <a:pt y="48808" x="0"/>
                  </a:lnTo>
                  <a:lnTo>
                    <a:pt y="48808" x="6738"/>
                  </a:lnTo>
                  <a:lnTo>
                    <a:pt y="44440" x="8324"/>
                  </a:lnTo>
                  <a:lnTo>
                    <a:pt y="4258" x="9117"/>
                  </a:lnTo>
                  <a:lnTo>
                    <a:pt y="0" x="5351"/>
                  </a:lnTo>
                  <a:lnTo>
                    <a:pt y="9609" x="1685"/>
                  </a:lnTo>
                  <a:lnTo>
                    <a:pt y="9609" x="168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8" name="Shape 188"/>
            <p:cNvSpPr/>
            <p:nvPr/>
          </p:nvSpPr>
          <p:spPr>
            <a:xfrm>
              <a:off y="1787975" x="1372400"/>
              <a:ext cy="40975" cx="116475"/>
            </a:xfrm>
            <a:custGeom>
              <a:pathLst>
                <a:path w="4659" extrusionOk="0" h="1639">
                  <a:moveTo>
                    <a:pt y="1" x="1"/>
                  </a:moveTo>
                  <a:lnTo>
                    <a:pt y="1" x="4658"/>
                  </a:lnTo>
                  <a:lnTo>
                    <a:pt y="1638" x="4658"/>
                  </a:lnTo>
                  <a:lnTo>
                    <a:pt y="1638" x="496"/>
                  </a:lnTo>
                  <a:lnTo>
                    <a:pt y="1" x="1"/>
                  </a:lnTo>
                  <a:lnTo>
                    <a:pt y="1"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89" name="Shape 189"/>
            <p:cNvSpPr/>
            <p:nvPr/>
          </p:nvSpPr>
          <p:spPr>
            <a:xfrm>
              <a:off y="1787975" x="2658125"/>
              <a:ext cy="404025" cx="61950"/>
            </a:xfrm>
            <a:custGeom>
              <a:pathLst>
                <a:path w="2478" extrusionOk="0" h="16161">
                  <a:moveTo>
                    <a:pt y="1" x="2478"/>
                  </a:moveTo>
                  <a:lnTo>
                    <a:pt y="110" x="0"/>
                  </a:lnTo>
                  <a:lnTo>
                    <a:pt y="15178" x="0"/>
                  </a:lnTo>
                  <a:lnTo>
                    <a:pt y="16161" x="1189"/>
                  </a:lnTo>
                  <a:lnTo>
                    <a:pt y="1638" x="1189"/>
                  </a:lnTo>
                  <a:lnTo>
                    <a:pt y="1" x="2478"/>
                  </a:lnTo>
                  <a:lnTo>
                    <a:pt y="1" x="24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90" name="Shape 190"/>
            <p:cNvSpPr/>
            <p:nvPr/>
          </p:nvSpPr>
          <p:spPr>
            <a:xfrm>
              <a:off y="1790700" x="2739875"/>
              <a:ext cy="401300" cx="49575"/>
            </a:xfrm>
            <a:custGeom>
              <a:pathLst>
                <a:path w="1983" extrusionOk="0" h="16052">
                  <a:moveTo>
                    <a:pt y="1" x="1982"/>
                  </a:moveTo>
                  <a:lnTo>
                    <a:pt y="219" x="99"/>
                  </a:lnTo>
                  <a:lnTo>
                    <a:pt y="15724" x="0"/>
                  </a:lnTo>
                  <a:lnTo>
                    <a:pt y="16052" x="1487"/>
                  </a:lnTo>
                  <a:lnTo>
                    <a:pt y="1748" x="1090"/>
                  </a:lnTo>
                  <a:lnTo>
                    <a:pt y="1" x="1982"/>
                  </a:lnTo>
                  <a:lnTo>
                    <a:pt y="1" x="198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91" name="Shape 191"/>
            <p:cNvSpPr/>
            <p:nvPr/>
          </p:nvSpPr>
          <p:spPr>
            <a:xfrm>
              <a:off y="2230200" x="59450"/>
              <a:ext cy="469550" cx="128825"/>
            </a:xfrm>
            <a:custGeom>
              <a:pathLst>
                <a:path w="5153" extrusionOk="0" h="18782">
                  <a:moveTo>
                    <a:pt y="18781" x="4261"/>
                  </a:moveTo>
                  <a:lnTo>
                    <a:pt y="7534" x="3468"/>
                  </a:lnTo>
                  <a:lnTo>
                    <a:pt y="0" x="5153"/>
                  </a:lnTo>
                  <a:lnTo>
                    <a:pt y="3058" x="3468"/>
                  </a:lnTo>
                  <a:lnTo>
                    <a:pt y="0" x="1189"/>
                  </a:lnTo>
                  <a:lnTo>
                    <a:pt y="4805" x="2577"/>
                  </a:lnTo>
                  <a:lnTo>
                    <a:pt y="10373" x="2577"/>
                  </a:lnTo>
                  <a:lnTo>
                    <a:pt y="8626" x="0"/>
                  </a:lnTo>
                  <a:lnTo>
                    <a:pt y="12994" x="2775"/>
                  </a:lnTo>
                  <a:lnTo>
                    <a:pt y="18781" x="2081"/>
                  </a:lnTo>
                  <a:lnTo>
                    <a:pt y="18781" x="4261"/>
                  </a:lnTo>
                  <a:lnTo>
                    <a:pt y="18781" x="42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92" name="Shape 192"/>
            <p:cNvSpPr/>
            <p:nvPr/>
          </p:nvSpPr>
          <p:spPr>
            <a:xfrm>
              <a:off y="2328475" x="2732450"/>
              <a:ext cy="303025" cx="126350"/>
            </a:xfrm>
            <a:custGeom>
              <a:pathLst>
                <a:path w="5054" extrusionOk="0" h="12121">
                  <a:moveTo>
                    <a:pt y="12120" x="2180"/>
                  </a:moveTo>
                  <a:lnTo>
                    <a:pt y="0" x="0"/>
                  </a:lnTo>
                  <a:lnTo>
                    <a:pt y="3603" x="1586"/>
                  </a:lnTo>
                  <a:lnTo>
                    <a:pt y="655" x="5054"/>
                  </a:lnTo>
                  <a:lnTo>
                    <a:pt y="6006" x="2180"/>
                  </a:lnTo>
                  <a:lnTo>
                    <a:pt y="12011" x="3666"/>
                  </a:lnTo>
                  <a:lnTo>
                    <a:pt y="12120" x="2180"/>
                  </a:lnTo>
                  <a:lnTo>
                    <a:pt y="12120" x="218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93" name="Shape 193"/>
            <p:cNvSpPr/>
            <p:nvPr/>
          </p:nvSpPr>
          <p:spPr>
            <a:xfrm>
              <a:off y="2350300" x="2170100"/>
              <a:ext cy="305775" cx="138750"/>
            </a:xfrm>
            <a:custGeom>
              <a:pathLst>
                <a:path w="5550" extrusionOk="0" h="12231">
                  <a:moveTo>
                    <a:pt y="11575" x="5549"/>
                  </a:moveTo>
                  <a:lnTo>
                    <a:pt y="4587" x="4162"/>
                  </a:lnTo>
                  <a:lnTo>
                    <a:pt y="1" x="5549"/>
                  </a:lnTo>
                  <a:lnTo>
                    <a:pt y="3058" x="3072"/>
                  </a:lnTo>
                  <a:lnTo>
                    <a:pt y="1529" x="0"/>
                  </a:lnTo>
                  <a:lnTo>
                    <a:pt y="6225" x="3270"/>
                  </a:lnTo>
                  <a:lnTo>
                    <a:pt y="12230" x="2874"/>
                  </a:lnTo>
                  <a:lnTo>
                    <a:pt y="11575" x="5549"/>
                  </a:lnTo>
                  <a:lnTo>
                    <a:pt y="11575" x="554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194" name="Shape 194"/>
          <p:cNvPicPr preferRelativeResize="0"/>
          <p:nvPr/>
        </p:nvPicPr>
        <p:blipFill>
          <a:blip r:embed="rId7"/>
          <a:stretch>
            <a:fillRect/>
          </a:stretch>
        </p:blipFill>
        <p:spPr>
          <a:xfrm>
            <a:off y="4292600" x="323850"/>
            <a:ext cy="2146299" cx="1606549"/>
          </a:xfrm>
          <a:prstGeom prst="rect">
            <a:avLst/>
          </a:prstGeom>
        </p:spPr>
      </p:pic>
      <p:pic>
        <p:nvPicPr>
          <p:cNvPr id="195" name="Shape 195"/>
          <p:cNvPicPr preferRelativeResize="0"/>
          <p:nvPr/>
        </p:nvPicPr>
        <p:blipFill>
          <a:blip r:embed="rId8"/>
          <a:stretch>
            <a:fillRect/>
          </a:stretch>
        </p:blipFill>
        <p:spPr>
          <a:xfrm>
            <a:off y="4868862" x="6227762"/>
            <a:ext cy="1690687" cx="2368550"/>
          </a:xfrm>
          <a:prstGeom prst="rect">
            <a:avLst/>
          </a:prstGeom>
        </p:spPr>
      </p:pic>
      <p:sp>
        <p:nvSpPr>
          <p:cNvPr id="196" name="Shape 196"/>
          <p:cNvSpPr txBox="1"/>
          <p:nvPr/>
        </p:nvSpPr>
        <p:spPr>
          <a:xfrm>
            <a:off y="246062" x="857250"/>
            <a:ext cy="1189037" cx="7429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Arial"/>
              <a:buNone/>
            </a:pPr>
            <a:r>
              <a:rPr strike="noStrike" u="none" b="1" cap="none" baseline="0" sz="7200" lang="en-US" i="0">
                <a:solidFill>
                  <a:srgbClr val="FF0000"/>
                </a:solidFill>
                <a:latin typeface="Arial"/>
                <a:ea typeface="Arial"/>
                <a:cs typeface="Arial"/>
                <a:sym typeface="Arial"/>
              </a:rPr>
              <a:t>?</a:t>
            </a:r>
          </a:p>
        </p:txBody>
      </p:sp>
      <p:sp>
        <p:nvSpPr>
          <p:cNvPr id="197" name="Shape 197"/>
          <p:cNvSpPr txBox="1"/>
          <p:nvPr/>
        </p:nvSpPr>
        <p:spPr>
          <a:xfrm>
            <a:off y="274637" x="7469186"/>
            <a:ext cy="1189037" cx="7429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Arial"/>
              <a:buNone/>
            </a:pPr>
            <a:r>
              <a:rPr strike="noStrike" u="none" b="1" cap="none" baseline="0" sz="7200" lang="en-US" i="0">
                <a:solidFill>
                  <a:srgbClr val="FF0000"/>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5" name="Shape 705"/>
        <p:cNvGrpSpPr/>
        <p:nvPr/>
      </p:nvGrpSpPr>
      <p:grpSpPr>
        <a:xfrm>
          <a:off y="0" x="0"/>
          <a:ext cy="0" cx="0"/>
          <a:chOff y="0" x="0"/>
          <a:chExt cy="0" cx="0"/>
        </a:xfrm>
      </p:grpSpPr>
      <p:sp>
        <p:nvSpPr>
          <p:cNvPr id="706" name="Shape 706"/>
          <p:cNvSpPr txBox="1"/>
          <p:nvPr>
            <p:ph type="title"/>
          </p:nvPr>
        </p:nvSpPr>
        <p:spPr>
          <a:xfrm>
            <a:off y="304800" x="685800"/>
            <a:ext cy="914400" cx="77724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400" lang="en-US" i="0">
                <a:solidFill>
                  <a:schemeClr val="accent2"/>
                </a:solidFill>
                <a:latin typeface="Arial"/>
                <a:ea typeface="Arial"/>
                <a:cs typeface="Arial"/>
                <a:sym typeface="Arial"/>
              </a:rPr>
              <a:t>Involuntary Migration</a:t>
            </a:r>
          </a:p>
        </p:txBody>
      </p:sp>
      <p:sp>
        <p:nvSpPr>
          <p:cNvPr id="707" name="Shape 707"/>
          <p:cNvSpPr txBox="1"/>
          <p:nvPr>
            <p:ph idx="1" type="body"/>
          </p:nvPr>
        </p:nvSpPr>
        <p:spPr>
          <a:xfrm>
            <a:off y="1371600" x="381000"/>
            <a:ext cy="5181600" cx="4190999"/>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0"/>
              </a:spcBef>
              <a:spcAft>
                <a:spcPts val="0"/>
              </a:spcAft>
              <a:buClr>
                <a:schemeClr val="accent1"/>
              </a:buClr>
              <a:buSzPct val="25000"/>
              <a:buFont typeface="Arial"/>
              <a:buNone/>
            </a:pPr>
            <a:r>
              <a:rPr strike="noStrike" u="none" b="0" cap="none" baseline="0" sz="3200" lang="en-US" i="0">
                <a:solidFill>
                  <a:schemeClr val="accent1"/>
                </a:solidFill>
                <a:latin typeface="Arial"/>
                <a:ea typeface="Arial"/>
                <a:cs typeface="Arial"/>
                <a:sym typeface="Arial"/>
              </a:rPr>
              <a:t>Causes</a:t>
            </a:r>
          </a:p>
          <a:p>
            <a:pPr algn="l" rtl="0" lvl="0" marR="0" indent="-342900" marL="34290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unfavourable </a:t>
            </a:r>
            <a:r>
              <a:rPr strike="noStrike" u="none" b="1" cap="none" baseline="0" sz="2800" lang="en-US" i="1">
                <a:solidFill>
                  <a:schemeClr val="accent2"/>
                </a:solidFill>
                <a:latin typeface="Arial"/>
                <a:ea typeface="Arial"/>
                <a:cs typeface="Arial"/>
                <a:sym typeface="Arial"/>
              </a:rPr>
              <a:t>environmental</a:t>
            </a:r>
            <a:r>
              <a:rPr strike="noStrike" u="none" b="1" cap="none" baseline="0" sz="2800" lang="en-US" i="0">
                <a:solidFill>
                  <a:schemeClr val="accent2"/>
                </a:solidFill>
                <a:latin typeface="Arial"/>
                <a:ea typeface="Arial"/>
                <a:cs typeface="Arial"/>
                <a:sym typeface="Arial"/>
              </a:rPr>
              <a:t> </a:t>
            </a:r>
            <a:r>
              <a:rPr strike="noStrike" u="none" b="0" cap="none" baseline="0" sz="2800" lang="en-US" i="0">
                <a:solidFill>
                  <a:schemeClr val="dk1"/>
                </a:solidFill>
                <a:latin typeface="Arial"/>
                <a:ea typeface="Arial"/>
                <a:cs typeface="Arial"/>
                <a:sym typeface="Arial"/>
              </a:rPr>
              <a:t>conditions</a:t>
            </a:r>
          </a:p>
          <a:p>
            <a:pPr algn="l" rtl="0" lvl="0" marR="0" indent="-342900" marL="342900">
              <a:lnSpc>
                <a:spcPct val="100000"/>
              </a:lnSpc>
              <a:spcBef>
                <a:spcPts val="560"/>
              </a:spcBef>
              <a:spcAft>
                <a:spcPts val="0"/>
              </a:spcAft>
              <a:buClr>
                <a:schemeClr val="dk1"/>
              </a:buClr>
              <a:buSzPct val="25000"/>
              <a:buFont typeface="Arial"/>
              <a:buNone/>
            </a:pPr>
            <a:r>
              <a:rPr strike="noStrike" u="none" b="0" cap="none" baseline="0" sz="2800" lang="en-US" i="0">
                <a:solidFill>
                  <a:schemeClr val="dk1"/>
                </a:solidFill>
                <a:latin typeface="Arial"/>
                <a:ea typeface="Arial"/>
                <a:cs typeface="Arial"/>
                <a:sym typeface="Arial"/>
              </a:rPr>
              <a:t>    eg droughts</a:t>
            </a:r>
          </a:p>
          <a:p>
            <a:pPr algn="l" rtl="0" lvl="0" marR="0" indent="-342900" marL="342900">
              <a:lnSpc>
                <a:spcPct val="100000"/>
              </a:lnSpc>
              <a:spcBef>
                <a:spcPts val="560"/>
              </a:spcBef>
              <a:spcAft>
                <a:spcPts val="0"/>
              </a:spcAft>
              <a:buClr>
                <a:schemeClr val="dk1"/>
              </a:buClr>
              <a:buSzPct val="25000"/>
              <a:buFont typeface="Arial"/>
              <a:buNone/>
            </a:pPr>
            <a:r>
              <a:rPr strike="noStrike" u="sng" b="0" cap="none" baseline="0" sz="2800" lang="en-US" i="0">
                <a:solidFill>
                  <a:schemeClr val="dk1"/>
                </a:solidFill>
                <a:latin typeface="Arial"/>
                <a:ea typeface="Arial"/>
                <a:cs typeface="Arial"/>
                <a:sym typeface="Arial"/>
              </a:rPr>
              <a:t>Example</a:t>
            </a:r>
          </a:p>
          <a:p>
            <a:pPr algn="l" rtl="0" lvl="0" marR="0" indent="-342900" marL="342900">
              <a:lnSpc>
                <a:spcPct val="10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Ethiopians fled Sahel to go to surrounding areas</a:t>
            </a:r>
          </a:p>
        </p:txBody>
      </p:sp>
      <p:sp>
        <p:nvSpPr>
          <p:cNvPr id="708" name="Shape 708"/>
          <p:cNvSpPr txBox="1"/>
          <p:nvPr>
            <p:ph idx="2" type="body"/>
          </p:nvPr>
        </p:nvSpPr>
        <p:spPr>
          <a:xfrm>
            <a:off y="1600200" x="4652962"/>
            <a:ext cy="4525961" cx="4033837"/>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2" name="Shape 712"/>
        <p:cNvGrpSpPr/>
        <p:nvPr/>
      </p:nvGrpSpPr>
      <p:grpSpPr>
        <a:xfrm>
          <a:off y="0" x="0"/>
          <a:ext cy="0" cx="0"/>
          <a:chOff y="0" x="0"/>
          <a:chExt cy="0" cx="0"/>
        </a:xfrm>
      </p:grpSpPr>
      <p:sp>
        <p:nvSpPr>
          <p:cNvPr id="713" name="Shape 713"/>
          <p:cNvSpPr txBox="1"/>
          <p:nvPr>
            <p:ph type="title"/>
          </p:nvPr>
        </p:nvSpPr>
        <p:spPr>
          <a:xfrm>
            <a:off y="228600" x="685800"/>
            <a:ext cy="685799" cx="77724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400" lang="en-US" i="0">
                <a:solidFill>
                  <a:schemeClr val="accent2"/>
                </a:solidFill>
                <a:latin typeface="Arial"/>
                <a:ea typeface="Arial"/>
                <a:cs typeface="Arial"/>
                <a:sym typeface="Arial"/>
              </a:rPr>
              <a:t>Involuntary Migration</a:t>
            </a:r>
          </a:p>
        </p:txBody>
      </p:sp>
      <p:sp>
        <p:nvSpPr>
          <p:cNvPr id="714" name="Shape 714"/>
          <p:cNvSpPr txBox="1"/>
          <p:nvPr>
            <p:ph idx="1" type="body"/>
          </p:nvPr>
        </p:nvSpPr>
        <p:spPr>
          <a:xfrm>
            <a:off y="1219200" x="228600"/>
            <a:ext cy="4876799" cx="3838575"/>
          </a:xfrm>
          <a:prstGeom prst="rect">
            <a:avLst/>
          </a:prstGeom>
          <a:noFill/>
          <a:ln>
            <a:noFill/>
          </a:ln>
        </p:spPr>
        <p:txBody>
          <a:bodyPr bIns="45700" rIns="91425" lIns="91425" tIns="45700" anchor="t" anchorCtr="0">
            <a:noAutofit/>
          </a:bodyPr>
          <a:lstStyle/>
          <a:p>
            <a:pPr algn="ctr" rtl="0" lvl="0" marR="0" indent="-342900" marL="342900">
              <a:lnSpc>
                <a:spcPct val="90000"/>
              </a:lnSpc>
              <a:spcBef>
                <a:spcPts val="0"/>
              </a:spcBef>
              <a:spcAft>
                <a:spcPts val="0"/>
              </a:spcAft>
              <a:buClr>
                <a:schemeClr val="accent1"/>
              </a:buClr>
              <a:buSzPct val="25000"/>
              <a:buFont typeface="Arial"/>
              <a:buNone/>
            </a:pPr>
            <a:r>
              <a:rPr strike="noStrike" u="none" b="0" cap="none" baseline="0" sz="2800" lang="en-US" i="0">
                <a:solidFill>
                  <a:schemeClr val="accent1"/>
                </a:solidFill>
                <a:latin typeface="Arial"/>
                <a:ea typeface="Arial"/>
                <a:cs typeface="Arial"/>
                <a:sym typeface="Arial"/>
              </a:rPr>
              <a:t>Causes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unfavourable </a:t>
            </a:r>
            <a:r>
              <a:rPr strike="noStrike" u="none" b="1" cap="none" baseline="0" sz="2400" lang="en-US" i="1">
                <a:solidFill>
                  <a:schemeClr val="accent2"/>
                </a:solidFill>
                <a:latin typeface="Arial"/>
                <a:ea typeface="Arial"/>
                <a:cs typeface="Arial"/>
                <a:sym typeface="Arial"/>
              </a:rPr>
              <a:t>social</a:t>
            </a:r>
            <a:r>
              <a:rPr strike="noStrike" u="none" b="1" cap="none" baseline="0" sz="2400" lang="en-US" i="0">
                <a:solidFill>
                  <a:schemeClr val="accent2"/>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 conditions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eg persecution,  civil wars</a:t>
            </a:r>
          </a:p>
          <a:p>
            <a:pPr algn="l" rtl="0" lvl="0" marR="0" indent="0" marL="0">
              <a:spcBef>
                <a:spcPts val="0"/>
              </a:spcBef>
              <a:buNone/>
            </a:pPr>
            <a:r>
              <a:t/>
            </a:r>
            <a:endParaRPr strike="noStrike" u="none" b="0" cap="none" baseline="0" sz="1800" i="0"/>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unfavourable </a:t>
            </a:r>
            <a:r>
              <a:rPr strike="noStrike" u="none" b="1" cap="none" baseline="0" sz="2400" lang="en-US" i="1">
                <a:solidFill>
                  <a:schemeClr val="accent2"/>
                </a:solidFill>
                <a:latin typeface="Arial"/>
                <a:ea typeface="Arial"/>
                <a:cs typeface="Arial"/>
                <a:sym typeface="Arial"/>
              </a:rPr>
              <a:t>environmental</a:t>
            </a:r>
            <a:r>
              <a:rPr strike="noStrike" u="none" b="1" cap="none" baseline="0" sz="2400" lang="en-US" i="0">
                <a:solidFill>
                  <a:schemeClr val="accent2"/>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conditions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eg droughts, floods</a:t>
            </a:r>
          </a:p>
        </p:txBody>
      </p:sp>
      <p:sp>
        <p:nvSpPr>
          <p:cNvPr id="715" name="Shape 715"/>
          <p:cNvSpPr txBox="1"/>
          <p:nvPr>
            <p:ph idx="2" type="body"/>
          </p:nvPr>
        </p:nvSpPr>
        <p:spPr>
          <a:xfrm>
            <a:off y="1219200" x="4284662"/>
            <a:ext cy="5333999" cx="4630736"/>
          </a:xfrm>
          <a:prstGeom prst="rect">
            <a:avLst/>
          </a:prstGeom>
          <a:noFill/>
          <a:ln>
            <a:noFill/>
          </a:ln>
        </p:spPr>
        <p:txBody>
          <a:bodyPr bIns="45700" rIns="91425" lIns="91425" tIns="45700" anchor="t" anchorCtr="0">
            <a:noAutofit/>
          </a:bodyPr>
          <a:lstStyle/>
          <a:p>
            <a:pPr algn="ctr" rtl="0" lvl="0" marR="0" indent="-342900" marL="342900">
              <a:lnSpc>
                <a:spcPct val="90000"/>
              </a:lnSpc>
              <a:spcBef>
                <a:spcPts val="0"/>
              </a:spcBef>
              <a:spcAft>
                <a:spcPts val="0"/>
              </a:spcAft>
              <a:buClr>
                <a:srgbClr val="FF0000"/>
              </a:buClr>
              <a:buSzPct val="25000"/>
              <a:buFont typeface="Arial"/>
              <a:buNone/>
            </a:pPr>
            <a:r>
              <a:rPr strike="noStrike" u="none" b="0" cap="none" baseline="0" sz="2800" lang="en-US" i="0">
                <a:solidFill>
                  <a:srgbClr val="FF0000"/>
                </a:solidFill>
                <a:latin typeface="Arial"/>
                <a:ea typeface="Arial"/>
                <a:cs typeface="Arial"/>
                <a:sym typeface="Arial"/>
              </a:rPr>
              <a:t>Effects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refugees cause economic strain in host countries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poorly equipped refugee camps </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unrest … refugees refuse to go home</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racial conflicts in host country</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Many refugees depend on aid from developed countries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Locked up in barricaded detention camps</a:t>
            </a:r>
          </a:p>
          <a:p>
            <a:pPr algn="l" rtl="0" lvl="0" marR="0" indent="-342900" marL="342900">
              <a:lnSpc>
                <a:spcPct val="90000"/>
              </a:lnSpc>
              <a:spcBef>
                <a:spcPts val="480"/>
              </a:spcBef>
              <a:spcAft>
                <a:spcPts val="0"/>
              </a:spcAft>
              <a:buClr>
                <a:schemeClr val="dk1"/>
              </a:buClr>
              <a:buSzPct val="100000"/>
              <a:buFont typeface="Arial"/>
              <a:buChar char="•"/>
            </a:pPr>
            <a:r>
              <a:rPr strike="noStrike" u="none" b="0" cap="none" baseline="0" sz="2400" lang="en-US" i="0">
                <a:solidFill>
                  <a:schemeClr val="dk1"/>
                </a:solidFill>
                <a:latin typeface="Arial"/>
                <a:ea typeface="Arial"/>
                <a:cs typeface="Arial"/>
                <a:sym typeface="Arial"/>
              </a:rPr>
              <a:t>Refugees who return face integration problems</a:t>
            </a:r>
          </a:p>
          <a:p>
            <a:pPr algn="l" rtl="0" lvl="0" marR="0" indent="0" marL="0">
              <a:spcBef>
                <a:spcPts val="0"/>
              </a:spcBef>
              <a:buNone/>
            </a:pPr>
            <a:r>
              <a:t/>
            </a:r>
            <a:endParaRPr strike="noStrike" u="none" b="0" cap="none" baseline="0" sz="1800" i="0"/>
          </a:p>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9" name="Shape 719"/>
        <p:cNvGrpSpPr/>
        <p:nvPr/>
      </p:nvGrpSpPr>
      <p:grpSpPr>
        <a:xfrm>
          <a:off y="0" x="0"/>
          <a:ext cy="0" cx="0"/>
          <a:chOff y="0" x="0"/>
          <a:chExt cy="0" cx="0"/>
        </a:xfrm>
      </p:grpSpPr>
      <p:sp>
        <p:nvSpPr>
          <p:cNvPr id="720" name="Shape 720"/>
          <p:cNvSpPr txBox="1"/>
          <p:nvPr>
            <p:ph idx="1" type="body"/>
          </p:nvPr>
        </p:nvSpPr>
        <p:spPr>
          <a:xfrm>
            <a:off y="1328737" x="242887"/>
            <a:ext cy="5257799" cx="86868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Voluntary migration – movement of people by </a:t>
            </a:r>
            <a:r>
              <a:rPr strike="noStrike" u="none" b="1" cap="none" baseline="0" sz="3200" lang="en-US" i="0">
                <a:solidFill>
                  <a:srgbClr val="FF0000"/>
                </a:solidFill>
                <a:latin typeface="Arial"/>
                <a:ea typeface="Arial"/>
                <a:cs typeface="Arial"/>
                <a:sym typeface="Arial"/>
              </a:rPr>
              <a:t>choice</a:t>
            </a:r>
            <a:r>
              <a:rPr strike="noStrike" u="none" b="0" cap="none" baseline="0" sz="3200" lang="en-US" i="0">
                <a:solidFill>
                  <a:schemeClr val="dk1"/>
                </a:solidFill>
                <a:latin typeface="Arial"/>
                <a:ea typeface="Arial"/>
                <a:cs typeface="Arial"/>
                <a:sym typeface="Arial"/>
              </a:rPr>
              <a:t> or one’s own </a:t>
            </a:r>
            <a:r>
              <a:rPr strike="noStrike" u="none" b="1" cap="none" baseline="0" sz="3200" lang="en-US" i="0">
                <a:solidFill>
                  <a:srgbClr val="FF0000"/>
                </a:solidFill>
                <a:latin typeface="Arial"/>
                <a:ea typeface="Arial"/>
                <a:cs typeface="Arial"/>
                <a:sym typeface="Arial"/>
              </a:rPr>
              <a:t>free will</a:t>
            </a:r>
          </a:p>
          <a:p>
            <a:pPr algn="l" rtl="0" lvl="0" marR="0" indent="-342900" marL="342900">
              <a:lnSpc>
                <a:spcPct val="100000"/>
              </a:lnSpc>
              <a:spcBef>
                <a:spcPts val="64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Reasons given for such movement is quite similar to reasons for rural-urban migration</a:t>
            </a:r>
          </a:p>
        </p:txBody>
      </p:sp>
      <p:sp>
        <p:nvSpPr>
          <p:cNvPr id="721" name="Shape 721"/>
          <p:cNvSpPr txBox="1"/>
          <p:nvPr>
            <p:ph type="title"/>
          </p:nvPr>
        </p:nvSpPr>
        <p:spPr>
          <a:xfrm>
            <a:off y="274637" x="0"/>
            <a:ext cy="993774" cx="91440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500" lang="en-US" i="0">
                <a:solidFill>
                  <a:schemeClr val="dk2"/>
                </a:solidFill>
                <a:latin typeface="Arial"/>
                <a:ea typeface="Arial"/>
                <a:cs typeface="Arial"/>
                <a:sym typeface="Arial"/>
              </a:rPr>
              <a:t>International Migration – </a:t>
            </a:r>
            <a:r>
              <a:rPr strike="noStrike" u="none" b="0" cap="none" baseline="0" sz="3500" lang="en-US" i="0">
                <a:solidFill>
                  <a:schemeClr val="hlink"/>
                </a:solidFill>
                <a:latin typeface="Arial"/>
                <a:ea typeface="Arial"/>
                <a:cs typeface="Arial"/>
                <a:sym typeface="Arial"/>
              </a:rPr>
              <a:t>Voluntary Migration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5" name="Shape 725"/>
        <p:cNvGrpSpPr/>
        <p:nvPr/>
      </p:nvGrpSpPr>
      <p:grpSpPr>
        <a:xfrm>
          <a:off y="0" x="0"/>
          <a:ext cy="0" cx="0"/>
          <a:chOff y="0" x="0"/>
          <a:chExt cy="0" cx="0"/>
        </a:xfrm>
      </p:grpSpPr>
      <p:sp>
        <p:nvSpPr>
          <p:cNvPr id="726" name="Shape 726"/>
          <p:cNvSpPr txBox="1"/>
          <p:nvPr>
            <p:ph idx="1" type="body"/>
          </p:nvPr>
        </p:nvSpPr>
        <p:spPr>
          <a:xfrm>
            <a:off y="1328737" x="242887"/>
            <a:ext cy="5257799" cx="86868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2"/>
              </a:buClr>
              <a:buSzPct val="25000"/>
              <a:buFont typeface="Arial"/>
              <a:buNone/>
            </a:pPr>
            <a:r>
              <a:rPr strike="noStrike" u="none" b="1" cap="none" baseline="0" sz="3200" lang="en-US" i="0">
                <a:solidFill>
                  <a:schemeClr val="accent2"/>
                </a:solidFill>
                <a:latin typeface="Arial"/>
                <a:ea typeface="Arial"/>
                <a:cs typeface="Arial"/>
                <a:sym typeface="Arial"/>
              </a:rPr>
              <a:t>Causes</a:t>
            </a:r>
            <a:r>
              <a:rPr strike="noStrike" u="none" b="0" cap="none" baseline="0" sz="3200" lang="en-US" i="0">
                <a:solidFill>
                  <a:schemeClr val="dk1"/>
                </a:solidFill>
                <a:latin typeface="Arial"/>
                <a:ea typeface="Arial"/>
                <a:cs typeface="Arial"/>
                <a:sym typeface="Arial"/>
              </a:rPr>
              <a:t>:</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Lower living cost</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More relaxed and less stressful lifestyle</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Higher income and better lifestyle</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Better recognition of their talents and skills</a:t>
            </a:r>
          </a:p>
          <a:p>
            <a:pPr algn="l" rtl="0" lvl="0" marR="0" indent="0" marL="0">
              <a:spcBef>
                <a:spcPts val="0"/>
              </a:spcBef>
              <a:buNone/>
            </a:pPr>
            <a:r>
              <a:t/>
            </a:r>
            <a:endParaRPr strike="noStrike" u="none" b="0" cap="none" baseline="0" sz="1800" i="0"/>
          </a:p>
        </p:txBody>
      </p:sp>
      <p:sp>
        <p:nvSpPr>
          <p:cNvPr id="727" name="Shape 727"/>
          <p:cNvSpPr txBox="1"/>
          <p:nvPr>
            <p:ph type="title"/>
          </p:nvPr>
        </p:nvSpPr>
        <p:spPr>
          <a:xfrm>
            <a:off y="274637" x="0"/>
            <a:ext cy="1143000" cx="91440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500" lang="en-US" i="0">
                <a:solidFill>
                  <a:schemeClr val="dk2"/>
                </a:solidFill>
                <a:latin typeface="Arial"/>
                <a:ea typeface="Arial"/>
                <a:cs typeface="Arial"/>
                <a:sym typeface="Arial"/>
              </a:rPr>
              <a:t>International Migration – </a:t>
            </a:r>
            <a:r>
              <a:rPr strike="noStrike" u="none" b="0" cap="none" baseline="0" sz="3500" lang="en-US" i="0">
                <a:solidFill>
                  <a:schemeClr val="hlink"/>
                </a:solidFill>
                <a:latin typeface="Arial"/>
                <a:ea typeface="Arial"/>
                <a:cs typeface="Arial"/>
                <a:sym typeface="Arial"/>
              </a:rPr>
              <a:t>Voluntary Migration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1" name="Shape 731"/>
        <p:cNvGrpSpPr/>
        <p:nvPr/>
      </p:nvGrpSpPr>
      <p:grpSpPr>
        <a:xfrm>
          <a:off y="0" x="0"/>
          <a:ext cy="0" cx="0"/>
          <a:chOff y="0" x="0"/>
          <a:chExt cy="0" cx="0"/>
        </a:xfrm>
      </p:grpSpPr>
      <p:pic>
        <p:nvPicPr>
          <p:cNvPr id="732" name="Shape 732"/>
          <p:cNvPicPr preferRelativeResize="0"/>
          <p:nvPr/>
        </p:nvPicPr>
        <p:blipFill>
          <a:blip r:embed="rId4"/>
          <a:stretch>
            <a:fillRect/>
          </a:stretch>
        </p:blipFill>
        <p:spPr>
          <a:xfrm>
            <a:off y="1193800" x="0"/>
            <a:ext cy="5664200" cx="9144000"/>
          </a:xfrm>
          <a:prstGeom prst="rect">
            <a:avLst/>
          </a:prstGeom>
        </p:spPr>
      </p:pic>
      <p:sp>
        <p:nvSpPr>
          <p:cNvPr id="733" name="Shape 733"/>
          <p:cNvSpPr txBox="1"/>
          <p:nvPr/>
        </p:nvSpPr>
        <p:spPr>
          <a:xfrm>
            <a:off y="333375" x="1258887"/>
            <a:ext cy="641350" cx="68135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Arial"/>
              <a:buNone/>
            </a:pPr>
            <a:r>
              <a:rPr strike="noStrike" u="none" b="1" cap="none" baseline="0" sz="3600" lang="en-US" i="0">
                <a:solidFill>
                  <a:srgbClr val="FF0000"/>
                </a:solidFill>
                <a:latin typeface="Arial"/>
                <a:ea typeface="Arial"/>
                <a:cs typeface="Arial"/>
                <a:sym typeface="Arial"/>
              </a:rPr>
              <a:t>The Migrant Society in France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7" name="Shape 737"/>
        <p:cNvGrpSpPr/>
        <p:nvPr/>
      </p:nvGrpSpPr>
      <p:grpSpPr>
        <a:xfrm>
          <a:off y="0" x="0"/>
          <a:ext cy="0" cx="0"/>
          <a:chOff y="0" x="0"/>
          <a:chExt cy="0" cx="0"/>
        </a:xfrm>
      </p:grpSpPr>
      <p:sp>
        <p:nvSpPr>
          <p:cNvPr id="738" name="Shape 738"/>
          <p:cNvSpPr txBox="1"/>
          <p:nvPr>
            <p:ph type="title"/>
          </p:nvPr>
        </p:nvSpPr>
        <p:spPr>
          <a:xfrm>
            <a:off y="274637" x="457200"/>
            <a:ext cy="1143000" cx="82296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0000"/>
              </a:buClr>
              <a:buSzPct val="25000"/>
              <a:buFont typeface="Arial"/>
              <a:buNone/>
            </a:pPr>
            <a:r>
              <a:rPr strike="noStrike" u="none" b="1" cap="none" baseline="0" sz="4000" lang="en-US" i="0">
                <a:solidFill>
                  <a:srgbClr val="FF0000"/>
                </a:solidFill>
                <a:latin typeface="Arial"/>
                <a:ea typeface="Arial"/>
                <a:cs typeface="Arial"/>
                <a:sym typeface="Arial"/>
              </a:rPr>
              <a:t>The Migrant Society in France </a:t>
            </a:r>
          </a:p>
        </p:txBody>
      </p:sp>
      <p:sp>
        <p:nvSpPr>
          <p:cNvPr id="739" name="Shape 739"/>
          <p:cNvSpPr txBox="1"/>
          <p:nvPr>
            <p:ph idx="1" type="body"/>
          </p:nvPr>
        </p:nvSpPr>
        <p:spPr>
          <a:xfrm>
            <a:off y="1125537" x="395287"/>
            <a:ext cy="5399086" cx="8497886"/>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The population in France is about 60.6 million. Of these, 5 million consist of an immigrant population, the largest in Europe. </a:t>
            </a:r>
          </a:p>
          <a:p>
            <a:pPr algn="l" rtl="0" lvl="0" marR="0" indent="-342900" marL="342900">
              <a:lnSpc>
                <a:spcPct val="8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After World War 2, the </a:t>
            </a:r>
            <a:r>
              <a:rPr strike="noStrike" u="none" b="1" cap="none" baseline="0" sz="2000" lang="en-US" i="0">
                <a:solidFill>
                  <a:schemeClr val="dk1"/>
                </a:solidFill>
                <a:latin typeface="Arial"/>
                <a:ea typeface="Arial"/>
                <a:cs typeface="Arial"/>
                <a:sym typeface="Arial"/>
              </a:rPr>
              <a:t>rapid industrialisation of France created a demand for foreign workers</a:t>
            </a:r>
            <a:r>
              <a:rPr strike="noStrike" u="none" b="0" cap="none" baseline="0" sz="2000" lang="en-US" i="0">
                <a:solidFill>
                  <a:schemeClr val="dk1"/>
                </a:solidFill>
                <a:latin typeface="Arial"/>
                <a:ea typeface="Arial"/>
                <a:cs typeface="Arial"/>
                <a:sym typeface="Arial"/>
              </a:rPr>
              <a:t>. France needed factory workers and labourers and </a:t>
            </a:r>
            <a:r>
              <a:rPr strike="noStrike" u="none" b="1" cap="none" baseline="0" sz="2000" lang="en-US" i="0">
                <a:solidFill>
                  <a:schemeClr val="dk1"/>
                </a:solidFill>
                <a:latin typeface="Arial"/>
                <a:ea typeface="Arial"/>
                <a:cs typeface="Arial"/>
                <a:sym typeface="Arial"/>
              </a:rPr>
              <a:t>brought in Arab Muslims migrants to work in their industries</a:t>
            </a:r>
            <a:r>
              <a:rPr strike="noStrike" u="none" b="0" cap="none" baseline="0" sz="2000" lang="en-US" i="0">
                <a:solidFill>
                  <a:schemeClr val="dk1"/>
                </a:solidFill>
                <a:latin typeface="Arial"/>
                <a:ea typeface="Arial"/>
                <a:cs typeface="Arial"/>
                <a:sym typeface="Arial"/>
              </a:rPr>
              <a:t>. Along with these Arab Muslims migrants, France’s former colonies in North Africa and sub-Saharan Africa also contributed to the steady </a:t>
            </a:r>
            <a:r>
              <a:rPr strike="noStrike" u="none" b="1" cap="none" baseline="0" sz="2000" lang="en-US" i="0">
                <a:solidFill>
                  <a:schemeClr val="dk1"/>
                </a:solidFill>
                <a:latin typeface="Arial"/>
                <a:ea typeface="Arial"/>
                <a:cs typeface="Arial"/>
                <a:sym typeface="Arial"/>
              </a:rPr>
              <a:t>flow of the African migrants (mainly Algerians) into France</a:t>
            </a:r>
            <a:r>
              <a:rPr strike="noStrike" u="none" b="0" cap="none" baseline="0" sz="2000" lang="en-US" i="0">
                <a:solidFill>
                  <a:schemeClr val="dk1"/>
                </a:solidFill>
                <a:latin typeface="Arial"/>
                <a:ea typeface="Arial"/>
                <a:cs typeface="Arial"/>
                <a:sym typeface="Arial"/>
              </a:rPr>
              <a:t>. </a:t>
            </a:r>
          </a:p>
          <a:p>
            <a:pPr algn="l" rtl="0" lvl="0" marR="0" indent="-342900" marL="342900">
              <a:lnSpc>
                <a:spcPct val="8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These migrant workers then lived in government housing projects in the suburbs, or better known as </a:t>
            </a:r>
            <a:r>
              <a:rPr strike="noStrike" u="none" b="1" cap="none" baseline="0" sz="2000" lang="en-US" i="0">
                <a:solidFill>
                  <a:schemeClr val="dk1"/>
                </a:solidFill>
                <a:latin typeface="Arial"/>
                <a:ea typeface="Arial"/>
                <a:cs typeface="Arial"/>
                <a:sym typeface="Arial"/>
              </a:rPr>
              <a:t>ghettos</a:t>
            </a:r>
            <a:r>
              <a:rPr strike="noStrike" u="none" b="0" cap="none" baseline="0" sz="2000" lang="en-US" i="0">
                <a:solidFill>
                  <a:schemeClr val="dk1"/>
                </a:solidFill>
                <a:latin typeface="Arial"/>
                <a:ea typeface="Arial"/>
                <a:cs typeface="Arial"/>
                <a:sym typeface="Arial"/>
              </a:rPr>
              <a:t>. As time passed, the descendants of these migrants found that the jobs their fathers and grandfathers had done was no longer available to them. As a result, the </a:t>
            </a:r>
            <a:r>
              <a:rPr strike="noStrike" u="none" b="1" cap="none" baseline="0" sz="2000" lang="en-US" i="0">
                <a:solidFill>
                  <a:schemeClr val="dk1"/>
                </a:solidFill>
                <a:latin typeface="Arial"/>
                <a:ea typeface="Arial"/>
                <a:cs typeface="Arial"/>
                <a:sym typeface="Arial"/>
              </a:rPr>
              <a:t>unemployment rate among the immigrant society and their offspring increased</a:t>
            </a:r>
            <a:r>
              <a:rPr strike="noStrike" u="none" b="0" cap="none" baseline="0" sz="2000" lang="en-US" i="0">
                <a:solidFill>
                  <a:schemeClr val="dk1"/>
                </a:solidFill>
                <a:latin typeface="Arial"/>
                <a:ea typeface="Arial"/>
                <a:cs typeface="Arial"/>
                <a:sym typeface="Arial"/>
              </a:rPr>
              <a:t>. There is nearly 40% unemployment in the ghettos across France today. In addition, the second and third generation of immigrants have felt </a:t>
            </a:r>
            <a:r>
              <a:rPr strike="noStrike" u="none" b="1" cap="none" baseline="0" sz="2000" lang="en-US" i="0">
                <a:solidFill>
                  <a:schemeClr val="dk1"/>
                </a:solidFill>
                <a:latin typeface="Arial"/>
                <a:ea typeface="Arial"/>
                <a:cs typeface="Arial"/>
                <a:sym typeface="Arial"/>
              </a:rPr>
              <a:t>a lack of social mobility and reject their French identity. </a:t>
            </a:r>
          </a:p>
          <a:p>
            <a:pPr algn="l" rtl="0" lvl="0" marR="0" indent="-342900" marL="342900">
              <a:lnSpc>
                <a:spcPct val="8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 Weekend Today, 12-13 Nov 2005 </a:t>
            </a:r>
          </a:p>
        </p:txBody>
      </p:sp>
      <p:sp>
        <p:nvSpPr>
          <p:cNvPr id="740" name="Shape 740"/>
          <p:cNvSpPr txBox="1"/>
          <p:nvPr/>
        </p:nvSpPr>
        <p:spPr>
          <a:xfrm>
            <a:off y="6040437" x="376237"/>
            <a:ext cy="366711" cx="86804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1">
                <a:solidFill>
                  <a:schemeClr val="dk1"/>
                </a:solidFill>
                <a:latin typeface="Arial"/>
                <a:ea typeface="Arial"/>
                <a:cs typeface="Arial"/>
                <a:sym typeface="Arial"/>
              </a:rPr>
              <a:t>Identify the causes and effects of the migration of foreign workers to France to work.</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4" name="Shape 744"/>
        <p:cNvGrpSpPr/>
        <p:nvPr/>
      </p:nvGrpSpPr>
      <p:grpSpPr>
        <a:xfrm>
          <a:off y="0" x="0"/>
          <a:ext cy="0" cx="0"/>
          <a:chOff y="0" x="0"/>
          <a:chExt cy="0" cx="0"/>
        </a:xfrm>
      </p:grpSpPr>
      <p:sp>
        <p:nvSpPr>
          <p:cNvPr id="745" name="Shape 745"/>
          <p:cNvSpPr txBox="1"/>
          <p:nvPr>
            <p:ph idx="1" type="body"/>
          </p:nvPr>
        </p:nvSpPr>
        <p:spPr>
          <a:xfrm>
            <a:off y="1328737" x="242887"/>
            <a:ext cy="5257799" cx="86868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2"/>
              </a:buClr>
              <a:buSzPct val="25000"/>
              <a:buFont typeface="Arial"/>
              <a:buNone/>
            </a:pPr>
            <a:r>
              <a:rPr strike="noStrike" u="none" b="1" cap="none" baseline="0" sz="3200" lang="en-US" i="0">
                <a:solidFill>
                  <a:schemeClr val="accent2"/>
                </a:solidFill>
                <a:latin typeface="Arial"/>
                <a:ea typeface="Arial"/>
                <a:cs typeface="Arial"/>
                <a:sym typeface="Arial"/>
              </a:rPr>
              <a:t>Impact</a:t>
            </a:r>
            <a:r>
              <a:rPr strike="noStrike" u="none" b="0" cap="none" baseline="0" sz="3200" lang="en-US" i="0">
                <a:solidFill>
                  <a:schemeClr val="dk1"/>
                </a:solidFill>
                <a:latin typeface="Arial"/>
                <a:ea typeface="Arial"/>
                <a:cs typeface="Arial"/>
                <a:sym typeface="Arial"/>
              </a:rPr>
              <a:t>:</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Ethnic congregation, eg. Little Chinatowns and Little Indias in foreign land</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Poor quality housing</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Language difficulty</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Racial tensions</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Brain Drain</a:t>
            </a:r>
          </a:p>
          <a:p>
            <a:pPr algn="l" rtl="0" lvl="0" marR="0" indent="0" marL="0">
              <a:spcBef>
                <a:spcPts val="0"/>
              </a:spcBef>
              <a:buNone/>
            </a:pPr>
            <a:r>
              <a:t/>
            </a:r>
            <a:endParaRPr strike="noStrike" u="none" b="0" cap="none" baseline="0" sz="1800" i="0"/>
          </a:p>
        </p:txBody>
      </p:sp>
      <p:sp>
        <p:nvSpPr>
          <p:cNvPr id="746" name="Shape 746"/>
          <p:cNvSpPr txBox="1"/>
          <p:nvPr>
            <p:ph type="title"/>
          </p:nvPr>
        </p:nvSpPr>
        <p:spPr>
          <a:xfrm>
            <a:off y="274637" x="0"/>
            <a:ext cy="1143000" cx="91440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500" lang="en-US" i="0">
                <a:solidFill>
                  <a:schemeClr val="dk2"/>
                </a:solidFill>
                <a:latin typeface="Arial"/>
                <a:ea typeface="Arial"/>
                <a:cs typeface="Arial"/>
                <a:sym typeface="Arial"/>
              </a:rPr>
              <a:t>International Migration – </a:t>
            </a:r>
            <a:r>
              <a:rPr strike="noStrike" u="none" b="0" cap="none" baseline="0" sz="3500" lang="en-US" i="0">
                <a:solidFill>
                  <a:schemeClr val="hlink"/>
                </a:solidFill>
                <a:latin typeface="Arial"/>
                <a:ea typeface="Arial"/>
                <a:cs typeface="Arial"/>
                <a:sym typeface="Arial"/>
              </a:rPr>
              <a:t>Voluntary Migration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0" name="Shape 750"/>
        <p:cNvGrpSpPr/>
        <p:nvPr/>
      </p:nvGrpSpPr>
      <p:grpSpPr>
        <a:xfrm>
          <a:off y="0" x="0"/>
          <a:ext cy="0" cx="0"/>
          <a:chOff y="0" x="0"/>
          <a:chExt cy="0" cx="0"/>
        </a:xfrm>
      </p:grpSpPr>
      <p:grpSp>
        <p:nvGrpSpPr>
          <p:cNvPr id="751" name="Shape 751"/>
          <p:cNvGrpSpPr/>
          <p:nvPr/>
        </p:nvGrpSpPr>
        <p:grpSpPr>
          <a:xfrm>
            <a:off y="549275" x="107950"/>
            <a:ext cy="5543550" cx="8964611"/>
            <a:chOff y="549275" x="107950"/>
            <a:chExt cy="5543550" cx="8964611"/>
          </a:xfrm>
        </p:grpSpPr>
        <p:cxnSp>
          <p:nvCxnSpPr>
            <p:cNvPr id="752" name="Shape 752"/>
            <p:cNvCxnSpPr/>
            <p:nvPr/>
          </p:nvCxnSpPr>
          <p:spPr>
            <a:xfrm rot="10800000" flipH="1">
              <a:off y="2525712" x="7934325"/>
              <a:ext cy="1981199" cx="285750"/>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3" name="Shape 753"/>
            <p:cNvCxnSpPr/>
            <p:nvPr/>
          </p:nvCxnSpPr>
          <p:spPr>
            <a:xfrm rot="10800000" flipH="1">
              <a:off y="2525711" x="7934325"/>
              <a:ext cy="795337" cx="285750"/>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4" name="Shape 754"/>
            <p:cNvCxnSpPr/>
            <p:nvPr/>
          </p:nvCxnSpPr>
          <p:spPr>
            <a:xfrm rot="10800000" flipH="1">
              <a:off y="1586" x="6486524"/>
              <a:ext cy="3071812" cx="395287"/>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5" name="Shape 755"/>
            <p:cNvCxnSpPr/>
            <p:nvPr/>
          </p:nvCxnSpPr>
          <p:spPr>
            <a:xfrm rot="10800000">
              <a:off y="2530475" x="3998911"/>
              <a:ext cy="1979612" cx="284162"/>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6" name="Shape 756"/>
            <p:cNvCxnSpPr/>
            <p:nvPr/>
          </p:nvCxnSpPr>
          <p:spPr>
            <a:xfrm rot="10800000">
              <a:off y="2530474" x="3998911"/>
              <a:ext cy="790575" cx="284162"/>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7" name="Shape 757"/>
            <p:cNvCxnSpPr/>
            <p:nvPr/>
          </p:nvCxnSpPr>
          <p:spPr>
            <a:xfrm rot="10800000" flipH="1">
              <a:off y="2530475" x="1770061"/>
              <a:ext cy="3167061" cx="284162"/>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8" name="Shape 758"/>
            <p:cNvCxnSpPr/>
            <p:nvPr/>
          </p:nvCxnSpPr>
          <p:spPr>
            <a:xfrm rot="10800000" flipH="1">
              <a:off y="2530475" x="1770061"/>
              <a:ext cy="1979612" cx="284162"/>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59" name="Shape 759"/>
            <p:cNvCxnSpPr/>
            <p:nvPr/>
          </p:nvCxnSpPr>
          <p:spPr>
            <a:xfrm rot="10800000" flipH="1">
              <a:off y="2530474" x="1770061"/>
              <a:ext cy="790575" cx="284162"/>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60" name="Shape 760"/>
            <p:cNvCxnSpPr/>
            <p:nvPr/>
          </p:nvCxnSpPr>
          <p:spPr>
            <a:xfrm rot="-5400000">
              <a:off y="962818" x="4375942"/>
              <a:ext cy="1149349" cx="395287"/>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761" name="Shape 761"/>
            <p:cNvCxnSpPr/>
            <p:nvPr/>
          </p:nvCxnSpPr>
          <p:spPr>
            <a:xfrm rot="-5400000">
              <a:off y="-9525" x="3403600"/>
              <a:ext cy="3094037" cx="395287"/>
            </a:xfrm>
            <a:prstGeom prst="straightConnector1">
              <a:avLst/>
            </a:prstGeom>
            <a:solidFill>
              <a:srgbClr val="FFFFFF"/>
            </a:solidFill>
            <a:ln w="28575" cap="rnd">
              <a:solidFill>
                <a:schemeClr val="dk1"/>
              </a:solidFill>
              <a:prstDash val="solid"/>
              <a:miter/>
              <a:headEnd w="med" len="med" type="none"/>
              <a:tailEnd w="med" len="med" type="none"/>
            </a:ln>
          </p:spPr>
        </p:cxnSp>
        <p:sp>
          <p:nvSpPr>
            <p:cNvPr id="762" name="Shape 762"/>
            <p:cNvSpPr/>
            <p:nvPr/>
          </p:nvSpPr>
          <p:spPr>
            <a:xfrm>
              <a:off y="549275" x="4244975"/>
              <a:ext cy="790575" cx="1806575"/>
            </a:xfrm>
            <a:prstGeom prst="roundRect">
              <a:avLst>
                <a:gd fmla="val 16667" name="adj"/>
              </a:avLst>
            </a:prstGeom>
            <a:no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TYPES OF </a:t>
              </a:r>
            </a:p>
            <a:p>
              <a:pPr algn="ctr" rtl="0" lvl="0" marR="0" indent="0" marL="0">
                <a:lnSpc>
                  <a:spcPct val="100000"/>
                </a:lnSpc>
                <a:spcBef>
                  <a:spcPts val="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MIGRATION</a:t>
              </a:r>
            </a:p>
          </p:txBody>
        </p:sp>
        <p:sp>
          <p:nvSpPr>
            <p:cNvPr id="763" name="Shape 763"/>
            <p:cNvSpPr/>
            <p:nvPr/>
          </p:nvSpPr>
          <p:spPr>
            <a:xfrm>
              <a:off y="1735136" x="1223962"/>
              <a:ext cy="795337" cx="1660525"/>
            </a:xfrm>
            <a:prstGeom prst="roundRect">
              <a:avLst>
                <a:gd fmla="val 16667" name="adj"/>
              </a:avLst>
            </a:prstGeom>
            <a:solidFill>
              <a:srgbClr val="FFFF00"/>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Internal</a:t>
              </a:r>
            </a:p>
          </p:txBody>
        </p:sp>
        <p:sp>
          <p:nvSpPr>
            <p:cNvPr id="764" name="Shape 764"/>
            <p:cNvSpPr/>
            <p:nvPr/>
          </p:nvSpPr>
          <p:spPr>
            <a:xfrm>
              <a:off y="1735136" x="3168650"/>
              <a:ext cy="795337" cx="1660525"/>
            </a:xfrm>
            <a:prstGeom prst="roundRect">
              <a:avLst>
                <a:gd fmla="val 16667" name="adj"/>
              </a:avLst>
            </a:prstGeom>
            <a:solidFill>
              <a:srgbClr val="993366"/>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International</a:t>
              </a:r>
            </a:p>
          </p:txBody>
        </p:sp>
        <p:sp>
          <p:nvSpPr>
            <p:cNvPr id="765" name="Shape 765"/>
            <p:cNvSpPr/>
            <p:nvPr/>
          </p:nvSpPr>
          <p:spPr>
            <a:xfrm>
              <a:off y="2925761" x="107950"/>
              <a:ext cy="790575" cx="1662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Rural-Urban</a:t>
              </a:r>
            </a:p>
          </p:txBody>
        </p:sp>
        <p:sp>
          <p:nvSpPr>
            <p:cNvPr id="766" name="Shape 766"/>
            <p:cNvSpPr/>
            <p:nvPr/>
          </p:nvSpPr>
          <p:spPr>
            <a:xfrm>
              <a:off y="4111625" x="107950"/>
              <a:ext cy="795337" cx="1662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Seasonal</a:t>
              </a:r>
            </a:p>
          </p:txBody>
        </p:sp>
        <p:sp>
          <p:nvSpPr>
            <p:cNvPr id="767" name="Shape 767"/>
            <p:cNvSpPr/>
            <p:nvPr/>
          </p:nvSpPr>
          <p:spPr>
            <a:xfrm>
              <a:off y="5302250" x="107950"/>
              <a:ext cy="790575" cx="1662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Planned</a:t>
              </a:r>
            </a:p>
          </p:txBody>
        </p:sp>
        <p:sp>
          <p:nvSpPr>
            <p:cNvPr id="768" name="Shape 768"/>
            <p:cNvSpPr/>
            <p:nvPr/>
          </p:nvSpPr>
          <p:spPr>
            <a:xfrm>
              <a:off y="2925761" x="4283075"/>
              <a:ext cy="790575" cx="1660525"/>
            </a:xfrm>
            <a:prstGeom prst="roundRect">
              <a:avLst>
                <a:gd fmla="val 16667" name="adj"/>
              </a:avLst>
            </a:prstGeom>
            <a:solidFill>
              <a:srgbClr val="CC99FF"/>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Voluntary</a:t>
              </a:r>
            </a:p>
          </p:txBody>
        </p:sp>
        <p:sp>
          <p:nvSpPr>
            <p:cNvPr id="769" name="Shape 769"/>
            <p:cNvSpPr/>
            <p:nvPr/>
          </p:nvSpPr>
          <p:spPr>
            <a:xfrm>
              <a:off y="4111625" x="4283075"/>
              <a:ext cy="795337" cx="1660525"/>
            </a:xfrm>
            <a:prstGeom prst="roundRect">
              <a:avLst>
                <a:gd fmla="val 16667" name="adj"/>
              </a:avLst>
            </a:prstGeom>
            <a:solidFill>
              <a:srgbClr val="CC99FF"/>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Involuntary</a:t>
              </a:r>
            </a:p>
          </p:txBody>
        </p:sp>
        <p:sp>
          <p:nvSpPr>
            <p:cNvPr id="770" name="Shape 770"/>
            <p:cNvSpPr/>
            <p:nvPr/>
          </p:nvSpPr>
          <p:spPr>
            <a:xfrm>
              <a:off y="1735136" x="7366000"/>
              <a:ext cy="790575" cx="1706561"/>
            </a:xfrm>
            <a:prstGeom prst="roundRect">
              <a:avLst>
                <a:gd fmla="val 16667" name="adj"/>
              </a:avLst>
            </a:prstGeom>
            <a:solidFill>
              <a:schemeClr val="accent1"/>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Legality</a:t>
              </a:r>
            </a:p>
          </p:txBody>
        </p:sp>
        <p:sp>
          <p:nvSpPr>
            <p:cNvPr id="771" name="Shape 771"/>
            <p:cNvSpPr/>
            <p:nvPr/>
          </p:nvSpPr>
          <p:spPr>
            <a:xfrm>
              <a:off y="2925761" x="6227762"/>
              <a:ext cy="790575" cx="1706561"/>
            </a:xfrm>
            <a:prstGeom prst="roundRect">
              <a:avLst>
                <a:gd fmla="val 16667" name="adj"/>
              </a:avLst>
            </a:prstGeom>
            <a:solidFill>
              <a:schemeClr val="accent1"/>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Legal</a:t>
              </a:r>
            </a:p>
          </p:txBody>
        </p:sp>
        <p:sp>
          <p:nvSpPr>
            <p:cNvPr id="772" name="Shape 772"/>
            <p:cNvSpPr/>
            <p:nvPr/>
          </p:nvSpPr>
          <p:spPr>
            <a:xfrm>
              <a:off y="4111625" x="6227762"/>
              <a:ext cy="790575" cx="1706561"/>
            </a:xfrm>
            <a:prstGeom prst="roundRect">
              <a:avLst>
                <a:gd fmla="val 16667" name="adj"/>
              </a:avLst>
            </a:prstGeom>
            <a:solidFill>
              <a:schemeClr val="accent1"/>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Illegal</a:t>
              </a:r>
            </a:p>
          </p:txBody>
        </p:sp>
        <p:sp>
          <p:nvSpPr>
            <p:cNvPr id="773" name="Shape 773"/>
            <p:cNvSpPr txBox="1"/>
            <p:nvPr/>
          </p:nvSpPr>
          <p:spPr>
            <a:xfrm>
              <a:off y="677862" x="7840661"/>
              <a:ext cy="1098550" cx="696912"/>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6600" lang="en-US" i="0">
                  <a:solidFill>
                    <a:schemeClr val="dk1"/>
                  </a:solidFill>
                  <a:latin typeface="Arial"/>
                  <a:ea typeface="Arial"/>
                  <a:cs typeface="Arial"/>
                  <a:sym typeface="Arial"/>
                </a:rPr>
                <a:t>?</a:t>
              </a:r>
            </a:p>
          </p:txBody>
        </p:sp>
      </p:gr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7" name="Shape 777"/>
        <p:cNvGrpSpPr/>
        <p:nvPr/>
      </p:nvGrpSpPr>
      <p:grpSpPr>
        <a:xfrm>
          <a:off y="0" x="0"/>
          <a:ext cy="0" cx="0"/>
          <a:chOff y="0" x="0"/>
          <a:chExt cy="0" cx="0"/>
        </a:xfrm>
      </p:grpSpPr>
      <p:sp>
        <p:nvSpPr>
          <p:cNvPr id="778" name="Shape 778"/>
          <p:cNvSpPr txBox="1"/>
          <p:nvPr>
            <p:ph type="title"/>
          </p:nvPr>
        </p:nvSpPr>
        <p:spPr>
          <a:xfrm>
            <a:off y="274637" x="457200"/>
            <a:ext cy="1143000" cx="8229600"/>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400" lang="en-US" i="0">
                <a:solidFill>
                  <a:schemeClr val="accent2"/>
                </a:solidFill>
                <a:latin typeface="Arial"/>
                <a:ea typeface="Arial"/>
                <a:cs typeface="Arial"/>
                <a:sym typeface="Arial"/>
              </a:rPr>
              <a:t>Migration Difficulties</a:t>
            </a:r>
          </a:p>
        </p:txBody>
      </p:sp>
      <p:sp>
        <p:nvSpPr>
          <p:cNvPr id="779" name="Shape 77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p>
        </p:txBody>
      </p:sp>
      <p:pic>
        <p:nvPicPr>
          <p:cNvPr id="780" name="Shape 780"/>
          <p:cNvPicPr preferRelativeResize="0"/>
          <p:nvPr/>
        </p:nvPicPr>
        <p:blipFill>
          <a:blip r:embed="rId4"/>
          <a:stretch>
            <a:fillRect/>
          </a:stretch>
        </p:blipFill>
        <p:spPr>
          <a:xfrm>
            <a:off y="1628775" x="468312"/>
            <a:ext cy="1914524" cx="8207375"/>
          </a:xfrm>
          <a:prstGeom prst="rect">
            <a:avLst/>
          </a:prstGeom>
        </p:spPr>
      </p:pic>
      <p:sp>
        <p:nvSpPr>
          <p:cNvPr id="781" name="Shape 781"/>
          <p:cNvSpPr txBox="1"/>
          <p:nvPr/>
        </p:nvSpPr>
        <p:spPr>
          <a:xfrm>
            <a:off y="3933825" x="468312"/>
            <a:ext cy="1371599" cx="820737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Lee tried to explain factors affecting migration in terms of the positive and negative characteristics of both the origin and destination.  </a:t>
            </a:r>
          </a:p>
          <a:p>
            <a:pPr algn="l" rtl="0" lvl="0" marR="0" indent="0" marL="0">
              <a:lnSpc>
                <a:spcPct val="100000"/>
              </a:lnSpc>
              <a:spcBef>
                <a:spcPts val="400"/>
              </a:spcBef>
              <a:spcAft>
                <a:spcPts val="0"/>
              </a:spcAft>
              <a:buClr>
                <a:schemeClr val="dk1"/>
              </a:buClr>
              <a:buSzPct val="100000"/>
              <a:buFont typeface="Arial"/>
              <a:buChar char="❑"/>
            </a:pPr>
            <a:r>
              <a:rPr strike="noStrike" u="none" b="0" cap="none" baseline="0" sz="2000" lang="en-US" i="0">
                <a:solidFill>
                  <a:schemeClr val="dk1"/>
                </a:solidFill>
                <a:latin typeface="Arial"/>
                <a:ea typeface="Arial"/>
                <a:cs typeface="Arial"/>
                <a:sym typeface="Arial"/>
              </a:rPr>
              <a:t>Movements from an origin to a destination are likely to be influenced by obstacles at either origin or destination or enroute.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5" name="Shape 785"/>
        <p:cNvGrpSpPr/>
        <p:nvPr/>
      </p:nvGrpSpPr>
      <p:grpSpPr>
        <a:xfrm>
          <a:off y="0" x="0"/>
          <a:ext cy="0" cx="0"/>
          <a:chOff y="0" x="0"/>
          <a:chExt cy="0" cx="0"/>
        </a:xfrm>
      </p:grpSpPr>
      <p:sp>
        <p:nvSpPr>
          <p:cNvPr id="786" name="Shape 786"/>
          <p:cNvSpPr txBox="1"/>
          <p:nvPr>
            <p:ph type="title"/>
          </p:nvPr>
        </p:nvSpPr>
        <p:spPr>
          <a:xfrm>
            <a:off y="274637" x="457200"/>
            <a:ext cy="1143000" cx="82296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4400" lang="en-US" i="0">
                <a:solidFill>
                  <a:schemeClr val="accent2"/>
                </a:solidFill>
                <a:latin typeface="Arial"/>
                <a:ea typeface="Arial"/>
                <a:cs typeface="Arial"/>
                <a:sym typeface="Arial"/>
              </a:rPr>
              <a:t>Migration Difficulties</a:t>
            </a:r>
          </a:p>
        </p:txBody>
      </p:sp>
      <p:sp>
        <p:nvSpPr>
          <p:cNvPr id="787" name="Shape 78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physical barriers </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immigration policies</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Lack of capital</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Travel costs</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Illiteracy</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Military service</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Language</a:t>
            </a:r>
          </a:p>
          <a:p>
            <a:pPr algn="l" rtl="0" lvl="0" marR="0" indent="-342900" marL="342900">
              <a:lnSpc>
                <a:spcPct val="9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Family pressures</a:t>
            </a:r>
          </a:p>
          <a:p>
            <a:pPr algn="l" rtl="0" lvl="0" marR="0" indent="0" marL="0">
              <a:spcBef>
                <a:spcPts val="0"/>
              </a:spcBef>
              <a:buNone/>
            </a:pPr>
            <a:r>
              <a:t/>
            </a:r>
            <a:endParaRPr strike="noStrike" u="none" b="0" cap="none" baseline="0" sz="1800" i="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y="0" x="0"/>
          <a:ext cy="0" cx="0"/>
          <a:chOff y="0" x="0"/>
          <a:chExt cy="0" cx="0"/>
        </a:xfrm>
      </p:grpSpPr>
      <p:sp>
        <p:nvSpPr>
          <p:cNvPr id="202" name="Shape 20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1" cap="none" baseline="0" sz="4400" lang="en-US" i="0">
                <a:solidFill>
                  <a:schemeClr val="dk2"/>
                </a:solidFill>
                <a:latin typeface="Arial"/>
                <a:ea typeface="Arial"/>
                <a:cs typeface="Arial"/>
                <a:sym typeface="Arial"/>
              </a:rPr>
              <a:t>Reasons For Migration</a:t>
            </a:r>
          </a:p>
        </p:txBody>
      </p:sp>
      <p:pic>
        <p:nvPicPr>
          <p:cNvPr id="203" name="Shape 203"/>
          <p:cNvPicPr preferRelativeResize="0"/>
          <p:nvPr/>
        </p:nvPicPr>
        <p:blipFill>
          <a:blip r:embed="rId4"/>
          <a:stretch>
            <a:fillRect/>
          </a:stretch>
        </p:blipFill>
        <p:spPr>
          <a:xfrm>
            <a:off y="1844675" x="552450"/>
            <a:ext cy="3152775" cx="4127499"/>
          </a:xfrm>
          <a:prstGeom prst="rect">
            <a:avLst/>
          </a:prstGeom>
        </p:spPr>
      </p:pic>
      <p:grpSp>
        <p:nvGrpSpPr>
          <p:cNvPr id="204" name="Shape 204"/>
          <p:cNvGrpSpPr/>
          <p:nvPr/>
        </p:nvGrpSpPr>
        <p:grpSpPr>
          <a:xfrm>
            <a:off y="2470116" x="3413121"/>
            <a:ext cy="3848580" cx="4714308"/>
            <a:chOff y="2988569" x="4742373"/>
            <a:chExt cy="3121567" cx="3653653"/>
          </a:xfrm>
        </p:grpSpPr>
        <p:grpSp>
          <p:nvGrpSpPr>
            <p:cNvPr id="205" name="Shape 205"/>
            <p:cNvGrpSpPr/>
            <p:nvPr/>
          </p:nvGrpSpPr>
          <p:grpSpPr>
            <a:xfrm>
              <a:off y="2988569" x="6011862"/>
              <a:ext cy="2063621" cx="2384164"/>
              <a:chOff y="89875" x="0"/>
              <a:chExt cy="2880175" cx="2964150"/>
            </a:xfrm>
          </p:grpSpPr>
          <p:sp>
            <p:nvSpPr>
              <p:cNvPr id="206" name="Shape 206"/>
              <p:cNvSpPr/>
              <p:nvPr/>
            </p:nvSpPr>
            <p:spPr>
              <a:xfrm>
                <a:off y="374525" x="1507450"/>
                <a:ext cy="692900" cx="621550"/>
              </a:xfrm>
              <a:custGeom>
                <a:pathLst>
                  <a:path w="24862" extrusionOk="0" h="27716">
                    <a:moveTo>
                      <a:pt y="24570" x="22889"/>
                    </a:moveTo>
                    <a:lnTo>
                      <a:pt y="21723" x="22889"/>
                    </a:lnTo>
                    <a:lnTo>
                      <a:pt y="19326" x="22650"/>
                    </a:lnTo>
                    <a:lnTo>
                      <a:pt y="17678" x="22112"/>
                    </a:lnTo>
                    <a:lnTo>
                      <a:pt y="16330" x="21335"/>
                    </a:lnTo>
                    <a:lnTo>
                      <a:pt y="15431" x="20379"/>
                    </a:lnTo>
                    <a:lnTo>
                      <a:pt y="14982" x="19244"/>
                    </a:lnTo>
                    <a:lnTo>
                      <a:pt y="14982" x="17929"/>
                    </a:lnTo>
                    <a:lnTo>
                      <a:pt y="15131" x="16435"/>
                    </a:lnTo>
                    <a:lnTo>
                      <a:pt y="15581" x="14822"/>
                    </a:lnTo>
                    <a:lnTo>
                      <a:pt y="16330" x="13148"/>
                    </a:lnTo>
                    <a:lnTo>
                      <a:pt y="17229" x="11296"/>
                    </a:lnTo>
                    <a:lnTo>
                      <a:pt y="18277" x="9443"/>
                    </a:lnTo>
                    <a:lnTo>
                      <a:pt y="19326" x="7471"/>
                    </a:lnTo>
                    <a:lnTo>
                      <a:pt y="20375" x="5499"/>
                    </a:lnTo>
                    <a:lnTo>
                      <a:pt y="21573" x="3527"/>
                    </a:lnTo>
                    <a:lnTo>
                      <a:pt y="22622" x="1555"/>
                    </a:lnTo>
                    <a:lnTo>
                      <a:pt y="22622" x="837"/>
                    </a:lnTo>
                    <a:lnTo>
                      <a:pt y="21573" x="479"/>
                    </a:lnTo>
                    <a:lnTo>
                      <a:pt y="19925" x="300"/>
                    </a:lnTo>
                    <a:lnTo>
                      <a:pt y="17678" x="240"/>
                    </a:lnTo>
                    <a:lnTo>
                      <a:pt y="15281" x="359"/>
                    </a:lnTo>
                    <a:lnTo>
                      <a:pt y="12734" x="479"/>
                    </a:lnTo>
                    <a:lnTo>
                      <a:pt y="10337" x="598"/>
                    </a:lnTo>
                    <a:lnTo>
                      <a:pt y="8240" x="658"/>
                    </a:lnTo>
                    <a:lnTo>
                      <a:pt y="5843" x="419"/>
                    </a:lnTo>
                    <a:lnTo>
                      <a:pt y="3296" x="61"/>
                    </a:lnTo>
                    <a:lnTo>
                      <a:pt y="1199" x="1"/>
                    </a:lnTo>
                    <a:lnTo>
                      <a:pt y="0" x="658"/>
                    </a:lnTo>
                    <a:lnTo>
                      <a:pt y="150" x="957"/>
                    </a:lnTo>
                    <a:lnTo>
                      <a:pt y="749" x="1316"/>
                    </a:lnTo>
                    <a:lnTo>
                      <a:pt y="1648" x="1614"/>
                    </a:lnTo>
                    <a:lnTo>
                      <a:pt y="2847" x="1853"/>
                    </a:lnTo>
                    <a:lnTo>
                      <a:pt y="4195" x="2092"/>
                    </a:lnTo>
                    <a:lnTo>
                      <a:pt y="5543" x="2272"/>
                    </a:lnTo>
                    <a:lnTo>
                      <a:pt y="7041" x="2391"/>
                    </a:lnTo>
                    <a:lnTo>
                      <a:pt y="8240" x="2451"/>
                    </a:lnTo>
                    <a:lnTo>
                      <a:pt y="10038" x="2451"/>
                    </a:lnTo>
                    <a:lnTo>
                      <a:pt y="11985" x="2511"/>
                    </a:lnTo>
                    <a:lnTo>
                      <a:pt y="14232" x="2451"/>
                    </a:lnTo>
                    <a:lnTo>
                      <a:pt y="16629" x="2331"/>
                    </a:lnTo>
                    <a:lnTo>
                      <a:pt y="16330" x="2810"/>
                    </a:lnTo>
                    <a:lnTo>
                      <a:pt y="15880" x="3527"/>
                    </a:lnTo>
                    <a:lnTo>
                      <a:pt y="15431" x="4423"/>
                    </a:lnTo>
                    <a:lnTo>
                      <a:pt y="14682" x="5499"/>
                    </a:lnTo>
                    <a:lnTo>
                      <a:pt y="14083" x="6694"/>
                    </a:lnTo>
                    <a:lnTo>
                      <a:pt y="13334" x="8009"/>
                    </a:lnTo>
                    <a:lnTo>
                      <a:pt y="12585" x="9383"/>
                    </a:lnTo>
                    <a:lnTo>
                      <a:pt y="11985" x="10758"/>
                    </a:lnTo>
                    <a:lnTo>
                      <a:pt y="11236" x="12252"/>
                    </a:lnTo>
                    <a:lnTo>
                      <a:pt y="10787" x="13686"/>
                    </a:lnTo>
                    <a:lnTo>
                      <a:pt y="10188" x="15120"/>
                    </a:lnTo>
                    <a:lnTo>
                      <a:pt y="9888" x="16495"/>
                    </a:lnTo>
                    <a:lnTo>
                      <a:pt y="9738" x="17810"/>
                    </a:lnTo>
                    <a:lnTo>
                      <a:pt y="9588" x="19005"/>
                    </a:lnTo>
                    <a:lnTo>
                      <a:pt y="9738" x="20080"/>
                    </a:lnTo>
                    <a:lnTo>
                      <a:pt y="10188" x="20977"/>
                    </a:lnTo>
                    <a:lnTo>
                      <a:pt y="10937" x="21814"/>
                    </a:lnTo>
                    <a:lnTo>
                      <a:pt y="11835" x="22590"/>
                    </a:lnTo>
                    <a:lnTo>
                      <a:pt y="13184" x="23308"/>
                    </a:lnTo>
                    <a:lnTo>
                      <a:pt y="14832" x="23905"/>
                    </a:lnTo>
                    <a:lnTo>
                      <a:pt y="16779" x="24383"/>
                    </a:lnTo>
                    <a:lnTo>
                      <a:pt y="19176" x="24682"/>
                    </a:lnTo>
                    <a:lnTo>
                      <a:pt y="22023" x="24861"/>
                    </a:lnTo>
                    <a:lnTo>
                      <a:pt y="25169" x="24802"/>
                    </a:lnTo>
                    <a:lnTo>
                      <a:pt y="26367" x="24682"/>
                    </a:lnTo>
                    <a:lnTo>
                      <a:pt y="27116" x="24383"/>
                    </a:lnTo>
                    <a:lnTo>
                      <a:pt y="27566" x="24084"/>
                    </a:lnTo>
                    <a:lnTo>
                      <a:pt y="27716" x="23726"/>
                    </a:lnTo>
                    <a:lnTo>
                      <a:pt y="27416" x="23367"/>
                    </a:lnTo>
                    <a:lnTo>
                      <a:pt y="26817" x="23069"/>
                    </a:lnTo>
                    <a:lnTo>
                      <a:pt y="25768" x="22889"/>
                    </a:lnTo>
                    <a:lnTo>
                      <a:pt y="24570" x="22889"/>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07" name="Shape 207"/>
              <p:cNvSpPr/>
              <p:nvPr/>
            </p:nvSpPr>
            <p:spPr>
              <a:xfrm>
                <a:off y="168525" x="2054275"/>
                <a:ext cy="707900" cx="254000"/>
              </a:xfrm>
              <a:custGeom>
                <a:pathLst>
                  <a:path w="10160" extrusionOk="0" h="28316">
                    <a:moveTo>
                      <a:pt y="2398" x="8008"/>
                    </a:moveTo>
                    <a:lnTo>
                      <a:pt y="4195" x="8785"/>
                    </a:lnTo>
                    <a:lnTo>
                      <a:pt y="6443" x="9383"/>
                    </a:lnTo>
                    <a:lnTo>
                      <a:pt y="8840" x="9861"/>
                    </a:lnTo>
                    <a:lnTo>
                      <a:pt y="11536" x="10100"/>
                    </a:lnTo>
                    <a:lnTo>
                      <a:pt y="14233" x="10160"/>
                    </a:lnTo>
                    <a:lnTo>
                      <a:pt y="17079" x="10100"/>
                    </a:lnTo>
                    <a:lnTo>
                      <a:pt y="19776" x="9801"/>
                    </a:lnTo>
                    <a:lnTo>
                      <a:pt y="22323" x="9323"/>
                    </a:lnTo>
                    <a:lnTo>
                      <a:pt y="24120" x="8785"/>
                    </a:lnTo>
                    <a:lnTo>
                      <a:pt y="25469" x="8128"/>
                    </a:lnTo>
                    <a:lnTo>
                      <a:pt y="26368" x="7351"/>
                    </a:lnTo>
                    <a:lnTo>
                      <a:pt y="26967" x="6514"/>
                    </a:lnTo>
                    <a:lnTo>
                      <a:pt y="27266" x="5558"/>
                    </a:lnTo>
                    <a:lnTo>
                      <a:pt y="27117" x="4662"/>
                    </a:lnTo>
                    <a:lnTo>
                      <a:pt y="26817" x="3705"/>
                    </a:lnTo>
                    <a:lnTo>
                      <a:pt y="26068" x="2809"/>
                    </a:lnTo>
                    <a:lnTo>
                      <a:pt y="27266" x="2630"/>
                    </a:lnTo>
                    <a:lnTo>
                      <a:pt y="28016" x="2391"/>
                    </a:lnTo>
                    <a:lnTo>
                      <a:pt y="28315" x="2032"/>
                    </a:lnTo>
                    <a:lnTo>
                      <a:pt y="28315" x="1733"/>
                    </a:lnTo>
                    <a:lnTo>
                      <a:pt y="27866" x="1435"/>
                    </a:lnTo>
                    <a:lnTo>
                      <a:pt y="26967" x="1255"/>
                    </a:lnTo>
                    <a:lnTo>
                      <a:pt y="25619" x="1196"/>
                    </a:lnTo>
                    <a:lnTo>
                      <a:pt y="23971" x="1255"/>
                    </a:lnTo>
                    <a:lnTo>
                      <a:pt y="22173" x="538"/>
                    </a:lnTo>
                    <a:lnTo>
                      <a:pt y="20375" x="120"/>
                    </a:lnTo>
                    <a:lnTo>
                      <a:pt y="18278" x="0"/>
                    </a:lnTo>
                    <a:lnTo>
                      <a:pt y="16180" x="60"/>
                    </a:lnTo>
                    <a:lnTo>
                      <a:pt y="13933" x="239"/>
                    </a:lnTo>
                    <a:lnTo>
                      <a:pt y="11536" x="658"/>
                    </a:lnTo>
                    <a:lnTo>
                      <a:pt y="9139" x="1136"/>
                    </a:lnTo>
                    <a:lnTo>
                      <a:pt y="6742" x="1674"/>
                    </a:lnTo>
                    <a:lnTo>
                      <a:pt y="4495" x="2271"/>
                    </a:lnTo>
                    <a:lnTo>
                      <a:pt y="2697" x="2988"/>
                    </a:lnTo>
                    <a:lnTo>
                      <a:pt y="1349" x="3765"/>
                    </a:lnTo>
                    <a:lnTo>
                      <a:pt y="450" x="4542"/>
                    </a:lnTo>
                    <a:lnTo>
                      <a:pt y="1" x="5379"/>
                    </a:lnTo>
                    <a:lnTo>
                      <a:pt y="300" x="6275"/>
                    </a:lnTo>
                    <a:lnTo>
                      <a:pt y="1049" x="7172"/>
                    </a:lnTo>
                    <a:lnTo>
                      <a:pt y="2398" x="8008"/>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08" name="Shape 208"/>
              <p:cNvSpPr/>
              <p:nvPr/>
            </p:nvSpPr>
            <p:spPr>
              <a:xfrm>
                <a:off y="464400" x="1561250"/>
                <a:ext cy="2494425" cx="1402900"/>
              </a:xfrm>
              <a:custGeom>
                <a:pathLst>
                  <a:path w="56116" extrusionOk="0" h="99777">
                    <a:moveTo>
                      <a:pt y="63671" x="26355"/>
                    </a:moveTo>
                    <a:lnTo>
                      <a:pt y="63671" x="25518"/>
                    </a:lnTo>
                    <a:lnTo>
                      <a:pt y="63521" x="24681"/>
                    </a:lnTo>
                    <a:lnTo>
                      <a:pt y="63521" x="23845"/>
                    </a:lnTo>
                    <a:lnTo>
                      <a:pt y="63521" x="23008"/>
                    </a:lnTo>
                    <a:lnTo>
                      <a:pt y="63521" x="22231"/>
                    </a:lnTo>
                    <a:lnTo>
                      <a:pt y="63521" x="21395"/>
                    </a:lnTo>
                    <a:lnTo>
                      <a:pt y="63372" x="20618"/>
                    </a:lnTo>
                    <a:lnTo>
                      <a:pt y="63372" x="19841"/>
                    </a:lnTo>
                    <a:lnTo>
                      <a:pt y="63222" x="19064"/>
                    </a:lnTo>
                    <a:lnTo>
                      <a:pt y="62922" x="18287"/>
                    </a:lnTo>
                    <a:lnTo>
                      <a:pt y="62623" x="17450"/>
                    </a:lnTo>
                    <a:lnTo>
                      <a:pt y="62323" x="16674"/>
                    </a:lnTo>
                    <a:lnTo>
                      <a:pt y="61724" x="15837"/>
                    </a:lnTo>
                    <a:lnTo>
                      <a:pt y="61274" x="15000"/>
                    </a:lnTo>
                    <a:lnTo>
                      <a:pt y="60525" x="14164"/>
                    </a:lnTo>
                    <a:lnTo>
                      <a:pt y="59626" x="13327"/>
                    </a:lnTo>
                    <a:lnTo>
                      <a:pt y="58578" x="12729"/>
                    </a:lnTo>
                    <a:lnTo>
                      <a:pt y="57229" x="12550"/>
                    </a:lnTo>
                    <a:lnTo>
                      <a:pt y="55731" x="12670"/>
                    </a:lnTo>
                    <a:lnTo>
                      <a:pt y="54533" x="13207"/>
                    </a:lnTo>
                    <a:lnTo>
                      <a:pt y="53484" x="13984"/>
                    </a:lnTo>
                    <a:lnTo>
                      <a:pt y="52435" x="14761"/>
                    </a:lnTo>
                    <a:lnTo>
                      <a:pt y="51536" x="15598"/>
                    </a:lnTo>
                    <a:lnTo>
                      <a:pt y="50488" x="16434"/>
                    </a:lnTo>
                    <a:lnTo>
                      <a:pt y="49739" x="17331"/>
                    </a:lnTo>
                    <a:lnTo>
                      <a:pt y="48840" x="18287"/>
                    </a:lnTo>
                    <a:lnTo>
                      <a:pt y="48091" x="19183"/>
                    </a:lnTo>
                    <a:lnTo>
                      <a:pt y="47342" x="20199"/>
                    </a:lnTo>
                    <a:lnTo>
                      <a:pt y="46742" x="21215"/>
                    </a:lnTo>
                    <a:lnTo>
                      <a:pt y="46143" x="22231"/>
                    </a:lnTo>
                    <a:lnTo>
                      <a:pt y="45544" x="23307"/>
                    </a:lnTo>
                    <a:lnTo>
                      <a:pt y="44945" x="24383"/>
                    </a:lnTo>
                    <a:lnTo>
                      <a:pt y="44495" x="25518"/>
                    </a:lnTo>
                    <a:lnTo>
                      <a:pt y="44046" x="26713"/>
                    </a:lnTo>
                    <a:lnTo>
                      <a:pt y="43746" x="27909"/>
                    </a:lnTo>
                    <a:lnTo>
                      <a:pt y="43446" x="29104"/>
                    </a:lnTo>
                    <a:lnTo>
                      <a:pt y="41649" x="28387"/>
                    </a:lnTo>
                    <a:lnTo>
                      <a:pt y="39851" x="27670"/>
                    </a:lnTo>
                    <a:lnTo>
                      <a:pt y="38053" x="26952"/>
                    </a:lnTo>
                    <a:lnTo>
                      <a:pt y="36106" x="26295"/>
                    </a:lnTo>
                    <a:lnTo>
                      <a:pt y="34458" x="25638"/>
                    </a:lnTo>
                    <a:lnTo>
                      <a:pt y="32960" x="25100"/>
                    </a:lnTo>
                    <a:lnTo>
                      <a:pt y="31611" x="24622"/>
                    </a:lnTo>
                    <a:lnTo>
                      <a:pt y="30563" x="24203"/>
                    </a:lnTo>
                    <a:lnTo>
                      <a:pt y="28915" x="23486"/>
                    </a:lnTo>
                    <a:lnTo>
                      <a:pt y="27417" x="22769"/>
                    </a:lnTo>
                    <a:lnTo>
                      <a:pt y="26068" x="21992"/>
                    </a:lnTo>
                    <a:lnTo>
                      <a:pt y="25169" x="21215"/>
                    </a:lnTo>
                    <a:lnTo>
                      <a:pt y="24420" x="20379"/>
                    </a:lnTo>
                    <a:lnTo>
                      <a:pt y="24121" x="19482"/>
                    </a:lnTo>
                    <a:lnTo>
                      <a:pt y="24121" x="18466"/>
                    </a:lnTo>
                    <a:lnTo>
                      <a:pt y="24570" x="17391"/>
                    </a:lnTo>
                    <a:lnTo>
                      <a:pt y="24570" x="17271"/>
                    </a:lnTo>
                    <a:lnTo>
                      <a:pt y="25020" x="15299"/>
                    </a:lnTo>
                    <a:lnTo>
                      <a:pt y="25469" x="13387"/>
                    </a:lnTo>
                    <a:lnTo>
                      <a:pt y="25918" x="11534"/>
                    </a:lnTo>
                    <a:lnTo>
                      <a:pt y="26518" x="9861"/>
                    </a:lnTo>
                    <a:lnTo>
                      <a:pt y="27117" x="8247"/>
                    </a:lnTo>
                    <a:lnTo>
                      <a:pt y="27566" x="6813"/>
                    </a:lnTo>
                    <a:lnTo>
                      <a:pt y="28016" x="5438"/>
                    </a:lnTo>
                    <a:lnTo>
                      <a:pt y="28315" x="4243"/>
                    </a:lnTo>
                    <a:lnTo>
                      <a:pt y="28615" x="3168"/>
                    </a:lnTo>
                    <a:lnTo>
                      <a:pt y="28765" x="2211"/>
                    </a:lnTo>
                    <a:lnTo>
                      <a:pt y="28765" x="1434"/>
                    </a:lnTo>
                    <a:lnTo>
                      <a:pt y="28465" x="837"/>
                    </a:lnTo>
                    <a:lnTo>
                      <a:pt y="28016" x="419"/>
                    </a:lnTo>
                    <a:lnTo>
                      <a:pt y="27267" x="120"/>
                    </a:lnTo>
                    <a:lnTo>
                      <a:pt y="26368" x="0"/>
                    </a:lnTo>
                    <a:lnTo>
                      <a:pt y="25020" x="120"/>
                    </a:lnTo>
                    <a:lnTo>
                      <a:pt y="18428" x="837"/>
                    </a:lnTo>
                    <a:lnTo>
                      <a:pt y="12585" x="1255"/>
                    </a:lnTo>
                    <a:lnTo>
                      <a:pt y="8091" x="1255"/>
                    </a:lnTo>
                    <a:lnTo>
                      <a:pt y="4645" x="777"/>
                    </a:lnTo>
                    <a:lnTo>
                      <a:pt y="3596" x="598"/>
                    </a:lnTo>
                    <a:lnTo>
                      <a:pt y="2548" x="598"/>
                    </a:lnTo>
                    <a:lnTo>
                      <a:pt y="1499" x="717"/>
                    </a:lnTo>
                    <a:lnTo>
                      <a:pt y="750" x="956"/>
                    </a:lnTo>
                    <a:lnTo>
                      <a:pt y="151" x="1255"/>
                    </a:lnTo>
                    <a:lnTo>
                      <a:pt y="1" x="1614"/>
                    </a:lnTo>
                    <a:lnTo>
                      <a:pt y="300" x="1972"/>
                    </a:lnTo>
                    <a:lnTo>
                      <a:pt y="1199" x="2271"/>
                    </a:lnTo>
                    <a:lnTo>
                      <a:pt y="5544" x="2988"/>
                    </a:lnTo>
                    <a:lnTo>
                      <a:pt y="10937" x="3168"/>
                    </a:lnTo>
                    <a:lnTo>
                      <a:pt y="16780" x="2928"/>
                    </a:lnTo>
                    <a:lnTo>
                      <a:pt y="22922" x="2391"/>
                    </a:lnTo>
                    <a:lnTo>
                      <a:pt y="18877" x="17092"/>
                    </a:lnTo>
                    <a:lnTo>
                      <a:pt y="18428" x="18407"/>
                    </a:lnTo>
                    <a:lnTo>
                      <a:pt y="18428" x="19602"/>
                    </a:lnTo>
                    <a:lnTo>
                      <a:pt y="18877" x="20677"/>
                    </a:lnTo>
                    <a:lnTo>
                      <a:pt y="19776" x="21753"/>
                    </a:lnTo>
                    <a:lnTo>
                      <a:pt y="20975" x="22709"/>
                    </a:lnTo>
                    <a:lnTo>
                      <a:pt y="22473" x="23666"/>
                    </a:lnTo>
                    <a:lnTo>
                      <a:pt y="24270" x="24562"/>
                    </a:lnTo>
                    <a:lnTo>
                      <a:pt y="26218" x="25399"/>
                    </a:lnTo>
                    <a:lnTo>
                      <a:pt y="28315" x="26235"/>
                    </a:lnTo>
                    <a:lnTo>
                      <a:pt y="30413" x="27072"/>
                    </a:lnTo>
                    <a:lnTo>
                      <a:pt y="32660" x="27909"/>
                    </a:lnTo>
                    <a:lnTo>
                      <a:pt y="34907" x="28685"/>
                    </a:lnTo>
                    <a:lnTo>
                      <a:pt y="37154" x="29582"/>
                    </a:lnTo>
                    <a:lnTo>
                      <a:pt y="39252" x="30419"/>
                    </a:lnTo>
                    <a:lnTo>
                      <a:pt y="41199" x="31375"/>
                    </a:lnTo>
                    <a:lnTo>
                      <a:pt y="42997" x="32331"/>
                    </a:lnTo>
                    <a:lnTo>
                      <a:pt y="43596" x="33168"/>
                    </a:lnTo>
                    <a:lnTo>
                      <a:pt y="44495" x="33944"/>
                    </a:lnTo>
                    <a:lnTo>
                      <a:pt y="45694" x="34662"/>
                    </a:lnTo>
                    <a:lnTo>
                      <a:pt y="47192" x="35319"/>
                    </a:lnTo>
                    <a:lnTo>
                      <a:pt y="48840" x="35917"/>
                    </a:lnTo>
                    <a:lnTo>
                      <a:pt y="50637" x="36454"/>
                    </a:lnTo>
                    <a:lnTo>
                      <a:pt y="52435" x="36992"/>
                    </a:lnTo>
                    <a:lnTo>
                      <a:pt y="54533" x="37530"/>
                    </a:lnTo>
                    <a:lnTo>
                      <a:pt y="56480" x="38068"/>
                    </a:lnTo>
                    <a:lnTo>
                      <a:pt y="58428" x="38606"/>
                    </a:lnTo>
                    <a:lnTo>
                      <a:pt y="60375" x="39144"/>
                    </a:lnTo>
                    <a:lnTo>
                      <a:pt y="62173" x="39741"/>
                    </a:lnTo>
                    <a:lnTo>
                      <a:pt y="63821" x="40339"/>
                    </a:lnTo>
                    <a:lnTo>
                      <a:pt y="65319" x="40996"/>
                    </a:lnTo>
                    <a:lnTo>
                      <a:pt y="66518" x="41773"/>
                    </a:lnTo>
                    <a:lnTo>
                      <a:pt y="67417" x="42550"/>
                    </a:lnTo>
                    <a:lnTo>
                      <a:pt y="67716" x="43566"/>
                    </a:lnTo>
                    <a:lnTo>
                      <a:pt y="68166" x="44462"/>
                    </a:lnTo>
                    <a:lnTo>
                      <a:pt y="68615" x="45359"/>
                    </a:lnTo>
                    <a:lnTo>
                      <a:pt y="69214" x="46136"/>
                    </a:lnTo>
                    <a:lnTo>
                      <a:pt y="69814" x="46853"/>
                    </a:lnTo>
                    <a:lnTo>
                      <a:pt y="70413" x="47510"/>
                    </a:lnTo>
                    <a:lnTo>
                      <a:pt y="71162" x="48168"/>
                    </a:lnTo>
                    <a:lnTo>
                      <a:pt y="72061" x="48765"/>
                    </a:lnTo>
                    <a:lnTo>
                      <a:pt y="72810" x="49423"/>
                    </a:lnTo>
                    <a:lnTo>
                      <a:pt y="73858" x="50020"/>
                    </a:lnTo>
                    <a:lnTo>
                      <a:pt y="74757" x="50618"/>
                    </a:lnTo>
                    <a:lnTo>
                      <a:pt y="75806" x="51275"/>
                    </a:lnTo>
                    <a:lnTo>
                      <a:pt y="76855" x="51932"/>
                    </a:lnTo>
                    <a:lnTo>
                      <a:pt y="77903" x="52650"/>
                    </a:lnTo>
                    <a:lnTo>
                      <a:pt y="79102" x="53426"/>
                    </a:lnTo>
                    <a:lnTo>
                      <a:pt y="80300" x="54263"/>
                    </a:lnTo>
                    <a:lnTo>
                      <a:pt y="80600" x="54383"/>
                    </a:lnTo>
                    <a:lnTo>
                      <a:pt y="81199" x="54502"/>
                    </a:lnTo>
                    <a:lnTo>
                      <a:pt y="81799" x="54681"/>
                    </a:lnTo>
                    <a:lnTo>
                      <a:pt y="82248" x="54741"/>
                    </a:lnTo>
                    <a:lnTo>
                      <a:pt y="88540" x="55339"/>
                    </a:lnTo>
                    <a:lnTo>
                      <a:pt y="93184" x="55817"/>
                    </a:lnTo>
                    <a:lnTo>
                      <a:pt y="96330" x="56116"/>
                    </a:lnTo>
                    <a:lnTo>
                      <a:pt y="98278" x="56056"/>
                    </a:lnTo>
                    <a:lnTo>
                      <a:pt y="99327" x="55638"/>
                    </a:lnTo>
                    <a:lnTo>
                      <a:pt y="99776" x="54741"/>
                    </a:lnTo>
                    <a:lnTo>
                      <a:pt y="99626" x="53367"/>
                    </a:lnTo>
                    <a:lnTo>
                      <a:pt y="99327" x="51335"/>
                    </a:lnTo>
                    <a:lnTo>
                      <a:pt y="98428" x="50618"/>
                    </a:lnTo>
                    <a:lnTo>
                      <a:pt y="96480" x="50438"/>
                    </a:lnTo>
                    <a:lnTo>
                      <a:pt y="94533" x="50677"/>
                    </a:lnTo>
                    <a:lnTo>
                      <a:pt y="93784" x="51454"/>
                    </a:lnTo>
                    <a:lnTo>
                      <a:pt y="94083" x="53845"/>
                    </a:lnTo>
                    <a:lnTo>
                      <a:pt y="84945" x="53008"/>
                    </a:lnTo>
                    <a:lnTo>
                      <a:pt y="83746" x="52231"/>
                    </a:lnTo>
                    <a:lnTo>
                      <a:pt y="82697" x="51514"/>
                    </a:lnTo>
                    <a:lnTo>
                      <a:pt y="81649" x="50857"/>
                    </a:lnTo>
                    <a:lnTo>
                      <a:pt y="80600" x="50259"/>
                    </a:lnTo>
                    <a:lnTo>
                      <a:pt y="79701" x="49662"/>
                    </a:lnTo>
                    <a:lnTo>
                      <a:pt y="78802" x="49124"/>
                    </a:lnTo>
                    <a:lnTo>
                      <a:pt y="77903" x="48526"/>
                    </a:lnTo>
                    <a:lnTo>
                      <a:pt y="77154" x="47988"/>
                    </a:lnTo>
                    <a:lnTo>
                      <a:pt y="76405" x="47391"/>
                    </a:lnTo>
                    <a:lnTo>
                      <a:pt y="75656" x="46793"/>
                    </a:lnTo>
                    <a:lnTo>
                      <a:pt y="75057" x="46195"/>
                    </a:lnTo>
                    <a:lnTo>
                      <a:pt y="74608" x="45478"/>
                    </a:lnTo>
                    <a:lnTo>
                      <a:pt y="74008" x="44761"/>
                    </a:lnTo>
                    <a:lnTo>
                      <a:pt y="73559" x="44044"/>
                    </a:lnTo>
                    <a:lnTo>
                      <a:pt y="73259" x="43148"/>
                    </a:lnTo>
                    <a:lnTo>
                      <a:pt y="72960" x="42251"/>
                    </a:lnTo>
                    <a:lnTo>
                      <a:pt y="72960" x="42072"/>
                    </a:lnTo>
                    <a:lnTo>
                      <a:pt y="71911" x="41116"/>
                    </a:lnTo>
                    <a:lnTo>
                      <a:pt y="70712" x="40279"/>
                    </a:lnTo>
                    <a:lnTo>
                      <a:pt y="69214" x="39502"/>
                    </a:lnTo>
                    <a:lnTo>
                      <a:pt y="67417" x="38785"/>
                    </a:lnTo>
                    <a:lnTo>
                      <a:pt y="65619" x="38187"/>
                    </a:lnTo>
                    <a:lnTo>
                      <a:pt y="63671" x="37530"/>
                    </a:lnTo>
                    <a:lnTo>
                      <a:pt y="61574" x="36992"/>
                    </a:lnTo>
                    <a:lnTo>
                      <a:pt y="59626" x="36454"/>
                    </a:lnTo>
                    <a:lnTo>
                      <a:pt y="57679" x="35917"/>
                    </a:lnTo>
                    <a:lnTo>
                      <a:pt y="55731" x="35379"/>
                    </a:lnTo>
                    <a:lnTo>
                      <a:pt y="53933" x="34901"/>
                    </a:lnTo>
                    <a:lnTo>
                      <a:pt y="52285" x="34363"/>
                    </a:lnTo>
                    <a:lnTo>
                      <a:pt y="50937" x="33825"/>
                    </a:lnTo>
                    <a:lnTo>
                      <a:pt y="49888" x="33227"/>
                    </a:lnTo>
                    <a:lnTo>
                      <a:pt y="48990" x="32630"/>
                    </a:lnTo>
                    <a:lnTo>
                      <a:pt y="48540" x="31972"/>
                    </a:lnTo>
                    <a:lnTo>
                      <a:pt y="48690" x="30777"/>
                    </a:lnTo>
                    <a:lnTo>
                      <a:pt y="48990" x="29642"/>
                    </a:lnTo>
                    <a:lnTo>
                      <a:pt y="49289" x="28506"/>
                    </a:lnTo>
                    <a:lnTo>
                      <a:pt y="49589" x="27430"/>
                    </a:lnTo>
                    <a:lnTo>
                      <a:pt y="49888" x="26355"/>
                    </a:lnTo>
                    <a:lnTo>
                      <a:pt y="50338" x="25339"/>
                    </a:lnTo>
                    <a:lnTo>
                      <a:pt y="50787" x="24323"/>
                    </a:lnTo>
                    <a:lnTo>
                      <a:pt y="51237" x="23367"/>
                    </a:lnTo>
                    <a:lnTo>
                      <a:pt y="51686" x="22411"/>
                    </a:lnTo>
                    <a:lnTo>
                      <a:pt y="52285" x="21454"/>
                    </a:lnTo>
                    <a:lnTo>
                      <a:pt y="52885" x="20558"/>
                    </a:lnTo>
                    <a:lnTo>
                      <a:pt y="53484" x="19721"/>
                    </a:lnTo>
                    <a:lnTo>
                      <a:pt y="54233" x="18885"/>
                    </a:lnTo>
                    <a:lnTo>
                      <a:pt y="54982" x="18048"/>
                    </a:lnTo>
                    <a:lnTo>
                      <a:pt y="55731" x="17271"/>
                    </a:lnTo>
                    <a:lnTo>
                      <a:pt y="56480" x="16494"/>
                    </a:lnTo>
                    <a:lnTo>
                      <a:pt y="56930" x="17271"/>
                    </a:lnTo>
                    <a:lnTo>
                      <a:pt y="57229" x="18168"/>
                    </a:lnTo>
                    <a:lnTo>
                      <a:pt y="57529" x="19064"/>
                    </a:lnTo>
                    <a:lnTo>
                      <a:pt y="57679" x="20020"/>
                    </a:lnTo>
                    <a:lnTo>
                      <a:pt y="57679" x="21036"/>
                    </a:lnTo>
                    <a:lnTo>
                      <a:pt y="57828" x="21992"/>
                    </a:lnTo>
                    <a:lnTo>
                      <a:pt y="57828" x="23008"/>
                    </a:lnTo>
                    <a:lnTo>
                      <a:pt y="57828" x="24024"/>
                    </a:lnTo>
                    <a:lnTo>
                      <a:pt y="57978" x="24980"/>
                    </a:lnTo>
                    <a:lnTo>
                      <a:pt y="57978" x="25936"/>
                    </a:lnTo>
                    <a:lnTo>
                      <a:pt y="58128" x="26893"/>
                    </a:lnTo>
                    <a:lnTo>
                      <a:pt y="58428" x="27789"/>
                    </a:lnTo>
                    <a:lnTo>
                      <a:pt y="58727" x="28626"/>
                    </a:lnTo>
                    <a:lnTo>
                      <a:pt y="59327" x="29403"/>
                    </a:lnTo>
                    <a:lnTo>
                      <a:pt y="59926" x="30120"/>
                    </a:lnTo>
                    <a:lnTo>
                      <a:pt y="60675" x="30717"/>
                    </a:lnTo>
                    <a:lnTo>
                      <a:pt y="62023" x="31255"/>
                    </a:lnTo>
                    <a:lnTo>
                      <a:pt y="63521" x="31375"/>
                    </a:lnTo>
                    <a:lnTo>
                      <a:pt y="64870" x="31136"/>
                    </a:lnTo>
                    <a:lnTo>
                      <a:pt y="65918" x="30538"/>
                    </a:lnTo>
                    <a:lnTo>
                      <a:pt y="67417" x="28805"/>
                    </a:lnTo>
                    <a:lnTo>
                      <a:pt y="68765" x="27311"/>
                    </a:lnTo>
                    <a:lnTo>
                      <a:pt y="69963" x="26056"/>
                    </a:lnTo>
                    <a:lnTo>
                      <a:pt y="71162" x="25040"/>
                    </a:lnTo>
                    <a:lnTo>
                      <a:pt y="72360" x="24263"/>
                    </a:lnTo>
                    <a:lnTo>
                      <a:pt y="73259" x="23666"/>
                    </a:lnTo>
                    <a:lnTo>
                      <a:pt y="74158" x="23247"/>
                    </a:lnTo>
                    <a:lnTo>
                      <a:pt y="74907" x="23068"/>
                    </a:lnTo>
                    <a:lnTo>
                      <a:pt y="75806" x="22769"/>
                    </a:lnTo>
                    <a:lnTo>
                      <a:pt y="76405" x="22411"/>
                    </a:lnTo>
                    <a:lnTo>
                      <a:pt y="76405" x="22052"/>
                    </a:lnTo>
                    <a:lnTo>
                      <a:pt y="75956" x="21753"/>
                    </a:lnTo>
                    <a:lnTo>
                      <a:pt y="75357" x="21454"/>
                    </a:lnTo>
                    <a:lnTo>
                      <a:pt y="74458" x="21275"/>
                    </a:lnTo>
                    <a:lnTo>
                      <a:pt y="73409" x="21215"/>
                    </a:lnTo>
                    <a:lnTo>
                      <a:pt y="72211" x="21335"/>
                    </a:lnTo>
                    <a:lnTo>
                      <a:pt y="71012" x="21634"/>
                    </a:lnTo>
                    <a:lnTo>
                      <a:pt y="69963" x="21992"/>
                    </a:lnTo>
                    <a:lnTo>
                      <a:pt y="68765" x="22470"/>
                    </a:lnTo>
                    <a:lnTo>
                      <a:pt y="67716" x="23068"/>
                    </a:lnTo>
                    <a:lnTo>
                      <a:pt y="66667" x="23785"/>
                    </a:lnTo>
                    <a:lnTo>
                      <a:pt y="65619" x="24562"/>
                    </a:lnTo>
                    <a:lnTo>
                      <a:pt y="64570" x="25399"/>
                    </a:lnTo>
                    <a:lnTo>
                      <a:pt y="63671" x="26355"/>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09" name="Shape 209"/>
              <p:cNvSpPr/>
              <p:nvPr/>
            </p:nvSpPr>
            <p:spPr>
              <a:xfrm>
                <a:off y="1576775" x="1047300"/>
                <a:ext cy="3750" cx="1525"/>
              </a:xfrm>
              <a:custGeom>
                <a:pathLst>
                  <a:path w="61" extrusionOk="0" h="150">
                    <a:moveTo>
                      <a:pt y="150" x="60"/>
                    </a:moveTo>
                    <a:lnTo>
                      <a:pt y="0" x="0"/>
                    </a:lnTo>
                    <a:lnTo>
                      <a:pt y="150" x="60"/>
                    </a:lnTo>
                    <a:lnTo>
                      <a:pt y="150" x="60"/>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210" name="Shape 210"/>
              <p:cNvSpPr/>
              <p:nvPr/>
            </p:nvSpPr>
            <p:spPr>
              <a:xfrm>
                <a:off y="89875" x="0"/>
                <a:ext cy="2880175" cx="1860075"/>
              </a:xfrm>
              <a:custGeom>
                <a:pathLst>
                  <a:path w="74403" extrusionOk="0" h="115207">
                    <a:moveTo>
                      <a:pt y="11087" x="0"/>
                    </a:moveTo>
                    <a:lnTo>
                      <a:pt y="11087" x="31733"/>
                    </a:lnTo>
                    <a:lnTo>
                      <a:pt y="8540" x="32331"/>
                    </a:lnTo>
                    <a:lnTo>
                      <a:pt y="6293" x="32928"/>
                    </a:lnTo>
                    <a:lnTo>
                      <a:pt y="4345" x="33526"/>
                    </a:lnTo>
                    <a:lnTo>
                      <a:pt y="2847" x="34124"/>
                    </a:lnTo>
                    <a:lnTo>
                      <a:pt y="1648" x="34721"/>
                    </a:lnTo>
                    <a:lnTo>
                      <a:pt y="750" x="35378"/>
                    </a:lnTo>
                    <a:lnTo>
                      <a:pt y="300" x="35976"/>
                    </a:lnTo>
                    <a:lnTo>
                      <a:pt y="1" x="36633"/>
                    </a:lnTo>
                    <a:lnTo>
                      <a:pt y="300" x="37291"/>
                    </a:lnTo>
                    <a:lnTo>
                      <a:pt y="750" x="37948"/>
                    </a:lnTo>
                    <a:lnTo>
                      <a:pt y="1648" x="38606"/>
                    </a:lnTo>
                    <a:lnTo>
                      <a:pt y="2847" x="39263"/>
                    </a:lnTo>
                    <a:lnTo>
                      <a:pt y="4345" x="39980"/>
                    </a:lnTo>
                    <a:lnTo>
                      <a:pt y="6293" x="40637"/>
                    </a:lnTo>
                    <a:lnTo>
                      <a:pt y="8540" x="41355"/>
                    </a:lnTo>
                    <a:lnTo>
                      <a:pt y="11087" x="42072"/>
                    </a:lnTo>
                    <a:lnTo>
                      <a:pt y="6293" x="42610"/>
                    </a:lnTo>
                    <a:lnTo>
                      <a:pt y="2847" x="43327"/>
                    </a:lnTo>
                    <a:lnTo>
                      <a:pt y="750" x="44044"/>
                    </a:lnTo>
                    <a:lnTo>
                      <a:pt y="1" x="44940"/>
                    </a:lnTo>
                    <a:lnTo>
                      <a:pt y="750" x="45896"/>
                    </a:lnTo>
                    <a:lnTo>
                      <a:pt y="2847" x="46972"/>
                    </a:lnTo>
                    <a:lnTo>
                      <a:pt y="6293" x="48167"/>
                    </a:lnTo>
                    <a:lnTo>
                      <a:pt y="11087" x="49422"/>
                    </a:lnTo>
                    <a:lnTo>
                      <a:pt y="7042" x="49303"/>
                    </a:lnTo>
                    <a:lnTo>
                      <a:pt y="4195" x="49422"/>
                    </a:lnTo>
                    <a:lnTo>
                      <a:pt y="2547" x="49721"/>
                    </a:lnTo>
                    <a:lnTo>
                      <a:pt y="1948" x="50319"/>
                    </a:lnTo>
                    <a:lnTo>
                      <a:pt y="2547" x="51036"/>
                    </a:lnTo>
                    <a:lnTo>
                      <a:pt y="4195" x="52052"/>
                    </a:lnTo>
                    <a:lnTo>
                      <a:pt y="7042" x="53307"/>
                    </a:lnTo>
                    <a:lnTo>
                      <a:pt y="11087" x="54741"/>
                    </a:lnTo>
                    <a:lnTo>
                      <a:pt y="6742" x="54681"/>
                    </a:lnTo>
                    <a:lnTo>
                      <a:pt y="3596" x="54801"/>
                    </a:lnTo>
                    <a:lnTo>
                      <a:pt y="1648" x="55100"/>
                    </a:lnTo>
                    <a:lnTo>
                      <a:pt y="1049" x="55578"/>
                    </a:lnTo>
                    <a:lnTo>
                      <a:pt y="1648" x="56175"/>
                    </a:lnTo>
                    <a:lnTo>
                      <a:pt y="3596" x="57012"/>
                    </a:lnTo>
                    <a:lnTo>
                      <a:pt y="6742" x="57968"/>
                    </a:lnTo>
                    <a:lnTo>
                      <a:pt y="11087" x="59104"/>
                    </a:lnTo>
                    <a:lnTo>
                      <a:pt y="17379" x="59402"/>
                    </a:lnTo>
                    <a:lnTo>
                      <a:pt y="23521" x="59940"/>
                    </a:lnTo>
                    <a:lnTo>
                      <a:pt y="29364" x="60598"/>
                    </a:lnTo>
                    <a:lnTo>
                      <a:pt y="35057" x="61494"/>
                    </a:lnTo>
                    <a:lnTo>
                      <a:pt y="40600" x="62450"/>
                    </a:lnTo>
                    <a:lnTo>
                      <a:pt y="45993" x="63586"/>
                    </a:lnTo>
                    <a:lnTo>
                      <a:pt y="51386" x="64721"/>
                    </a:lnTo>
                    <a:lnTo>
                      <a:pt y="56780" x="65976"/>
                    </a:lnTo>
                    <a:lnTo>
                      <a:pt y="62323" x="67231"/>
                    </a:lnTo>
                    <a:lnTo>
                      <a:pt y="67716" x="68486"/>
                    </a:lnTo>
                    <a:lnTo>
                      <a:pt y="73409" x="69681"/>
                    </a:lnTo>
                    <a:lnTo>
                      <a:pt y="79251" x="70817"/>
                    </a:lnTo>
                    <a:lnTo>
                      <a:pt y="85244" x="71952"/>
                    </a:lnTo>
                    <a:lnTo>
                      <a:pt y="91536" x="72908"/>
                    </a:lnTo>
                    <a:lnTo>
                      <a:pt y="98128" x="73745"/>
                    </a:lnTo>
                    <a:lnTo>
                      <a:pt y="105019" x="74402"/>
                    </a:lnTo>
                    <a:lnTo>
                      <a:pt y="105918" x="73984"/>
                    </a:lnTo>
                    <a:lnTo>
                      <a:pt y="106667" x="73506"/>
                    </a:lnTo>
                    <a:lnTo>
                      <a:pt y="107416" x="72908"/>
                    </a:lnTo>
                    <a:lnTo>
                      <a:pt y="108015" x="72311"/>
                    </a:lnTo>
                    <a:lnTo>
                      <a:pt y="108765" x="71594"/>
                    </a:lnTo>
                    <a:lnTo>
                      <a:pt y="109364" x="70757"/>
                    </a:lnTo>
                    <a:lnTo>
                      <a:pt y="109963" x="69861"/>
                    </a:lnTo>
                    <a:lnTo>
                      <a:pt y="110412" x="68904"/>
                    </a:lnTo>
                    <a:lnTo>
                      <a:pt y="111012" x="67829"/>
                    </a:lnTo>
                    <a:lnTo>
                      <a:pt y="111461" x="66693"/>
                    </a:lnTo>
                    <a:lnTo>
                      <a:pt y="111911" x="65438"/>
                    </a:lnTo>
                    <a:lnTo>
                      <a:pt y="112210" x="64124"/>
                    </a:lnTo>
                    <a:lnTo>
                      <a:pt y="112660" x="62689"/>
                    </a:lnTo>
                    <a:lnTo>
                      <a:pt y="112959" x="61135"/>
                    </a:lnTo>
                    <a:lnTo>
                      <a:pt y="113259" x="59522"/>
                    </a:lnTo>
                    <a:lnTo>
                      <a:pt y="113559" x="57789"/>
                    </a:lnTo>
                    <a:lnTo>
                      <a:pt y="113858" x="55936"/>
                    </a:lnTo>
                    <a:lnTo>
                      <a:pt y="114008" x="53964"/>
                    </a:lnTo>
                    <a:lnTo>
                      <a:pt y="114158" x="51873"/>
                    </a:lnTo>
                    <a:lnTo>
                      <a:pt y="114457" x="49721"/>
                    </a:lnTo>
                    <a:lnTo>
                      <a:pt y="114607" x="47390"/>
                    </a:lnTo>
                    <a:lnTo>
                      <a:pt y="114757" x="45000"/>
                    </a:lnTo>
                    <a:lnTo>
                      <a:pt y="114757" x="42430"/>
                    </a:lnTo>
                    <a:lnTo>
                      <a:pt y="114907" x="39801"/>
                    </a:lnTo>
                    <a:lnTo>
                      <a:pt y="115057" x="36992"/>
                    </a:lnTo>
                    <a:lnTo>
                      <a:pt y="115057" x="34124"/>
                    </a:lnTo>
                    <a:lnTo>
                      <a:pt y="115057" x="31076"/>
                    </a:lnTo>
                    <a:lnTo>
                      <a:pt y="115207" x="27849"/>
                    </a:lnTo>
                    <a:lnTo>
                      <a:pt y="115207" x="24562"/>
                    </a:lnTo>
                    <a:lnTo>
                      <a:pt y="115207" x="21096"/>
                    </a:lnTo>
                    <a:lnTo>
                      <a:pt y="115207" x="17510"/>
                    </a:lnTo>
                    <a:lnTo>
                      <a:pt y="115207" x="13805"/>
                    </a:lnTo>
                    <a:lnTo>
                      <a:pt y="108165" x="13147"/>
                    </a:lnTo>
                    <a:lnTo>
                      <a:pt y="101274" x="12371"/>
                    </a:lnTo>
                    <a:lnTo>
                      <a:pt y="94532" x="11474"/>
                    </a:lnTo>
                    <a:lnTo>
                      <a:pt y="87791" x="10518"/>
                    </a:lnTo>
                    <a:lnTo>
                      <a:pt y="81199" x="9442"/>
                    </a:lnTo>
                    <a:lnTo>
                      <a:pt y="74757" x="8367"/>
                    </a:lnTo>
                    <a:lnTo>
                      <a:pt y="68315" x="7231"/>
                    </a:lnTo>
                    <a:lnTo>
                      <a:pt y="61873" x="6155"/>
                    </a:lnTo>
                    <a:lnTo>
                      <a:pt y="55581" x="5080"/>
                    </a:lnTo>
                    <a:lnTo>
                      <a:pt y="49289" x="4004"/>
                    </a:lnTo>
                    <a:lnTo>
                      <a:pt y="42997" x="3048"/>
                    </a:lnTo>
                    <a:lnTo>
                      <a:pt y="36555" x="2151"/>
                    </a:lnTo>
                    <a:lnTo>
                      <a:pt y="30263" x="1434"/>
                    </a:lnTo>
                    <a:lnTo>
                      <a:pt y="23971" x="777"/>
                    </a:lnTo>
                    <a:lnTo>
                      <a:pt y="17529" x="299"/>
                    </a:lnTo>
                    <a:lnTo>
                      <a:pt y="11087" x="0"/>
                    </a:lnTo>
                    <a:close/>
                  </a:path>
                </a:pathLst>
              </a:custGeom>
              <a:solidFill>
                <a:srgbClr val="FF0000"/>
              </a:solidFill>
              <a:ln>
                <a:noFill/>
              </a:ln>
            </p:spPr>
            <p:txBody>
              <a:bodyPr bIns="91425" rIns="91425" lIns="91425" tIns="91425" anchor="ctr" anchorCtr="0">
                <a:noAutofit/>
              </a:bodyPr>
              <a:lstStyle/>
              <a:p>
                <a:pPr>
                  <a:spcBef>
                    <a:spcPts val="0"/>
                  </a:spcBef>
                  <a:buNone/>
                </a:pPr>
                <a:r>
                  <a:t/>
                </a:r>
                <a:endParaRPr/>
              </a:p>
            </p:txBody>
          </p:sp>
          <p:sp>
            <p:nvSpPr>
              <p:cNvPr id="211" name="Shape 211"/>
              <p:cNvSpPr/>
              <p:nvPr/>
            </p:nvSpPr>
            <p:spPr>
              <a:xfrm>
                <a:off y="539325" x="112050"/>
                <a:ext cy="2262175" cx="463150"/>
              </a:xfrm>
              <a:custGeom>
                <a:pathLst>
                  <a:path w="18526" extrusionOk="0" h="90487">
                    <a:moveTo>
                      <a:pt y="42547" x="10518"/>
                    </a:moveTo>
                    <a:lnTo>
                      <a:pt y="41348" x="11594"/>
                    </a:lnTo>
                    <a:lnTo>
                      <a:pt y="39700" x="12311"/>
                    </a:lnTo>
                    <a:lnTo>
                      <a:pt y="37753" x="12729"/>
                    </a:lnTo>
                    <a:lnTo>
                      <a:pt y="35356" x="12849"/>
                    </a:lnTo>
                    <a:lnTo>
                      <a:pt y="32509" x="12729"/>
                    </a:lnTo>
                    <a:lnTo>
                      <a:pt y="29363" x="12430"/>
                    </a:lnTo>
                    <a:lnTo>
                      <a:pt y="25918" x="11952"/>
                    </a:lnTo>
                    <a:lnTo>
                      <a:pt y="22023" x="11414"/>
                    </a:lnTo>
                    <a:lnTo>
                      <a:pt y="19026" x="10996"/>
                    </a:lnTo>
                    <a:lnTo>
                      <a:pt y="16779" x="10578"/>
                    </a:lnTo>
                    <a:lnTo>
                      <a:pt y="15281" x="10159"/>
                    </a:lnTo>
                    <a:lnTo>
                      <a:pt y="14232" x="9741"/>
                    </a:lnTo>
                    <a:lnTo>
                      <a:pt y="13783" x="9263"/>
                    </a:lnTo>
                    <a:lnTo>
                      <a:pt y="13633" x="8725"/>
                    </a:lnTo>
                    <a:lnTo>
                      <a:pt y="13933" x="8068"/>
                    </a:lnTo>
                    <a:lnTo>
                      <a:pt y="14532" x="7231"/>
                    </a:lnTo>
                    <a:lnTo>
                      <a:pt y="16479" x="7112"/>
                    </a:lnTo>
                    <a:lnTo>
                      <a:pt y="18876" x="7171"/>
                    </a:lnTo>
                    <a:lnTo>
                      <a:pt y="21873" x="7410"/>
                    </a:lnTo>
                    <a:lnTo>
                      <a:pt y="25318" x="7829"/>
                    </a:lnTo>
                    <a:lnTo>
                      <a:pt y="29214" x="8367"/>
                    </a:lnTo>
                    <a:lnTo>
                      <a:pt y="33408" x="8964"/>
                    </a:lnTo>
                    <a:lnTo>
                      <a:pt y="37753" x="9741"/>
                    </a:lnTo>
                    <a:lnTo>
                      <a:pt y="42547" x="10518"/>
                    </a:lnTo>
                    <a:lnTo>
                      <a:pt y="43895" x="10757"/>
                    </a:lnTo>
                    <a:lnTo>
                      <a:pt y="45393" x="10996"/>
                    </a:lnTo>
                    <a:lnTo>
                      <a:pt y="46742" x="11235"/>
                    </a:lnTo>
                    <a:lnTo>
                      <a:pt y="48090" x="11474"/>
                    </a:lnTo>
                    <a:lnTo>
                      <a:pt y="49588" x="11713"/>
                    </a:lnTo>
                    <a:lnTo>
                      <a:pt y="50936" x="11952"/>
                    </a:lnTo>
                    <a:lnTo>
                      <a:pt y="52434" x="12251"/>
                    </a:lnTo>
                    <a:lnTo>
                      <a:pt y="53783" x="12490"/>
                    </a:lnTo>
                    <a:lnTo>
                      <a:pt y="58577" x="13327"/>
                    </a:lnTo>
                    <a:lnTo>
                      <a:pt y="63521" x="14163"/>
                    </a:lnTo>
                    <a:lnTo>
                      <a:pt y="68315" x="14940"/>
                    </a:lnTo>
                    <a:lnTo>
                      <a:pt y="72959" x="15717"/>
                    </a:lnTo>
                    <a:lnTo>
                      <a:pt y="77603" x="16375"/>
                    </a:lnTo>
                    <a:lnTo>
                      <a:pt y="82097" x="17032"/>
                    </a:lnTo>
                    <a:lnTo>
                      <a:pt y="86442" x="17570"/>
                    </a:lnTo>
                    <a:lnTo>
                      <a:pt y="90487" x="17988"/>
                    </a:lnTo>
                    <a:lnTo>
                      <a:pt y="90487" x="12251"/>
                    </a:lnTo>
                    <a:lnTo>
                      <a:pt y="89738" x="12132"/>
                    </a:lnTo>
                    <a:lnTo>
                      <a:pt y="87790" x="11833"/>
                    </a:lnTo>
                    <a:lnTo>
                      <a:pt y="84644" x="11295"/>
                    </a:lnTo>
                    <a:lnTo>
                      <a:pt y="80449" x="10578"/>
                    </a:lnTo>
                    <a:lnTo>
                      <a:pt y="75506" x="9801"/>
                    </a:lnTo>
                    <a:lnTo>
                      <a:pt y="69663" x="8904"/>
                    </a:lnTo>
                    <a:lnTo>
                      <a:pt y="63371" x="7889"/>
                    </a:lnTo>
                    <a:lnTo>
                      <a:pt y="56779" x="6873"/>
                    </a:lnTo>
                    <a:lnTo>
                      <a:pt y="49888" x="5797"/>
                    </a:lnTo>
                    <a:lnTo>
                      <a:pt y="42846" x="4721"/>
                    </a:lnTo>
                    <a:lnTo>
                      <a:pt y="35805" x="3705"/>
                    </a:lnTo>
                    <a:lnTo>
                      <a:pt y="29064" x="2749"/>
                    </a:lnTo>
                    <a:lnTo>
                      <a:pt y="22472" x="1853"/>
                    </a:lnTo>
                    <a:lnTo>
                      <a:pt y="16629" x="1076"/>
                    </a:lnTo>
                    <a:lnTo>
                      <a:pt y="11236" x="478"/>
                    </a:lnTo>
                    <a:lnTo>
                      <a:pt y="6742" x="0"/>
                    </a:lnTo>
                    <a:lnTo>
                      <a:pt y="749" x="7829"/>
                    </a:lnTo>
                    <a:lnTo>
                      <a:pt y="150" x="8785"/>
                    </a:lnTo>
                    <a:lnTo>
                      <a:pt y="0" x="9681"/>
                    </a:lnTo>
                    <a:lnTo>
                      <a:pt y="0" x="10638"/>
                    </a:lnTo>
                    <a:lnTo>
                      <a:pt y="599" x="11594"/>
                    </a:lnTo>
                    <a:lnTo>
                      <a:pt y="1648" x="12490"/>
                    </a:lnTo>
                    <a:lnTo>
                      <a:pt y="3146" x="13387"/>
                    </a:lnTo>
                    <a:lnTo>
                      <a:pt y="5243" x="14223"/>
                    </a:lnTo>
                    <a:lnTo>
                      <a:pt y="8090" x="15060"/>
                    </a:lnTo>
                    <a:lnTo>
                      <a:pt y="10187" x="15538"/>
                    </a:lnTo>
                    <a:lnTo>
                      <a:pt y="12434" x="16016"/>
                    </a:lnTo>
                    <a:lnTo>
                      <a:pt y="14682" x="16494"/>
                    </a:lnTo>
                    <a:lnTo>
                      <a:pt y="16929" x="16853"/>
                    </a:lnTo>
                    <a:lnTo>
                      <a:pt y="19326" x="17271"/>
                    </a:lnTo>
                    <a:lnTo>
                      <a:pt y="21723" x="17570"/>
                    </a:lnTo>
                    <a:lnTo>
                      <a:pt y="24120" x="17869"/>
                    </a:lnTo>
                    <a:lnTo>
                      <a:pt y="26517" x="18108"/>
                    </a:lnTo>
                    <a:lnTo>
                      <a:pt y="32809" x="18526"/>
                    </a:lnTo>
                    <a:lnTo>
                      <a:pt y="38052" x="18526"/>
                    </a:lnTo>
                    <a:lnTo>
                      <a:pt y="42397" x="18167"/>
                    </a:lnTo>
                    <a:lnTo>
                      <a:pt y="45843" x="17510"/>
                    </a:lnTo>
                    <a:lnTo>
                      <a:pt y="48539" x="16554"/>
                    </a:lnTo>
                    <a:lnTo>
                      <a:pt y="50787" x="15418"/>
                    </a:lnTo>
                    <a:lnTo>
                      <a:pt y="52434" x="14044"/>
                    </a:lnTo>
                    <a:lnTo>
                      <a:pt y="53783" x="12490"/>
                    </a:lnTo>
                    <a:lnTo>
                      <a:pt y="42547" x="10518"/>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12" name="Shape 212"/>
              <p:cNvSpPr/>
              <p:nvPr/>
            </p:nvSpPr>
            <p:spPr>
              <a:xfrm>
                <a:off y="284625" x="490025"/>
                <a:ext cy="2161075" cx="440775"/>
              </a:xfrm>
              <a:custGeom>
                <a:pathLst>
                  <a:path w="17631" extrusionOk="0" h="86443">
                    <a:moveTo>
                      <a:pt y="3297" x="5499"/>
                    </a:moveTo>
                    <a:lnTo>
                      <a:pt y="63821" x="9622"/>
                    </a:lnTo>
                    <a:lnTo>
                      <a:pt y="65319" x="9742"/>
                    </a:lnTo>
                    <a:lnTo>
                      <a:pt y="66817" x="9861"/>
                    </a:lnTo>
                    <a:lnTo>
                      <a:pt y="68166" x="10040"/>
                    </a:lnTo>
                    <a:lnTo>
                      <a:pt y="69364" x="10279"/>
                    </a:lnTo>
                    <a:lnTo>
                      <a:pt y="70413" x="10519"/>
                    </a:lnTo>
                    <a:lnTo>
                      <a:pt y="71312" x="10877"/>
                    </a:lnTo>
                    <a:lnTo>
                      <a:pt y="71911" x="11236"/>
                    </a:lnTo>
                    <a:lnTo>
                      <a:pt y="72061" x="11714"/>
                    </a:lnTo>
                    <a:lnTo>
                      <a:pt y="71312" x="12550"/>
                    </a:lnTo>
                    <a:lnTo>
                      <a:pt y="69364" x="12849"/>
                    </a:lnTo>
                    <a:lnTo>
                      <a:pt y="66518" x="12789"/>
                    </a:lnTo>
                    <a:lnTo>
                      <a:pt y="63521" x="12610"/>
                    </a:lnTo>
                    <a:lnTo>
                      <a:pt y="3297" x="8128"/>
                    </a:lnTo>
                    <a:lnTo>
                      <a:pt y="3297" x="12132"/>
                    </a:lnTo>
                    <a:lnTo>
                      <a:pt y="2398" x="12371"/>
                    </a:lnTo>
                    <a:lnTo>
                      <a:pt y="1649" x="12550"/>
                    </a:lnTo>
                    <a:lnTo>
                      <a:pt y="750" x="12730"/>
                    </a:lnTo>
                    <a:lnTo>
                      <a:pt y="1" x="12909"/>
                    </a:lnTo>
                    <a:lnTo>
                      <a:pt y="5244" x="13268"/>
                    </a:lnTo>
                    <a:lnTo>
                      <a:pt y="10488" x="13566"/>
                    </a:lnTo>
                    <a:lnTo>
                      <a:pt y="15581" x="13865"/>
                    </a:lnTo>
                    <a:lnTo>
                      <a:pt y="20525" x="14164"/>
                    </a:lnTo>
                    <a:lnTo>
                      <a:pt y="25319" x="14403"/>
                    </a:lnTo>
                    <a:lnTo>
                      <a:pt y="29814" x="14582"/>
                    </a:lnTo>
                    <a:lnTo>
                      <a:pt y="34308" x="14762"/>
                    </a:lnTo>
                    <a:lnTo>
                      <a:pt y="38353" x="14941"/>
                    </a:lnTo>
                    <a:lnTo>
                      <a:pt y="44645" x="15180"/>
                    </a:lnTo>
                    <a:lnTo>
                      <a:pt y="48990" x="15419"/>
                    </a:lnTo>
                    <a:lnTo>
                      <a:pt y="52735" x="15777"/>
                    </a:lnTo>
                    <a:lnTo>
                      <a:pt y="56930" x="16375"/>
                    </a:lnTo>
                    <a:lnTo>
                      <a:pt y="62772" x="17092"/>
                    </a:lnTo>
                    <a:lnTo>
                      <a:pt y="68166" x="17570"/>
                    </a:lnTo>
                    <a:lnTo>
                      <a:pt y="73109" x="17630"/>
                    </a:lnTo>
                    <a:lnTo>
                      <a:pt y="77604" x="17451"/>
                    </a:lnTo>
                    <a:lnTo>
                      <a:pt y="81199" x="16853"/>
                    </a:lnTo>
                    <a:lnTo>
                      <a:pt y="84046" x="15957"/>
                    </a:lnTo>
                    <a:lnTo>
                      <a:pt y="85843" x="14642"/>
                    </a:lnTo>
                    <a:lnTo>
                      <a:pt y="86443" x="12969"/>
                    </a:lnTo>
                    <a:lnTo>
                      <a:pt y="86293" x="12072"/>
                    </a:lnTo>
                    <a:lnTo>
                      <a:pt y="85694" x="11116"/>
                    </a:lnTo>
                    <a:lnTo>
                      <a:pt y="84795" x="10220"/>
                    </a:lnTo>
                    <a:lnTo>
                      <a:pt y="83596" x="9323"/>
                    </a:lnTo>
                    <a:lnTo>
                      <a:pt y="81948" x="8427"/>
                    </a:lnTo>
                    <a:lnTo>
                      <a:pt y="80151" x="7530"/>
                    </a:lnTo>
                    <a:lnTo>
                      <a:pt y="78203" x="6694"/>
                    </a:lnTo>
                    <a:lnTo>
                      <a:pt y="75956" x="5977"/>
                    </a:lnTo>
                    <a:lnTo>
                      <a:pt y="73559" x="5260"/>
                    </a:lnTo>
                    <a:lnTo>
                      <a:pt y="70862" x="4662"/>
                    </a:lnTo>
                    <a:lnTo>
                      <a:pt y="68166" x="4124"/>
                    </a:lnTo>
                    <a:lnTo>
                      <a:pt y="65319" x="3706"/>
                    </a:lnTo>
                    <a:lnTo>
                      <a:pt y="62323" x="3407"/>
                    </a:lnTo>
                    <a:lnTo>
                      <a:pt y="59327" x="3228"/>
                    </a:lnTo>
                    <a:lnTo>
                      <a:pt y="56181" x="3228"/>
                    </a:lnTo>
                    <a:lnTo>
                      <a:pt y="53184" x="3347"/>
                    </a:lnTo>
                    <a:lnTo>
                      <a:pt y="48091" x="3526"/>
                    </a:lnTo>
                    <a:lnTo>
                      <a:pt y="42248" x="3467"/>
                    </a:lnTo>
                    <a:lnTo>
                      <a:pt y="36106" x="3168"/>
                    </a:lnTo>
                    <a:lnTo>
                      <a:pt y="29963" x="2690"/>
                    </a:lnTo>
                    <a:lnTo>
                      <a:pt y="26368" x="2331"/>
                    </a:lnTo>
                    <a:lnTo>
                      <a:pt y="23072" x="2032"/>
                    </a:lnTo>
                    <a:lnTo>
                      <a:pt y="19776" x="1674"/>
                    </a:lnTo>
                    <a:lnTo>
                      <a:pt y="16630" x="1375"/>
                    </a:lnTo>
                    <a:lnTo>
                      <a:pt y="13484" x="1017"/>
                    </a:lnTo>
                    <a:lnTo>
                      <a:pt y="10188" x="718"/>
                    </a:lnTo>
                    <a:lnTo>
                      <a:pt y="6892" x="359"/>
                    </a:lnTo>
                    <a:lnTo>
                      <a:pt y="3297" x="1"/>
                    </a:lnTo>
                    <a:lnTo>
                      <a:pt y="3297" x="5499"/>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13" name="Shape 213"/>
              <p:cNvSpPr/>
              <p:nvPr/>
            </p:nvSpPr>
            <p:spPr>
              <a:xfrm>
                <a:off y="415725" x="1051775"/>
                <a:ext cy="2273425" cx="243550"/>
              </a:xfrm>
              <a:custGeom>
                <a:pathLst>
                  <a:path w="9742" extrusionOk="0" h="90937">
                    <a:moveTo>
                      <a:pt y="0" x="1"/>
                    </a:moveTo>
                    <a:lnTo>
                      <a:pt y="4045" x="1"/>
                    </a:lnTo>
                    <a:lnTo>
                      <a:pt y="8689" x="120"/>
                    </a:lnTo>
                    <a:lnTo>
                      <a:pt y="13933" x="359"/>
                    </a:lnTo>
                    <a:lnTo>
                      <a:pt y="19626" x="718"/>
                    </a:lnTo>
                    <a:lnTo>
                      <a:pt y="25618" x="1196"/>
                    </a:lnTo>
                    <a:lnTo>
                      <a:pt y="32060" x="1734"/>
                    </a:lnTo>
                    <a:lnTo>
                      <a:pt y="38502" x="2391"/>
                    </a:lnTo>
                    <a:lnTo>
                      <a:pt y="45094" x="3108"/>
                    </a:lnTo>
                    <a:lnTo>
                      <a:pt y="51686" x="3885"/>
                    </a:lnTo>
                    <a:lnTo>
                      <a:pt y="58277" x="4722"/>
                    </a:lnTo>
                    <a:lnTo>
                      <a:pt y="64719" x="5558"/>
                    </a:lnTo>
                    <a:lnTo>
                      <a:pt y="70712" x="6395"/>
                    </a:lnTo>
                    <a:lnTo>
                      <a:pt y="76555" x="7292"/>
                    </a:lnTo>
                    <a:lnTo>
                      <a:pt y="81948" x="8128"/>
                    </a:lnTo>
                    <a:lnTo>
                      <a:pt y="86742" x="8965"/>
                    </a:lnTo>
                    <a:lnTo>
                      <a:pt y="90937" x="9742"/>
                    </a:lnTo>
                    <a:lnTo>
                      <a:pt y="86143" x="9084"/>
                    </a:lnTo>
                    <a:lnTo>
                      <a:pt y="80899" x="8367"/>
                    </a:lnTo>
                    <a:lnTo>
                      <a:pt y="75056" x="7650"/>
                    </a:lnTo>
                    <a:lnTo>
                      <a:pt y="69064" x="6873"/>
                    </a:lnTo>
                    <a:lnTo>
                      <a:pt y="62622" x="6037"/>
                    </a:lnTo>
                    <a:lnTo>
                      <a:pt y="56030" x="5260"/>
                    </a:lnTo>
                    <a:lnTo>
                      <a:pt y="49438" x="4483"/>
                    </a:lnTo>
                    <a:lnTo>
                      <a:pt y="42697" x="3706"/>
                    </a:lnTo>
                    <a:lnTo>
                      <a:pt y="36255" x="2989"/>
                    </a:lnTo>
                    <a:lnTo>
                      <a:pt y="29813" x="2331"/>
                    </a:lnTo>
                    <a:lnTo>
                      <a:pt y="23671" x="1734"/>
                    </a:lnTo>
                    <a:lnTo>
                      <a:pt y="17828" x="1196"/>
                    </a:lnTo>
                    <a:lnTo>
                      <a:pt y="12584" x="718"/>
                    </a:lnTo>
                    <a:lnTo>
                      <a:pt y="7641" x="359"/>
                    </a:lnTo>
                    <a:lnTo>
                      <a:pt y="3446" x="120"/>
                    </a:lnTo>
                    <a:lnTo>
                      <a:pt y="0" x="1"/>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14" name="Shape 214"/>
              <p:cNvSpPr/>
              <p:nvPr/>
            </p:nvSpPr>
            <p:spPr>
              <a:xfrm>
                <a:off y="374525" x="1243025"/>
                <a:ext cy="1734100" cx="219625"/>
              </a:xfrm>
              <a:custGeom>
                <a:pathLst>
                  <a:path w="8785" extrusionOk="0" h="69364">
                    <a:moveTo>
                      <a:pt y="0" x="0"/>
                    </a:moveTo>
                    <a:lnTo>
                      <a:pt y="7940" x="179"/>
                    </a:lnTo>
                    <a:lnTo>
                      <a:pt y="16480" x="657"/>
                    </a:lnTo>
                    <a:lnTo>
                      <a:pt y="25468" x="1554"/>
                    </a:lnTo>
                    <a:lnTo>
                      <a:pt y="34607" x="2630"/>
                    </a:lnTo>
                    <a:lnTo>
                      <a:pt y="43895" x="4004"/>
                    </a:lnTo>
                    <a:lnTo>
                      <a:pt y="52884" x="5498"/>
                    </a:lnTo>
                    <a:lnTo>
                      <a:pt y="61423" x="7112"/>
                    </a:lnTo>
                    <a:lnTo>
                      <a:pt y="69364" x="8785"/>
                    </a:lnTo>
                    <a:lnTo>
                      <a:pt y="60375" x="7351"/>
                    </a:lnTo>
                    <a:lnTo>
                      <a:pt y="50937" x="5916"/>
                    </a:lnTo>
                    <a:lnTo>
                      <a:pt y="41498" x="4482"/>
                    </a:lnTo>
                    <a:lnTo>
                      <a:pt y="32210" x="3227"/>
                    </a:lnTo>
                    <a:lnTo>
                      <a:pt y="23071" x="2032"/>
                    </a:lnTo>
                    <a:lnTo>
                      <a:pt y="14532" x="1076"/>
                    </a:lnTo>
                    <a:lnTo>
                      <a:pt y="6742" x="418"/>
                    </a:lnTo>
                    <a:lnTo>
                      <a:pt y="0" x="0"/>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15" name="Shape 215"/>
              <p:cNvSpPr/>
              <p:nvPr/>
            </p:nvSpPr>
            <p:spPr>
              <a:xfrm>
                <a:off y="348300" x="1365525"/>
                <a:ext cy="1441975" cx="194250"/>
              </a:xfrm>
              <a:custGeom>
                <a:pathLst>
                  <a:path w="7770" extrusionOk="0" h="57679">
                    <a:moveTo>
                      <a:pt y="1" x="1"/>
                    </a:moveTo>
                    <a:lnTo>
                      <a:pt y="7341" x="120"/>
                    </a:lnTo>
                    <a:lnTo>
                      <a:pt y="14532" x="538"/>
                    </a:lnTo>
                    <a:lnTo>
                      <a:pt y="21574" x="1196"/>
                    </a:lnTo>
                    <a:lnTo>
                      <a:pt y="28765" x="2152"/>
                    </a:lnTo>
                    <a:lnTo>
                      <a:pt y="35806" x="3287"/>
                    </a:lnTo>
                    <a:lnTo>
                      <a:pt y="42997" x="4602"/>
                    </a:lnTo>
                    <a:lnTo>
                      <a:pt y="50188" x="6156"/>
                    </a:lnTo>
                    <a:lnTo>
                      <a:pt y="57678" x="7769"/>
                    </a:lnTo>
                    <a:lnTo>
                      <a:pt y="49139" x="6395"/>
                    </a:lnTo>
                    <a:lnTo>
                      <a:pt y="41049" x="5080"/>
                    </a:lnTo>
                    <a:lnTo>
                      <a:pt y="33559" x="3825"/>
                    </a:lnTo>
                    <a:lnTo>
                      <a:pt y="26218" x="2750"/>
                    </a:lnTo>
                    <a:lnTo>
                      <a:pt y="19326" x="1734"/>
                    </a:lnTo>
                    <a:lnTo>
                      <a:pt y="12735" x="957"/>
                    </a:lnTo>
                    <a:lnTo>
                      <a:pt y="6293" x="359"/>
                    </a:lnTo>
                    <a:lnTo>
                      <a:pt y="1" x="1"/>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16" name="Shape 216"/>
              <p:cNvSpPr/>
              <p:nvPr/>
            </p:nvSpPr>
            <p:spPr>
              <a:xfrm>
                <a:off y="531825" x="1153375"/>
                <a:ext cy="2149825" cx="578200"/>
              </a:xfrm>
              <a:custGeom>
                <a:pathLst>
                  <a:path w="23128" extrusionOk="0" h="85993">
                    <a:moveTo>
                      <a:pt y="85993" x="7411"/>
                    </a:moveTo>
                    <a:lnTo>
                      <a:pt y="78502" x="6514"/>
                    </a:lnTo>
                    <a:lnTo>
                      <a:pt y="70862" x="5678"/>
                    </a:lnTo>
                    <a:lnTo>
                      <a:pt y="62772" x="4781"/>
                    </a:lnTo>
                    <a:lnTo>
                      <a:pt y="53933" x="3885"/>
                    </a:lnTo>
                    <a:lnTo>
                      <a:pt y="43746" x="2929"/>
                    </a:lnTo>
                    <a:lnTo>
                      <a:pt y="31911" x="1973"/>
                    </a:lnTo>
                    <a:lnTo>
                      <a:pt y="18128" x="1016"/>
                    </a:lnTo>
                    <a:lnTo>
                      <a:pt y="1948" x="0"/>
                    </a:lnTo>
                    <a:lnTo>
                      <a:pt y="0" x="5319"/>
                    </a:lnTo>
                    <a:lnTo>
                      <a:pt y="6293" x="5678"/>
                    </a:lnTo>
                    <a:lnTo>
                      <a:pt y="11985" x="6036"/>
                    </a:lnTo>
                    <a:lnTo>
                      <a:pt y="17079" x="6395"/>
                    </a:lnTo>
                    <a:lnTo>
                      <a:pt y="21723" x="6694"/>
                    </a:lnTo>
                    <a:lnTo>
                      <a:pt y="25918" x="6992"/>
                    </a:lnTo>
                    <a:lnTo>
                      <a:pt y="29663" x="7291"/>
                    </a:lnTo>
                    <a:lnTo>
                      <a:pt y="32959" x="7590"/>
                    </a:lnTo>
                    <a:lnTo>
                      <a:pt y="35806" x="7949"/>
                    </a:lnTo>
                    <a:lnTo>
                      <a:pt y="33409" x="8008"/>
                    </a:lnTo>
                    <a:lnTo>
                      <a:pt y="31761" x="8247"/>
                    </a:lnTo>
                    <a:lnTo>
                      <a:pt y="30862" x="8546"/>
                    </a:lnTo>
                    <a:lnTo>
                      <a:pt y="30562" x="8965"/>
                    </a:lnTo>
                    <a:lnTo>
                      <a:pt y="30862" x="9443"/>
                    </a:lnTo>
                    <a:lnTo>
                      <a:pt y="31611" x="9921"/>
                    </a:lnTo>
                    <a:lnTo>
                      <a:pt y="32959" x="10399"/>
                    </a:lnTo>
                    <a:lnTo>
                      <a:pt y="34907" x="10877"/>
                    </a:lnTo>
                    <a:lnTo>
                      <a:pt y="3446" x="7650"/>
                    </a:lnTo>
                    <a:lnTo>
                      <a:pt y="3146" x="11594"/>
                    </a:lnTo>
                    <a:lnTo>
                      <a:pt y="9439" x="12251"/>
                    </a:lnTo>
                    <a:lnTo>
                      <a:pt y="15581" x="12849"/>
                    </a:lnTo>
                    <a:lnTo>
                      <a:pt y="21424" x="13506"/>
                    </a:lnTo>
                    <a:lnTo>
                      <a:pt y="26967" x="14104"/>
                    </a:lnTo>
                    <a:lnTo>
                      <a:pt y="32210" x="14761"/>
                    </a:lnTo>
                    <a:lnTo>
                      <a:pt y="37304" x="15359"/>
                    </a:lnTo>
                    <a:lnTo>
                      <a:pt y="42248" x="16016"/>
                    </a:lnTo>
                    <a:lnTo>
                      <a:pt y="47042" x="16674"/>
                    </a:lnTo>
                    <a:lnTo>
                      <a:pt y="51536" x="17331"/>
                    </a:lnTo>
                    <a:lnTo>
                      <a:pt y="56030" x="18048"/>
                    </a:lnTo>
                    <a:lnTo>
                      <a:pt y="60375" x="18765"/>
                    </a:lnTo>
                    <a:lnTo>
                      <a:pt y="64570" x="19542"/>
                    </a:lnTo>
                    <a:lnTo>
                      <a:pt y="68615" x="20379"/>
                    </a:lnTo>
                    <a:lnTo>
                      <a:pt y="72660" x="21275"/>
                    </a:lnTo>
                    <a:lnTo>
                      <a:pt y="76555" x="22172"/>
                    </a:lnTo>
                    <a:lnTo>
                      <a:pt y="80450" x="23128"/>
                    </a:lnTo>
                    <a:lnTo>
                      <a:pt y="81349" x="22650"/>
                    </a:lnTo>
                    <a:lnTo>
                      <a:pt y="82248" x="22112"/>
                    </a:lnTo>
                    <a:lnTo>
                      <a:pt y="82997" x="21574"/>
                    </a:lnTo>
                    <a:lnTo>
                      <a:pt y="83446" x="20977"/>
                    </a:lnTo>
                    <a:lnTo>
                      <a:pt y="83896" x="20379"/>
                    </a:lnTo>
                    <a:lnTo>
                      <a:pt y="84345" x="19781"/>
                    </a:lnTo>
                    <a:lnTo>
                      <a:pt y="84495" x="19184"/>
                    </a:lnTo>
                    <a:lnTo>
                      <a:pt y="84645" x="18526"/>
                    </a:lnTo>
                    <a:lnTo>
                      <a:pt y="81349" x="17451"/>
                    </a:lnTo>
                    <a:lnTo>
                      <a:pt y="77304" x="16435"/>
                    </a:lnTo>
                    <a:lnTo>
                      <a:pt y="72959" x="15538"/>
                    </a:lnTo>
                    <a:lnTo>
                      <a:pt y="68315" x="14702"/>
                    </a:lnTo>
                    <a:lnTo>
                      <a:pt y="63671" x="13985"/>
                    </a:lnTo>
                    <a:lnTo>
                      <a:pt y="58877" x="13327"/>
                    </a:lnTo>
                    <a:lnTo>
                      <a:pt y="54233" x="12789"/>
                    </a:lnTo>
                    <a:lnTo>
                      <a:pt y="49888" x="12311"/>
                    </a:lnTo>
                    <a:lnTo>
                      <a:pt y="48390" x="12012"/>
                    </a:lnTo>
                    <a:lnTo>
                      <a:pt y="47042" x="11654"/>
                    </a:lnTo>
                    <a:lnTo>
                      <a:pt y="45843" x="11295"/>
                    </a:lnTo>
                    <a:lnTo>
                      <a:pt y="45094" x="10877"/>
                    </a:lnTo>
                    <a:lnTo>
                      <a:pt y="44944" x="10459"/>
                    </a:lnTo>
                    <a:lnTo>
                      <a:pt y="45543" x="10100"/>
                    </a:lnTo>
                    <a:lnTo>
                      <a:pt y="47191" x="9801"/>
                    </a:lnTo>
                    <a:lnTo>
                      <a:pt y="49888" x="9562"/>
                    </a:lnTo>
                    <a:lnTo>
                      <a:pt y="85993" x="12730"/>
                    </a:lnTo>
                    <a:lnTo>
                      <a:pt y="85993" x="7411"/>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17" name="Shape 217"/>
              <p:cNvSpPr/>
              <p:nvPr/>
            </p:nvSpPr>
            <p:spPr>
              <a:xfrm>
                <a:off y="846425" x="869500"/>
                <a:ext cy="2116125" cx="461700"/>
              </a:xfrm>
              <a:custGeom>
                <a:pathLst>
                  <a:path w="18468" extrusionOk="0" h="84645">
                    <a:moveTo>
                      <a:pt y="33709" x="13746"/>
                    </a:moveTo>
                    <a:lnTo>
                      <a:pt y="35356" x="10160"/>
                    </a:lnTo>
                    <a:lnTo>
                      <a:pt y="29813" x="9443"/>
                    </a:lnTo>
                    <a:lnTo>
                      <a:pt y="24570" x="9025"/>
                    </a:lnTo>
                    <a:lnTo>
                      <a:pt y="20225" x="8786"/>
                    </a:lnTo>
                    <a:lnTo>
                      <a:pt y="17379" x="8427"/>
                    </a:lnTo>
                    <a:lnTo>
                      <a:pt y="15581" x="7830"/>
                    </a:lnTo>
                    <a:lnTo>
                      <a:pt y="14832" x="7232"/>
                    </a:lnTo>
                    <a:lnTo>
                      <a:pt y="14982" x="6634"/>
                    </a:lnTo>
                    <a:lnTo>
                      <a:pt y="15881" x="6096"/>
                    </a:lnTo>
                    <a:lnTo>
                      <a:pt y="17229" x="5678"/>
                    </a:lnTo>
                    <a:lnTo>
                      <a:pt y="18877" x="5439"/>
                    </a:lnTo>
                    <a:lnTo>
                      <a:pt y="20675" x="5379"/>
                    </a:lnTo>
                    <a:lnTo>
                      <a:pt y="22473" x="5559"/>
                    </a:lnTo>
                    <a:lnTo>
                      <a:pt y="23521" x="5798"/>
                    </a:lnTo>
                    <a:lnTo>
                      <a:pt y="24720" x="6156"/>
                    </a:lnTo>
                    <a:lnTo>
                      <a:pt y="26218" x="6634"/>
                    </a:lnTo>
                    <a:lnTo>
                      <a:pt y="27866" x="7232"/>
                    </a:lnTo>
                    <a:lnTo>
                      <a:pt y="29664" x="7830"/>
                    </a:lnTo>
                    <a:lnTo>
                      <a:pt y="31611" x="8547"/>
                    </a:lnTo>
                    <a:lnTo>
                      <a:pt y="33559" x="9264"/>
                    </a:lnTo>
                    <a:lnTo>
                      <a:pt y="35506" x="9981"/>
                    </a:lnTo>
                    <a:lnTo>
                      <a:pt y="36106" x="10220"/>
                    </a:lnTo>
                    <a:lnTo>
                      <a:pt y="37753" x="10818"/>
                    </a:lnTo>
                    <a:lnTo>
                      <a:pt y="40001" x="11654"/>
                    </a:lnTo>
                    <a:lnTo>
                      <a:pt y="42847" x="12670"/>
                    </a:lnTo>
                    <a:lnTo>
                      <a:pt y="45843" x="13746"/>
                    </a:lnTo>
                    <a:lnTo>
                      <a:pt y="48840" x="14702"/>
                    </a:lnTo>
                    <a:lnTo>
                      <a:pt y="51386" x="15539"/>
                    </a:lnTo>
                    <a:lnTo>
                      <a:pt y="53334" x="16136"/>
                    </a:lnTo>
                    <a:lnTo>
                      <a:pt y="54682" x="16435"/>
                    </a:lnTo>
                    <a:lnTo>
                      <a:pt y="56031" x="16734"/>
                    </a:lnTo>
                    <a:lnTo>
                      <a:pt y="57529" x="17033"/>
                    </a:lnTo>
                    <a:lnTo>
                      <a:pt y="59027" x="17272"/>
                    </a:lnTo>
                    <a:lnTo>
                      <a:pt y="60525" x="17451"/>
                    </a:lnTo>
                    <a:lnTo>
                      <a:pt y="62023" x="17630"/>
                    </a:lnTo>
                    <a:lnTo>
                      <a:pt y="63671" x="17810"/>
                    </a:lnTo>
                    <a:lnTo>
                      <a:pt y="65169" x="17929"/>
                    </a:lnTo>
                    <a:lnTo>
                      <a:pt y="68915" x="18228"/>
                    </a:lnTo>
                    <a:lnTo>
                      <a:pt y="72810" x="18407"/>
                    </a:lnTo>
                    <a:lnTo>
                      <a:pt y="76555" x="18467"/>
                    </a:lnTo>
                    <a:lnTo>
                      <a:pt y="80001" x="18407"/>
                    </a:lnTo>
                    <a:lnTo>
                      <a:pt y="81049" x="18288"/>
                    </a:lnTo>
                    <a:lnTo>
                      <a:pt y="82098" x="18168"/>
                    </a:lnTo>
                    <a:lnTo>
                      <a:pt y="82997" x="18049"/>
                    </a:lnTo>
                    <a:lnTo>
                      <a:pt y="83896" x="17869"/>
                    </a:lnTo>
                    <a:lnTo>
                      <a:pt y="83896" x="17152"/>
                    </a:lnTo>
                    <a:lnTo>
                      <a:pt y="84046" x="16375"/>
                    </a:lnTo>
                    <a:lnTo>
                      <a:pt y="84046" x="15598"/>
                    </a:lnTo>
                    <a:lnTo>
                      <a:pt y="84046" x="14822"/>
                    </a:lnTo>
                    <a:lnTo>
                      <a:pt y="84195" x="14045"/>
                    </a:lnTo>
                    <a:lnTo>
                      <a:pt y="84195" x="13268"/>
                    </a:lnTo>
                    <a:lnTo>
                      <a:pt y="84345" x="12431"/>
                    </a:lnTo>
                    <a:lnTo>
                      <a:pt y="84345" x="11595"/>
                    </a:lnTo>
                    <a:lnTo>
                      <a:pt y="84345" x="10758"/>
                    </a:lnTo>
                    <a:lnTo>
                      <a:pt y="84495" x="9861"/>
                    </a:lnTo>
                    <a:lnTo>
                      <a:pt y="84495" x="8965"/>
                    </a:lnTo>
                    <a:lnTo>
                      <a:pt y="84495" x="8069"/>
                    </a:lnTo>
                    <a:lnTo>
                      <a:pt y="84495" x="7172"/>
                    </a:lnTo>
                    <a:lnTo>
                      <a:pt y="84645" x="6276"/>
                    </a:lnTo>
                    <a:lnTo>
                      <a:pt y="84645" x="5320"/>
                    </a:lnTo>
                    <a:lnTo>
                      <a:pt y="84645" x="4363"/>
                    </a:lnTo>
                    <a:lnTo>
                      <a:pt y="84495" x="4304"/>
                    </a:lnTo>
                    <a:lnTo>
                      <a:pt y="84345" x="4244"/>
                    </a:lnTo>
                    <a:lnTo>
                      <a:pt y="84195" x="4184"/>
                    </a:lnTo>
                    <a:lnTo>
                      <a:pt y="84046" x="4124"/>
                    </a:lnTo>
                    <a:lnTo>
                      <a:pt y="81199" x="3407"/>
                    </a:lnTo>
                    <a:lnTo>
                      <a:pt y="77903" x="2869"/>
                    </a:lnTo>
                    <a:lnTo>
                      <a:pt y="74158" x="2451"/>
                    </a:lnTo>
                    <a:lnTo>
                      <a:pt y="70113" x="2212"/>
                    </a:lnTo>
                    <a:lnTo>
                      <a:pt y="66218" x="2033"/>
                    </a:lnTo>
                    <a:lnTo>
                      <a:pt y="62173" x="2033"/>
                    </a:lnTo>
                    <a:lnTo>
                      <a:pt y="58577" x="2093"/>
                    </a:lnTo>
                    <a:lnTo>
                      <a:pt y="55282" x="2212"/>
                    </a:lnTo>
                    <a:lnTo>
                      <a:pt y="55282" x="7949"/>
                    </a:lnTo>
                    <a:lnTo>
                      <a:pt y="58877" x="7351"/>
                    </a:lnTo>
                    <a:lnTo>
                      <a:pt y="62622" x="6993"/>
                    </a:lnTo>
                    <a:lnTo>
                      <a:pt y="66667" x="6814"/>
                    </a:lnTo>
                    <a:lnTo>
                      <a:pt y="70862" x="6873"/>
                    </a:lnTo>
                    <a:lnTo>
                      <a:pt y="73409" x="7351"/>
                    </a:lnTo>
                    <a:lnTo>
                      <a:pt y="75356" x="8248"/>
                    </a:lnTo>
                    <a:lnTo>
                      <a:pt y="76705" x="9383"/>
                    </a:lnTo>
                    <a:lnTo>
                      <a:pt y="77154" x="10698"/>
                    </a:lnTo>
                    <a:lnTo>
                      <a:pt y="76705" x="11834"/>
                    </a:lnTo>
                    <a:lnTo>
                      <a:pt y="75356" x="12849"/>
                    </a:lnTo>
                    <a:lnTo>
                      <a:pt y="72810" x="13387"/>
                    </a:lnTo>
                    <a:lnTo>
                      <a:pt y="69214" x="13387"/>
                    </a:lnTo>
                    <a:lnTo>
                      <a:pt y="67716" x="13268"/>
                    </a:lnTo>
                    <a:lnTo>
                      <a:pt y="66218" x="13148"/>
                    </a:lnTo>
                    <a:lnTo>
                      <a:pt y="64720" x="12969"/>
                    </a:lnTo>
                    <a:lnTo>
                      <a:pt y="63222" x="12730"/>
                    </a:lnTo>
                    <a:lnTo>
                      <a:pt y="62473" x="12551"/>
                    </a:lnTo>
                    <a:lnTo>
                      <a:pt y="61574" x="12252"/>
                    </a:lnTo>
                    <a:lnTo>
                      <a:pt y="60525" x="11953"/>
                    </a:lnTo>
                    <a:lnTo>
                      <a:pt y="59476" x="11595"/>
                    </a:lnTo>
                    <a:lnTo>
                      <a:pt y="58577" x="11236"/>
                    </a:lnTo>
                    <a:lnTo>
                      <a:pt y="57679" x="10877"/>
                    </a:lnTo>
                    <a:lnTo>
                      <a:pt y="56780" x="10579"/>
                    </a:lnTo>
                    <a:lnTo>
                      <a:pt y="56180" x="10340"/>
                    </a:lnTo>
                    <a:lnTo>
                      <a:pt y="43297" x="5260"/>
                    </a:lnTo>
                    <a:lnTo>
                      <a:pt y="41199" x="4423"/>
                    </a:lnTo>
                    <a:lnTo>
                      <a:pt y="39401" x="3587"/>
                    </a:lnTo>
                    <a:lnTo>
                      <a:pt y="37604" x="2869"/>
                    </a:lnTo>
                    <a:lnTo>
                      <a:pt y="35806" x="2152"/>
                    </a:lnTo>
                    <a:lnTo>
                      <a:pt y="33858" x="1495"/>
                    </a:lnTo>
                    <a:lnTo>
                      <a:pt y="31761" x="957"/>
                    </a:lnTo>
                    <a:lnTo>
                      <a:pt y="29064" x="539"/>
                    </a:lnTo>
                    <a:lnTo>
                      <a:pt y="25918" x="180"/>
                    </a:lnTo>
                    <a:lnTo>
                      <a:pt y="22622" x="1"/>
                    </a:lnTo>
                    <a:lnTo>
                      <a:pt y="19177" x="1"/>
                    </a:lnTo>
                    <a:lnTo>
                      <a:pt y="15881" x="120"/>
                    </a:lnTo>
                    <a:lnTo>
                      <a:pt y="12885" x="300"/>
                    </a:lnTo>
                    <a:lnTo>
                      <a:pt y="10637" x="598"/>
                    </a:lnTo>
                    <a:lnTo>
                      <a:pt y="8540" x="1017"/>
                    </a:lnTo>
                    <a:lnTo>
                      <a:pt y="6742" x="1555"/>
                    </a:lnTo>
                    <a:lnTo>
                      <a:pt y="4945" x="2212"/>
                    </a:lnTo>
                    <a:lnTo>
                      <a:pt y="3446" x="2989"/>
                    </a:lnTo>
                    <a:lnTo>
                      <a:pt y="2248" x="3826"/>
                    </a:lnTo>
                    <a:lnTo>
                      <a:pt y="1349" x="4722"/>
                    </a:lnTo>
                    <a:lnTo>
                      <a:pt y="600" x="5678"/>
                    </a:lnTo>
                    <a:lnTo>
                      <a:pt y="150" x="6575"/>
                    </a:lnTo>
                    <a:lnTo>
                      <a:pt y="1" x="7531"/>
                    </a:lnTo>
                    <a:lnTo>
                      <a:pt y="300" x="8427"/>
                    </a:lnTo>
                    <a:lnTo>
                      <a:pt y="750" x="9264"/>
                    </a:lnTo>
                    <a:lnTo>
                      <a:pt y="1649" x="10100"/>
                    </a:lnTo>
                    <a:lnTo>
                      <a:pt y="2997" x="10818"/>
                    </a:lnTo>
                    <a:lnTo>
                      <a:pt y="4795" x="11415"/>
                    </a:lnTo>
                    <a:lnTo>
                      <a:pt y="6892" x="11893"/>
                    </a:lnTo>
                    <a:lnTo>
                      <a:pt y="10637" x="12491"/>
                    </a:lnTo>
                    <a:lnTo>
                      <a:pt y="14233" x="12909"/>
                    </a:lnTo>
                    <a:lnTo>
                      <a:pt y="17529" x="13268"/>
                    </a:lnTo>
                    <a:lnTo>
                      <a:pt y="20974" x="13447"/>
                    </a:lnTo>
                    <a:lnTo>
                      <a:pt y="24121" x="13626"/>
                    </a:lnTo>
                    <a:lnTo>
                      <a:pt y="27416" x="13686"/>
                    </a:lnTo>
                    <a:lnTo>
                      <a:pt y="30562" x="13746"/>
                    </a:lnTo>
                    <a:lnTo>
                      <a:pt y="33709" x="13746"/>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18" name="Shape 218"/>
              <p:cNvSpPr/>
              <p:nvPr/>
            </p:nvSpPr>
            <p:spPr>
              <a:xfrm>
                <a:off y="1868900" x="1168325"/>
                <a:ext cy="820250" cx="127000"/>
              </a:xfrm>
              <a:custGeom>
                <a:pathLst>
                  <a:path w="5080" extrusionOk="0" h="32810">
                    <a:moveTo>
                      <a:pt y="3596" x="1255"/>
                    </a:moveTo>
                    <a:lnTo>
                      <a:pt y="7791" x="1793"/>
                    </a:lnTo>
                    <a:lnTo>
                      <a:pt y="11836" x="2271"/>
                    </a:lnTo>
                    <a:lnTo>
                      <a:pt y="15731" x="2809"/>
                    </a:lnTo>
                    <a:lnTo>
                      <a:pt y="19476" x="3287"/>
                    </a:lnTo>
                    <a:lnTo>
                      <a:pt y="23072" x="3765"/>
                    </a:lnTo>
                    <a:lnTo>
                      <a:pt y="26517" x="4243"/>
                    </a:lnTo>
                    <a:lnTo>
                      <a:pt y="29813" x="4661"/>
                    </a:lnTo>
                    <a:lnTo>
                      <a:pt y="32810" x="5080"/>
                    </a:lnTo>
                    <a:lnTo>
                      <a:pt y="29663" x="4482"/>
                    </a:lnTo>
                    <a:lnTo>
                      <a:pt y="26218" x="3885"/>
                    </a:lnTo>
                    <a:lnTo>
                      <a:pt y="22472" x="3227"/>
                    </a:lnTo>
                    <a:lnTo>
                      <a:pt y="18428" x="2570"/>
                    </a:lnTo>
                    <a:lnTo>
                      <a:pt y="14083" x="1912"/>
                    </a:lnTo>
                    <a:lnTo>
                      <a:pt y="9589" x="1255"/>
                    </a:lnTo>
                    <a:lnTo>
                      <a:pt y="4795" x="657"/>
                    </a:lnTo>
                    <a:lnTo>
                      <a:pt y="1" x="0"/>
                    </a:lnTo>
                    <a:lnTo>
                      <a:pt y="750" x="299"/>
                    </a:lnTo>
                    <a:lnTo>
                      <a:pt y="1648" x="657"/>
                    </a:lnTo>
                    <a:lnTo>
                      <a:pt y="2547" x="956"/>
                    </a:lnTo>
                    <a:lnTo>
                      <a:pt y="3596" x="1255"/>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19" name="Shape 219"/>
              <p:cNvSpPr/>
              <p:nvPr/>
            </p:nvSpPr>
            <p:spPr>
              <a:xfrm>
                <a:off y="846425" x="1065225"/>
                <a:ext cy="872700" cx="106100"/>
              </a:xfrm>
              <a:custGeom>
                <a:pathLst>
                  <a:path w="4244" extrusionOk="0" h="34908">
                    <a:moveTo>
                      <a:pt y="300" x="598"/>
                    </a:moveTo>
                    <a:lnTo>
                      <a:pt y="4195" x="957"/>
                    </a:lnTo>
                    <a:lnTo>
                      <a:pt y="8240" x="1315"/>
                    </a:lnTo>
                    <a:lnTo>
                      <a:pt y="12285" x="1793"/>
                    </a:lnTo>
                    <a:lnTo>
                      <a:pt y="16630" x="2212"/>
                    </a:lnTo>
                    <a:lnTo>
                      <a:pt y="20974" x="2690"/>
                    </a:lnTo>
                    <a:lnTo>
                      <a:pt y="25469" x="3168"/>
                    </a:lnTo>
                    <a:lnTo>
                      <a:pt y="29963" x="3706"/>
                    </a:lnTo>
                    <a:lnTo>
                      <a:pt y="34458" x="4244"/>
                    </a:lnTo>
                    <a:lnTo>
                      <a:pt y="34907" x="3407"/>
                    </a:lnTo>
                    <a:lnTo>
                      <a:pt y="30413" x="2869"/>
                    </a:lnTo>
                    <a:lnTo>
                      <a:pt y="25918" x="2391"/>
                    </a:lnTo>
                    <a:lnTo>
                      <a:pt y="21424" x="1913"/>
                    </a:lnTo>
                    <a:lnTo>
                      <a:pt y="16930" x="1435"/>
                    </a:lnTo>
                    <a:lnTo>
                      <a:pt y="12435" x="1016"/>
                    </a:lnTo>
                    <a:lnTo>
                      <a:pt y="8240" x="658"/>
                    </a:lnTo>
                    <a:lnTo>
                      <a:pt y="4046" x="299"/>
                    </a:lnTo>
                    <a:lnTo>
                      <a:pt y="1" x="1"/>
                    </a:lnTo>
                    <a:lnTo>
                      <a:pt y="150" x="180"/>
                    </a:lnTo>
                    <a:lnTo>
                      <a:pt y="150" x="299"/>
                    </a:lnTo>
                    <a:lnTo>
                      <a:pt y="150" x="479"/>
                    </a:lnTo>
                    <a:lnTo>
                      <a:pt y="300" x="598"/>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20" name="Shape 220"/>
              <p:cNvSpPr/>
              <p:nvPr/>
            </p:nvSpPr>
            <p:spPr>
              <a:xfrm>
                <a:off y="543050" x="1246000"/>
                <a:ext cy="1224750" cx="152425"/>
              </a:xfrm>
              <a:custGeom>
                <a:pathLst>
                  <a:path w="6097" extrusionOk="0" h="48990">
                    <a:moveTo>
                      <a:pt y="1" x="240"/>
                    </a:moveTo>
                    <a:lnTo>
                      <a:pt y="3147" x="538"/>
                    </a:lnTo>
                    <a:lnTo>
                      <a:pt y="6443" x="837"/>
                    </a:lnTo>
                    <a:lnTo>
                      <a:pt y="9888" x="1196"/>
                    </a:lnTo>
                    <a:lnTo>
                      <a:pt y="13484" x="1614"/>
                    </a:lnTo>
                    <a:lnTo>
                      <a:pt y="17229" x="2033"/>
                    </a:lnTo>
                    <a:lnTo>
                      <a:pt y="20975" x="2511"/>
                    </a:lnTo>
                    <a:lnTo>
                      <a:pt y="24870" x="2989"/>
                    </a:lnTo>
                    <a:lnTo>
                      <a:pt y="28765" x="3527"/>
                    </a:lnTo>
                    <a:lnTo>
                      <a:pt y="30563" x="3706"/>
                    </a:lnTo>
                    <a:lnTo>
                      <a:pt y="32211" x="3885"/>
                    </a:lnTo>
                    <a:lnTo>
                      <a:pt y="33859" x="4064"/>
                    </a:lnTo>
                    <a:lnTo>
                      <a:pt y="35357" x="4244"/>
                    </a:lnTo>
                    <a:lnTo>
                      <a:pt y="35057" x="4244"/>
                    </a:lnTo>
                    <a:lnTo>
                      <a:pt y="34608" x="4244"/>
                    </a:lnTo>
                    <a:lnTo>
                      <a:pt y="34158" x="4244"/>
                    </a:lnTo>
                    <a:lnTo>
                      <a:pt y="33859" x="4244"/>
                    </a:lnTo>
                    <a:lnTo>
                      <a:pt y="35506" x="4483"/>
                    </a:lnTo>
                    <a:lnTo>
                      <a:pt y="37005" x="4722"/>
                    </a:lnTo>
                    <a:lnTo>
                      <a:pt y="38653" x="4961"/>
                    </a:lnTo>
                    <a:lnTo>
                      <a:pt y="40151" x="5200"/>
                    </a:lnTo>
                    <a:lnTo>
                      <a:pt y="41799" x="5379"/>
                    </a:lnTo>
                    <a:lnTo>
                      <a:pt y="43297" x="5618"/>
                    </a:lnTo>
                    <a:lnTo>
                      <a:pt y="44945" x="5857"/>
                    </a:lnTo>
                    <a:lnTo>
                      <a:pt y="46443" x="6096"/>
                    </a:lnTo>
                    <a:lnTo>
                      <a:pt y="47042" x="6036"/>
                    </a:lnTo>
                    <a:lnTo>
                      <a:pt y="47641" x="5977"/>
                    </a:lnTo>
                    <a:lnTo>
                      <a:pt y="48241" x="5917"/>
                    </a:lnTo>
                    <a:lnTo>
                      <a:pt y="48990" x="5857"/>
                    </a:lnTo>
                    <a:lnTo>
                      <a:pt y="42997" x="4782"/>
                    </a:lnTo>
                    <a:lnTo>
                      <a:pt y="36705" x="3825"/>
                    </a:lnTo>
                    <a:lnTo>
                      <a:pt y="30413" x="2869"/>
                    </a:lnTo>
                    <a:lnTo>
                      <a:pt y="24121" x="2033"/>
                    </a:lnTo>
                    <a:lnTo>
                      <a:pt y="17978" x="1315"/>
                    </a:lnTo>
                    <a:lnTo>
                      <a:pt y="11836" x="718"/>
                    </a:lnTo>
                    <a:lnTo>
                      <a:pt y="5844" x="299"/>
                    </a:lnTo>
                    <a:lnTo>
                      <a:pt y="151" x="1"/>
                    </a:lnTo>
                    <a:lnTo>
                      <a:pt y="1" x="240"/>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21" name="Shape 221"/>
              <p:cNvSpPr/>
              <p:nvPr/>
            </p:nvSpPr>
            <p:spPr>
              <a:xfrm>
                <a:off y="614225" x="1373000"/>
                <a:ext cy="1176050" cx="186775"/>
              </a:xfrm>
              <a:custGeom>
                <a:pathLst>
                  <a:path w="7471" extrusionOk="0" h="47042">
                    <a:moveTo>
                      <a:pt y="0" x="478"/>
                    </a:moveTo>
                    <a:lnTo>
                      <a:pt y="5244" x="1016"/>
                    </a:lnTo>
                    <a:lnTo>
                      <a:pt y="10487" x="1733"/>
                    </a:lnTo>
                    <a:lnTo>
                      <a:pt y="16030" x="2510"/>
                    </a:lnTo>
                    <a:lnTo>
                      <a:pt y="21723" x="3347"/>
                    </a:lnTo>
                    <a:lnTo>
                      <a:pt y="27716" x="4303"/>
                    </a:lnTo>
                    <a:lnTo>
                      <a:pt y="33858" x="5319"/>
                    </a:lnTo>
                    <a:lnTo>
                      <a:pt y="40300" x="6395"/>
                    </a:lnTo>
                    <a:lnTo>
                      <a:pt y="47041" x="7470"/>
                    </a:lnTo>
                    <a:lnTo>
                      <a:pt y="41049" x="6096"/>
                    </a:lnTo>
                    <a:lnTo>
                      <a:pt y="35056" x="4841"/>
                    </a:lnTo>
                    <a:lnTo>
                      <a:pt y="29064" x="3705"/>
                    </a:lnTo>
                    <a:lnTo>
                      <a:pt y="23221" x="2690"/>
                    </a:lnTo>
                    <a:lnTo>
                      <a:pt y="17528" x="1733"/>
                    </a:lnTo>
                    <a:lnTo>
                      <a:pt y="11686" x="1016"/>
                    </a:lnTo>
                    <a:lnTo>
                      <a:pt y="5843" x="419"/>
                    </a:lnTo>
                    <a:lnTo>
                      <a:pt y="0" x="0"/>
                    </a:lnTo>
                    <a:lnTo>
                      <a:pt y="0" x="478"/>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grpSp>
        <p:sp>
          <p:nvSpPr>
            <p:cNvPr id="222" name="Shape 222"/>
            <p:cNvSpPr/>
            <p:nvPr/>
          </p:nvSpPr>
          <p:spPr>
            <a:xfrm>
              <a:off y="4986037" x="4742373"/>
              <a:ext cy="1124100" cx="863700"/>
            </a:xfrm>
            <a:prstGeom prst="rect">
              <a:avLst/>
            </a:prstGeom>
            <a:solidFill>
              <a:schemeClr val="lt1"/>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223" name="Shape 223"/>
            <p:cNvSpPr/>
            <p:nvPr/>
          </p:nvSpPr>
          <p:spPr>
            <a:xfrm>
              <a:off y="3732212" x="5738812"/>
              <a:ext cy="619125" cx="358775"/>
            </a:xfrm>
            <a:prstGeom prst="rect">
              <a:avLst/>
            </a:prstGeom>
            <a:solidFill>
              <a:schemeClr val="lt1"/>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grpSp>
      <p:sp>
        <p:nvSpPr>
          <p:cNvPr id="224" name="Shape 224"/>
          <p:cNvSpPr txBox="1"/>
          <p:nvPr/>
        </p:nvSpPr>
        <p:spPr>
          <a:xfrm>
            <a:off y="4625975" x="28575"/>
            <a:ext cy="457200" cx="33845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PULL FACTORS</a:t>
            </a:r>
          </a:p>
        </p:txBody>
      </p:sp>
      <p:sp>
        <p:nvSpPr>
          <p:cNvPr id="225" name="Shape 225"/>
          <p:cNvSpPr txBox="1"/>
          <p:nvPr/>
        </p:nvSpPr>
        <p:spPr>
          <a:xfrm>
            <a:off y="5187950" x="5453062"/>
            <a:ext cy="457200" cx="33845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PUSH FACTORS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791" name="Shape 791"/>
        <p:cNvGrpSpPr/>
        <p:nvPr/>
      </p:nvGrpSpPr>
      <p:grpSpPr>
        <a:xfrm>
          <a:off y="0" x="0"/>
          <a:ext cy="0" cx="0"/>
          <a:chOff y="0" x="0"/>
          <a:chExt cy="0" cx="0"/>
        </a:xfrm>
      </p:grpSpPr>
      <p:sp>
        <p:nvSpPr>
          <p:cNvPr id="792" name="Shape 792"/>
          <p:cNvSpPr txBox="1"/>
          <p:nvPr>
            <p:ph type="ctrTitle"/>
          </p:nvPr>
        </p:nvSpPr>
        <p:spPr>
          <a:xfrm>
            <a:off y="692150" x="0"/>
            <a:ext cy="4897436" cx="9144000"/>
          </a:xfrm>
          <a:prstGeom prst="rect">
            <a:avLst/>
          </a:prstGeom>
          <a:solidFill>
            <a:schemeClr val="l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accent2"/>
              </a:buClr>
              <a:buSzPct val="25000"/>
              <a:buFont typeface="Arial"/>
              <a:buNone/>
            </a:pPr>
            <a:r>
              <a:rPr strike="noStrike" u="none" b="0" cap="none" baseline="0" sz="3200" lang="en-US" i="0">
                <a:solidFill>
                  <a:schemeClr val="accent2"/>
                </a:solidFill>
                <a:latin typeface="Arial"/>
                <a:ea typeface="Arial"/>
                <a:cs typeface="Arial"/>
                <a:sym typeface="Arial"/>
              </a:rPr>
              <a:t>Migration is a common phenomenon.</a:t>
            </a:r>
            <a:r>
              <a:rPr strike="noStrike" u="none" b="0" cap="none" baseline="0" sz="3200" lang="en-US" i="0">
                <a:solidFill>
                  <a:schemeClr val="dk2"/>
                </a:solidFill>
                <a:latin typeface="Arial"/>
                <a:ea typeface="Arial"/>
                <a:cs typeface="Arial"/>
                <a:sym typeface="Arial"/>
              </a:rPr>
              <a:t>The world is shrinking. </a:t>
            </a:r>
            <a:r>
              <a:rPr strike="noStrike" u="none" b="0" cap="none" baseline="0" sz="3200" lang="en-US" i="0">
                <a:solidFill>
                  <a:schemeClr val="accent2"/>
                </a:solidFill>
                <a:latin typeface="Arial"/>
                <a:ea typeface="Arial"/>
                <a:cs typeface="Arial"/>
                <a:sym typeface="Arial"/>
              </a:rPr>
              <a:t>The world is becoming a global village.</a:t>
            </a:r>
            <a:r>
              <a:rPr strike="noStrike" u="none" b="0" cap="none" baseline="0" sz="3200" lang="en-US" i="0">
                <a:solidFill>
                  <a:schemeClr val="dk2"/>
                </a:solidFill>
                <a:latin typeface="Arial"/>
                <a:ea typeface="Arial"/>
                <a:cs typeface="Arial"/>
                <a:sym typeface="Arial"/>
              </a:rPr>
              <a:t>Country boundaries and barriers no longer </a:t>
            </a:r>
            <a:br>
              <a:rPr strike="noStrike" u="none" b="0" cap="none" baseline="0" sz="3200" lang="en-US" i="0">
                <a:solidFill>
                  <a:schemeClr val="dk2"/>
                </a:solidFill>
                <a:latin typeface="Arial"/>
                <a:ea typeface="Arial"/>
                <a:cs typeface="Arial"/>
                <a:sym typeface="Arial"/>
              </a:rPr>
            </a:br>
            <a:r>
              <a:rPr strike="noStrike" u="none" b="0" cap="none" baseline="0" sz="3200" lang="en-US" i="0">
                <a:solidFill>
                  <a:schemeClr val="dk2"/>
                </a:solidFill>
                <a:latin typeface="Arial"/>
                <a:ea typeface="Arial"/>
                <a:cs typeface="Arial"/>
                <a:sym typeface="Arial"/>
              </a:rPr>
              <a:t>restrict people movement.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y="0" x="0"/>
          <a:ext cy="0" cx="0"/>
          <a:chOff y="0" x="0"/>
          <a:chExt cy="0" cx="0"/>
        </a:xfrm>
      </p:grpSpPr>
      <p:sp>
        <p:nvSpPr>
          <p:cNvPr id="230" name="Shape 230"/>
          <p:cNvSpPr txBox="1"/>
          <p:nvPr>
            <p:ph type="title"/>
          </p:nvPr>
        </p:nvSpPr>
        <p:spPr>
          <a:xfrm>
            <a:off y="260350" x="468312"/>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1" cap="none" baseline="0" sz="4400" lang="en-US" i="0">
                <a:solidFill>
                  <a:schemeClr val="dk2"/>
                </a:solidFill>
                <a:latin typeface="Arial"/>
                <a:ea typeface="Arial"/>
                <a:cs typeface="Arial"/>
                <a:sym typeface="Arial"/>
              </a:rPr>
              <a:t>Reasons For Migration</a:t>
            </a:r>
          </a:p>
        </p:txBody>
      </p:sp>
      <p:pic>
        <p:nvPicPr>
          <p:cNvPr id="231" name="Shape 231"/>
          <p:cNvPicPr preferRelativeResize="0"/>
          <p:nvPr/>
        </p:nvPicPr>
        <p:blipFill>
          <a:blip r:embed="rId4"/>
          <a:stretch>
            <a:fillRect/>
          </a:stretch>
        </p:blipFill>
        <p:spPr>
          <a:xfrm>
            <a:off y="1484312" x="323850"/>
            <a:ext cy="2273300" cx="2974975"/>
          </a:xfrm>
          <a:prstGeom prst="rect">
            <a:avLst/>
          </a:prstGeom>
        </p:spPr>
      </p:pic>
      <p:grpSp>
        <p:nvGrpSpPr>
          <p:cNvPr id="232" name="Shape 232"/>
          <p:cNvGrpSpPr/>
          <p:nvPr/>
        </p:nvGrpSpPr>
        <p:grpSpPr>
          <a:xfrm>
            <a:off y="1627170" x="5175584"/>
            <a:ext cy="2975111" cx="3522409"/>
            <a:chOff y="2988569" x="4337483"/>
            <a:chExt cy="3434273" cx="4058542"/>
          </a:xfrm>
        </p:grpSpPr>
        <p:grpSp>
          <p:nvGrpSpPr>
            <p:cNvPr id="233" name="Shape 233"/>
            <p:cNvGrpSpPr/>
            <p:nvPr/>
          </p:nvGrpSpPr>
          <p:grpSpPr>
            <a:xfrm>
              <a:off y="2988569" x="6011862"/>
              <a:ext cy="2063621" cx="2384164"/>
              <a:chOff y="89875" x="0"/>
              <a:chExt cy="2880175" cx="2964150"/>
            </a:xfrm>
          </p:grpSpPr>
          <p:sp>
            <p:nvSpPr>
              <p:cNvPr id="234" name="Shape 234"/>
              <p:cNvSpPr/>
              <p:nvPr/>
            </p:nvSpPr>
            <p:spPr>
              <a:xfrm>
                <a:off y="374525" x="1507450"/>
                <a:ext cy="692900" cx="621550"/>
              </a:xfrm>
              <a:custGeom>
                <a:pathLst>
                  <a:path w="24862" extrusionOk="0" h="27716">
                    <a:moveTo>
                      <a:pt y="24570" x="22889"/>
                    </a:moveTo>
                    <a:lnTo>
                      <a:pt y="21723" x="22889"/>
                    </a:lnTo>
                    <a:lnTo>
                      <a:pt y="19326" x="22650"/>
                    </a:lnTo>
                    <a:lnTo>
                      <a:pt y="17678" x="22112"/>
                    </a:lnTo>
                    <a:lnTo>
                      <a:pt y="16330" x="21335"/>
                    </a:lnTo>
                    <a:lnTo>
                      <a:pt y="15431" x="20379"/>
                    </a:lnTo>
                    <a:lnTo>
                      <a:pt y="14982" x="19244"/>
                    </a:lnTo>
                    <a:lnTo>
                      <a:pt y="14982" x="17929"/>
                    </a:lnTo>
                    <a:lnTo>
                      <a:pt y="15131" x="16435"/>
                    </a:lnTo>
                    <a:lnTo>
                      <a:pt y="15581" x="14822"/>
                    </a:lnTo>
                    <a:lnTo>
                      <a:pt y="16330" x="13148"/>
                    </a:lnTo>
                    <a:lnTo>
                      <a:pt y="17229" x="11296"/>
                    </a:lnTo>
                    <a:lnTo>
                      <a:pt y="18277" x="9443"/>
                    </a:lnTo>
                    <a:lnTo>
                      <a:pt y="19326" x="7471"/>
                    </a:lnTo>
                    <a:lnTo>
                      <a:pt y="20375" x="5499"/>
                    </a:lnTo>
                    <a:lnTo>
                      <a:pt y="21573" x="3527"/>
                    </a:lnTo>
                    <a:lnTo>
                      <a:pt y="22622" x="1555"/>
                    </a:lnTo>
                    <a:lnTo>
                      <a:pt y="22622" x="837"/>
                    </a:lnTo>
                    <a:lnTo>
                      <a:pt y="21573" x="479"/>
                    </a:lnTo>
                    <a:lnTo>
                      <a:pt y="19925" x="300"/>
                    </a:lnTo>
                    <a:lnTo>
                      <a:pt y="17678" x="240"/>
                    </a:lnTo>
                    <a:lnTo>
                      <a:pt y="15281" x="359"/>
                    </a:lnTo>
                    <a:lnTo>
                      <a:pt y="12734" x="479"/>
                    </a:lnTo>
                    <a:lnTo>
                      <a:pt y="10337" x="598"/>
                    </a:lnTo>
                    <a:lnTo>
                      <a:pt y="8240" x="658"/>
                    </a:lnTo>
                    <a:lnTo>
                      <a:pt y="5843" x="419"/>
                    </a:lnTo>
                    <a:lnTo>
                      <a:pt y="3296" x="61"/>
                    </a:lnTo>
                    <a:lnTo>
                      <a:pt y="1199" x="1"/>
                    </a:lnTo>
                    <a:lnTo>
                      <a:pt y="0" x="658"/>
                    </a:lnTo>
                    <a:lnTo>
                      <a:pt y="150" x="957"/>
                    </a:lnTo>
                    <a:lnTo>
                      <a:pt y="749" x="1316"/>
                    </a:lnTo>
                    <a:lnTo>
                      <a:pt y="1648" x="1614"/>
                    </a:lnTo>
                    <a:lnTo>
                      <a:pt y="2847" x="1853"/>
                    </a:lnTo>
                    <a:lnTo>
                      <a:pt y="4195" x="2092"/>
                    </a:lnTo>
                    <a:lnTo>
                      <a:pt y="5543" x="2272"/>
                    </a:lnTo>
                    <a:lnTo>
                      <a:pt y="7041" x="2391"/>
                    </a:lnTo>
                    <a:lnTo>
                      <a:pt y="8240" x="2451"/>
                    </a:lnTo>
                    <a:lnTo>
                      <a:pt y="10038" x="2451"/>
                    </a:lnTo>
                    <a:lnTo>
                      <a:pt y="11985" x="2511"/>
                    </a:lnTo>
                    <a:lnTo>
                      <a:pt y="14232" x="2451"/>
                    </a:lnTo>
                    <a:lnTo>
                      <a:pt y="16629" x="2331"/>
                    </a:lnTo>
                    <a:lnTo>
                      <a:pt y="16330" x="2810"/>
                    </a:lnTo>
                    <a:lnTo>
                      <a:pt y="15880" x="3527"/>
                    </a:lnTo>
                    <a:lnTo>
                      <a:pt y="15431" x="4423"/>
                    </a:lnTo>
                    <a:lnTo>
                      <a:pt y="14682" x="5499"/>
                    </a:lnTo>
                    <a:lnTo>
                      <a:pt y="14083" x="6694"/>
                    </a:lnTo>
                    <a:lnTo>
                      <a:pt y="13334" x="8009"/>
                    </a:lnTo>
                    <a:lnTo>
                      <a:pt y="12585" x="9383"/>
                    </a:lnTo>
                    <a:lnTo>
                      <a:pt y="11985" x="10758"/>
                    </a:lnTo>
                    <a:lnTo>
                      <a:pt y="11236" x="12252"/>
                    </a:lnTo>
                    <a:lnTo>
                      <a:pt y="10787" x="13686"/>
                    </a:lnTo>
                    <a:lnTo>
                      <a:pt y="10188" x="15120"/>
                    </a:lnTo>
                    <a:lnTo>
                      <a:pt y="9888" x="16495"/>
                    </a:lnTo>
                    <a:lnTo>
                      <a:pt y="9738" x="17810"/>
                    </a:lnTo>
                    <a:lnTo>
                      <a:pt y="9588" x="19005"/>
                    </a:lnTo>
                    <a:lnTo>
                      <a:pt y="9738" x="20080"/>
                    </a:lnTo>
                    <a:lnTo>
                      <a:pt y="10188" x="20977"/>
                    </a:lnTo>
                    <a:lnTo>
                      <a:pt y="10937" x="21814"/>
                    </a:lnTo>
                    <a:lnTo>
                      <a:pt y="11835" x="22590"/>
                    </a:lnTo>
                    <a:lnTo>
                      <a:pt y="13184" x="23308"/>
                    </a:lnTo>
                    <a:lnTo>
                      <a:pt y="14832" x="23905"/>
                    </a:lnTo>
                    <a:lnTo>
                      <a:pt y="16779" x="24383"/>
                    </a:lnTo>
                    <a:lnTo>
                      <a:pt y="19176" x="24682"/>
                    </a:lnTo>
                    <a:lnTo>
                      <a:pt y="22023" x="24861"/>
                    </a:lnTo>
                    <a:lnTo>
                      <a:pt y="25169" x="24802"/>
                    </a:lnTo>
                    <a:lnTo>
                      <a:pt y="26367" x="24682"/>
                    </a:lnTo>
                    <a:lnTo>
                      <a:pt y="27116" x="24383"/>
                    </a:lnTo>
                    <a:lnTo>
                      <a:pt y="27566" x="24084"/>
                    </a:lnTo>
                    <a:lnTo>
                      <a:pt y="27716" x="23726"/>
                    </a:lnTo>
                    <a:lnTo>
                      <a:pt y="27416" x="23367"/>
                    </a:lnTo>
                    <a:lnTo>
                      <a:pt y="26817" x="23069"/>
                    </a:lnTo>
                    <a:lnTo>
                      <a:pt y="25768" x="22889"/>
                    </a:lnTo>
                    <a:lnTo>
                      <a:pt y="24570" x="22889"/>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35" name="Shape 235"/>
              <p:cNvSpPr/>
              <p:nvPr/>
            </p:nvSpPr>
            <p:spPr>
              <a:xfrm>
                <a:off y="168525" x="2054275"/>
                <a:ext cy="707900" cx="254000"/>
              </a:xfrm>
              <a:custGeom>
                <a:pathLst>
                  <a:path w="10160" extrusionOk="0" h="28316">
                    <a:moveTo>
                      <a:pt y="2398" x="8008"/>
                    </a:moveTo>
                    <a:lnTo>
                      <a:pt y="4195" x="8785"/>
                    </a:lnTo>
                    <a:lnTo>
                      <a:pt y="6443" x="9383"/>
                    </a:lnTo>
                    <a:lnTo>
                      <a:pt y="8840" x="9861"/>
                    </a:lnTo>
                    <a:lnTo>
                      <a:pt y="11536" x="10100"/>
                    </a:lnTo>
                    <a:lnTo>
                      <a:pt y="14233" x="10160"/>
                    </a:lnTo>
                    <a:lnTo>
                      <a:pt y="17079" x="10100"/>
                    </a:lnTo>
                    <a:lnTo>
                      <a:pt y="19776" x="9801"/>
                    </a:lnTo>
                    <a:lnTo>
                      <a:pt y="22323" x="9323"/>
                    </a:lnTo>
                    <a:lnTo>
                      <a:pt y="24120" x="8785"/>
                    </a:lnTo>
                    <a:lnTo>
                      <a:pt y="25469" x="8128"/>
                    </a:lnTo>
                    <a:lnTo>
                      <a:pt y="26368" x="7351"/>
                    </a:lnTo>
                    <a:lnTo>
                      <a:pt y="26967" x="6514"/>
                    </a:lnTo>
                    <a:lnTo>
                      <a:pt y="27266" x="5558"/>
                    </a:lnTo>
                    <a:lnTo>
                      <a:pt y="27117" x="4662"/>
                    </a:lnTo>
                    <a:lnTo>
                      <a:pt y="26817" x="3705"/>
                    </a:lnTo>
                    <a:lnTo>
                      <a:pt y="26068" x="2809"/>
                    </a:lnTo>
                    <a:lnTo>
                      <a:pt y="27266" x="2630"/>
                    </a:lnTo>
                    <a:lnTo>
                      <a:pt y="28016" x="2391"/>
                    </a:lnTo>
                    <a:lnTo>
                      <a:pt y="28315" x="2032"/>
                    </a:lnTo>
                    <a:lnTo>
                      <a:pt y="28315" x="1733"/>
                    </a:lnTo>
                    <a:lnTo>
                      <a:pt y="27866" x="1435"/>
                    </a:lnTo>
                    <a:lnTo>
                      <a:pt y="26967" x="1255"/>
                    </a:lnTo>
                    <a:lnTo>
                      <a:pt y="25619" x="1196"/>
                    </a:lnTo>
                    <a:lnTo>
                      <a:pt y="23971" x="1255"/>
                    </a:lnTo>
                    <a:lnTo>
                      <a:pt y="22173" x="538"/>
                    </a:lnTo>
                    <a:lnTo>
                      <a:pt y="20375" x="120"/>
                    </a:lnTo>
                    <a:lnTo>
                      <a:pt y="18278" x="0"/>
                    </a:lnTo>
                    <a:lnTo>
                      <a:pt y="16180" x="60"/>
                    </a:lnTo>
                    <a:lnTo>
                      <a:pt y="13933" x="239"/>
                    </a:lnTo>
                    <a:lnTo>
                      <a:pt y="11536" x="658"/>
                    </a:lnTo>
                    <a:lnTo>
                      <a:pt y="9139" x="1136"/>
                    </a:lnTo>
                    <a:lnTo>
                      <a:pt y="6742" x="1674"/>
                    </a:lnTo>
                    <a:lnTo>
                      <a:pt y="4495" x="2271"/>
                    </a:lnTo>
                    <a:lnTo>
                      <a:pt y="2697" x="2988"/>
                    </a:lnTo>
                    <a:lnTo>
                      <a:pt y="1349" x="3765"/>
                    </a:lnTo>
                    <a:lnTo>
                      <a:pt y="450" x="4542"/>
                    </a:lnTo>
                    <a:lnTo>
                      <a:pt y="1" x="5379"/>
                    </a:lnTo>
                    <a:lnTo>
                      <a:pt y="300" x="6275"/>
                    </a:lnTo>
                    <a:lnTo>
                      <a:pt y="1049" x="7172"/>
                    </a:lnTo>
                    <a:lnTo>
                      <a:pt y="2398" x="8008"/>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36" name="Shape 236"/>
              <p:cNvSpPr/>
              <p:nvPr/>
            </p:nvSpPr>
            <p:spPr>
              <a:xfrm>
                <a:off y="464400" x="1561250"/>
                <a:ext cy="2494425" cx="1402900"/>
              </a:xfrm>
              <a:custGeom>
                <a:pathLst>
                  <a:path w="56116" extrusionOk="0" h="99777">
                    <a:moveTo>
                      <a:pt y="63671" x="26355"/>
                    </a:moveTo>
                    <a:lnTo>
                      <a:pt y="63671" x="25518"/>
                    </a:lnTo>
                    <a:lnTo>
                      <a:pt y="63521" x="24681"/>
                    </a:lnTo>
                    <a:lnTo>
                      <a:pt y="63521" x="23845"/>
                    </a:lnTo>
                    <a:lnTo>
                      <a:pt y="63521" x="23008"/>
                    </a:lnTo>
                    <a:lnTo>
                      <a:pt y="63521" x="22231"/>
                    </a:lnTo>
                    <a:lnTo>
                      <a:pt y="63521" x="21395"/>
                    </a:lnTo>
                    <a:lnTo>
                      <a:pt y="63372" x="20618"/>
                    </a:lnTo>
                    <a:lnTo>
                      <a:pt y="63372" x="19841"/>
                    </a:lnTo>
                    <a:lnTo>
                      <a:pt y="63222" x="19064"/>
                    </a:lnTo>
                    <a:lnTo>
                      <a:pt y="62922" x="18287"/>
                    </a:lnTo>
                    <a:lnTo>
                      <a:pt y="62623" x="17450"/>
                    </a:lnTo>
                    <a:lnTo>
                      <a:pt y="62323" x="16674"/>
                    </a:lnTo>
                    <a:lnTo>
                      <a:pt y="61724" x="15837"/>
                    </a:lnTo>
                    <a:lnTo>
                      <a:pt y="61274" x="15000"/>
                    </a:lnTo>
                    <a:lnTo>
                      <a:pt y="60525" x="14164"/>
                    </a:lnTo>
                    <a:lnTo>
                      <a:pt y="59626" x="13327"/>
                    </a:lnTo>
                    <a:lnTo>
                      <a:pt y="58578" x="12729"/>
                    </a:lnTo>
                    <a:lnTo>
                      <a:pt y="57229" x="12550"/>
                    </a:lnTo>
                    <a:lnTo>
                      <a:pt y="55731" x="12670"/>
                    </a:lnTo>
                    <a:lnTo>
                      <a:pt y="54533" x="13207"/>
                    </a:lnTo>
                    <a:lnTo>
                      <a:pt y="53484" x="13984"/>
                    </a:lnTo>
                    <a:lnTo>
                      <a:pt y="52435" x="14761"/>
                    </a:lnTo>
                    <a:lnTo>
                      <a:pt y="51536" x="15598"/>
                    </a:lnTo>
                    <a:lnTo>
                      <a:pt y="50488" x="16434"/>
                    </a:lnTo>
                    <a:lnTo>
                      <a:pt y="49739" x="17331"/>
                    </a:lnTo>
                    <a:lnTo>
                      <a:pt y="48840" x="18287"/>
                    </a:lnTo>
                    <a:lnTo>
                      <a:pt y="48091" x="19183"/>
                    </a:lnTo>
                    <a:lnTo>
                      <a:pt y="47342" x="20199"/>
                    </a:lnTo>
                    <a:lnTo>
                      <a:pt y="46742" x="21215"/>
                    </a:lnTo>
                    <a:lnTo>
                      <a:pt y="46143" x="22231"/>
                    </a:lnTo>
                    <a:lnTo>
                      <a:pt y="45544" x="23307"/>
                    </a:lnTo>
                    <a:lnTo>
                      <a:pt y="44945" x="24383"/>
                    </a:lnTo>
                    <a:lnTo>
                      <a:pt y="44495" x="25518"/>
                    </a:lnTo>
                    <a:lnTo>
                      <a:pt y="44046" x="26713"/>
                    </a:lnTo>
                    <a:lnTo>
                      <a:pt y="43746" x="27909"/>
                    </a:lnTo>
                    <a:lnTo>
                      <a:pt y="43446" x="29104"/>
                    </a:lnTo>
                    <a:lnTo>
                      <a:pt y="41649" x="28387"/>
                    </a:lnTo>
                    <a:lnTo>
                      <a:pt y="39851" x="27670"/>
                    </a:lnTo>
                    <a:lnTo>
                      <a:pt y="38053" x="26952"/>
                    </a:lnTo>
                    <a:lnTo>
                      <a:pt y="36106" x="26295"/>
                    </a:lnTo>
                    <a:lnTo>
                      <a:pt y="34458" x="25638"/>
                    </a:lnTo>
                    <a:lnTo>
                      <a:pt y="32960" x="25100"/>
                    </a:lnTo>
                    <a:lnTo>
                      <a:pt y="31611" x="24622"/>
                    </a:lnTo>
                    <a:lnTo>
                      <a:pt y="30563" x="24203"/>
                    </a:lnTo>
                    <a:lnTo>
                      <a:pt y="28915" x="23486"/>
                    </a:lnTo>
                    <a:lnTo>
                      <a:pt y="27417" x="22769"/>
                    </a:lnTo>
                    <a:lnTo>
                      <a:pt y="26068" x="21992"/>
                    </a:lnTo>
                    <a:lnTo>
                      <a:pt y="25169" x="21215"/>
                    </a:lnTo>
                    <a:lnTo>
                      <a:pt y="24420" x="20379"/>
                    </a:lnTo>
                    <a:lnTo>
                      <a:pt y="24121" x="19482"/>
                    </a:lnTo>
                    <a:lnTo>
                      <a:pt y="24121" x="18466"/>
                    </a:lnTo>
                    <a:lnTo>
                      <a:pt y="24570" x="17391"/>
                    </a:lnTo>
                    <a:lnTo>
                      <a:pt y="24570" x="17271"/>
                    </a:lnTo>
                    <a:lnTo>
                      <a:pt y="25020" x="15299"/>
                    </a:lnTo>
                    <a:lnTo>
                      <a:pt y="25469" x="13387"/>
                    </a:lnTo>
                    <a:lnTo>
                      <a:pt y="25918" x="11534"/>
                    </a:lnTo>
                    <a:lnTo>
                      <a:pt y="26518" x="9861"/>
                    </a:lnTo>
                    <a:lnTo>
                      <a:pt y="27117" x="8247"/>
                    </a:lnTo>
                    <a:lnTo>
                      <a:pt y="27566" x="6813"/>
                    </a:lnTo>
                    <a:lnTo>
                      <a:pt y="28016" x="5438"/>
                    </a:lnTo>
                    <a:lnTo>
                      <a:pt y="28315" x="4243"/>
                    </a:lnTo>
                    <a:lnTo>
                      <a:pt y="28615" x="3168"/>
                    </a:lnTo>
                    <a:lnTo>
                      <a:pt y="28765" x="2211"/>
                    </a:lnTo>
                    <a:lnTo>
                      <a:pt y="28765" x="1434"/>
                    </a:lnTo>
                    <a:lnTo>
                      <a:pt y="28465" x="837"/>
                    </a:lnTo>
                    <a:lnTo>
                      <a:pt y="28016" x="419"/>
                    </a:lnTo>
                    <a:lnTo>
                      <a:pt y="27267" x="120"/>
                    </a:lnTo>
                    <a:lnTo>
                      <a:pt y="26368" x="0"/>
                    </a:lnTo>
                    <a:lnTo>
                      <a:pt y="25020" x="120"/>
                    </a:lnTo>
                    <a:lnTo>
                      <a:pt y="18428" x="837"/>
                    </a:lnTo>
                    <a:lnTo>
                      <a:pt y="12585" x="1255"/>
                    </a:lnTo>
                    <a:lnTo>
                      <a:pt y="8091" x="1255"/>
                    </a:lnTo>
                    <a:lnTo>
                      <a:pt y="4645" x="777"/>
                    </a:lnTo>
                    <a:lnTo>
                      <a:pt y="3596" x="598"/>
                    </a:lnTo>
                    <a:lnTo>
                      <a:pt y="2548" x="598"/>
                    </a:lnTo>
                    <a:lnTo>
                      <a:pt y="1499" x="717"/>
                    </a:lnTo>
                    <a:lnTo>
                      <a:pt y="750" x="956"/>
                    </a:lnTo>
                    <a:lnTo>
                      <a:pt y="151" x="1255"/>
                    </a:lnTo>
                    <a:lnTo>
                      <a:pt y="1" x="1614"/>
                    </a:lnTo>
                    <a:lnTo>
                      <a:pt y="300" x="1972"/>
                    </a:lnTo>
                    <a:lnTo>
                      <a:pt y="1199" x="2271"/>
                    </a:lnTo>
                    <a:lnTo>
                      <a:pt y="5544" x="2988"/>
                    </a:lnTo>
                    <a:lnTo>
                      <a:pt y="10937" x="3168"/>
                    </a:lnTo>
                    <a:lnTo>
                      <a:pt y="16780" x="2928"/>
                    </a:lnTo>
                    <a:lnTo>
                      <a:pt y="22922" x="2391"/>
                    </a:lnTo>
                    <a:lnTo>
                      <a:pt y="18877" x="17092"/>
                    </a:lnTo>
                    <a:lnTo>
                      <a:pt y="18428" x="18407"/>
                    </a:lnTo>
                    <a:lnTo>
                      <a:pt y="18428" x="19602"/>
                    </a:lnTo>
                    <a:lnTo>
                      <a:pt y="18877" x="20677"/>
                    </a:lnTo>
                    <a:lnTo>
                      <a:pt y="19776" x="21753"/>
                    </a:lnTo>
                    <a:lnTo>
                      <a:pt y="20975" x="22709"/>
                    </a:lnTo>
                    <a:lnTo>
                      <a:pt y="22473" x="23666"/>
                    </a:lnTo>
                    <a:lnTo>
                      <a:pt y="24270" x="24562"/>
                    </a:lnTo>
                    <a:lnTo>
                      <a:pt y="26218" x="25399"/>
                    </a:lnTo>
                    <a:lnTo>
                      <a:pt y="28315" x="26235"/>
                    </a:lnTo>
                    <a:lnTo>
                      <a:pt y="30413" x="27072"/>
                    </a:lnTo>
                    <a:lnTo>
                      <a:pt y="32660" x="27909"/>
                    </a:lnTo>
                    <a:lnTo>
                      <a:pt y="34907" x="28685"/>
                    </a:lnTo>
                    <a:lnTo>
                      <a:pt y="37154" x="29582"/>
                    </a:lnTo>
                    <a:lnTo>
                      <a:pt y="39252" x="30419"/>
                    </a:lnTo>
                    <a:lnTo>
                      <a:pt y="41199" x="31375"/>
                    </a:lnTo>
                    <a:lnTo>
                      <a:pt y="42997" x="32331"/>
                    </a:lnTo>
                    <a:lnTo>
                      <a:pt y="43596" x="33168"/>
                    </a:lnTo>
                    <a:lnTo>
                      <a:pt y="44495" x="33944"/>
                    </a:lnTo>
                    <a:lnTo>
                      <a:pt y="45694" x="34662"/>
                    </a:lnTo>
                    <a:lnTo>
                      <a:pt y="47192" x="35319"/>
                    </a:lnTo>
                    <a:lnTo>
                      <a:pt y="48840" x="35917"/>
                    </a:lnTo>
                    <a:lnTo>
                      <a:pt y="50637" x="36454"/>
                    </a:lnTo>
                    <a:lnTo>
                      <a:pt y="52435" x="36992"/>
                    </a:lnTo>
                    <a:lnTo>
                      <a:pt y="54533" x="37530"/>
                    </a:lnTo>
                    <a:lnTo>
                      <a:pt y="56480" x="38068"/>
                    </a:lnTo>
                    <a:lnTo>
                      <a:pt y="58428" x="38606"/>
                    </a:lnTo>
                    <a:lnTo>
                      <a:pt y="60375" x="39144"/>
                    </a:lnTo>
                    <a:lnTo>
                      <a:pt y="62173" x="39741"/>
                    </a:lnTo>
                    <a:lnTo>
                      <a:pt y="63821" x="40339"/>
                    </a:lnTo>
                    <a:lnTo>
                      <a:pt y="65319" x="40996"/>
                    </a:lnTo>
                    <a:lnTo>
                      <a:pt y="66518" x="41773"/>
                    </a:lnTo>
                    <a:lnTo>
                      <a:pt y="67417" x="42550"/>
                    </a:lnTo>
                    <a:lnTo>
                      <a:pt y="67716" x="43566"/>
                    </a:lnTo>
                    <a:lnTo>
                      <a:pt y="68166" x="44462"/>
                    </a:lnTo>
                    <a:lnTo>
                      <a:pt y="68615" x="45359"/>
                    </a:lnTo>
                    <a:lnTo>
                      <a:pt y="69214" x="46136"/>
                    </a:lnTo>
                    <a:lnTo>
                      <a:pt y="69814" x="46853"/>
                    </a:lnTo>
                    <a:lnTo>
                      <a:pt y="70413" x="47510"/>
                    </a:lnTo>
                    <a:lnTo>
                      <a:pt y="71162" x="48168"/>
                    </a:lnTo>
                    <a:lnTo>
                      <a:pt y="72061" x="48765"/>
                    </a:lnTo>
                    <a:lnTo>
                      <a:pt y="72810" x="49423"/>
                    </a:lnTo>
                    <a:lnTo>
                      <a:pt y="73858" x="50020"/>
                    </a:lnTo>
                    <a:lnTo>
                      <a:pt y="74757" x="50618"/>
                    </a:lnTo>
                    <a:lnTo>
                      <a:pt y="75806" x="51275"/>
                    </a:lnTo>
                    <a:lnTo>
                      <a:pt y="76855" x="51932"/>
                    </a:lnTo>
                    <a:lnTo>
                      <a:pt y="77903" x="52650"/>
                    </a:lnTo>
                    <a:lnTo>
                      <a:pt y="79102" x="53426"/>
                    </a:lnTo>
                    <a:lnTo>
                      <a:pt y="80300" x="54263"/>
                    </a:lnTo>
                    <a:lnTo>
                      <a:pt y="80600" x="54383"/>
                    </a:lnTo>
                    <a:lnTo>
                      <a:pt y="81199" x="54502"/>
                    </a:lnTo>
                    <a:lnTo>
                      <a:pt y="81799" x="54681"/>
                    </a:lnTo>
                    <a:lnTo>
                      <a:pt y="82248" x="54741"/>
                    </a:lnTo>
                    <a:lnTo>
                      <a:pt y="88540" x="55339"/>
                    </a:lnTo>
                    <a:lnTo>
                      <a:pt y="93184" x="55817"/>
                    </a:lnTo>
                    <a:lnTo>
                      <a:pt y="96330" x="56116"/>
                    </a:lnTo>
                    <a:lnTo>
                      <a:pt y="98278" x="56056"/>
                    </a:lnTo>
                    <a:lnTo>
                      <a:pt y="99327" x="55638"/>
                    </a:lnTo>
                    <a:lnTo>
                      <a:pt y="99776" x="54741"/>
                    </a:lnTo>
                    <a:lnTo>
                      <a:pt y="99626" x="53367"/>
                    </a:lnTo>
                    <a:lnTo>
                      <a:pt y="99327" x="51335"/>
                    </a:lnTo>
                    <a:lnTo>
                      <a:pt y="98428" x="50618"/>
                    </a:lnTo>
                    <a:lnTo>
                      <a:pt y="96480" x="50438"/>
                    </a:lnTo>
                    <a:lnTo>
                      <a:pt y="94533" x="50677"/>
                    </a:lnTo>
                    <a:lnTo>
                      <a:pt y="93784" x="51454"/>
                    </a:lnTo>
                    <a:lnTo>
                      <a:pt y="94083" x="53845"/>
                    </a:lnTo>
                    <a:lnTo>
                      <a:pt y="84945" x="53008"/>
                    </a:lnTo>
                    <a:lnTo>
                      <a:pt y="83746" x="52231"/>
                    </a:lnTo>
                    <a:lnTo>
                      <a:pt y="82697" x="51514"/>
                    </a:lnTo>
                    <a:lnTo>
                      <a:pt y="81649" x="50857"/>
                    </a:lnTo>
                    <a:lnTo>
                      <a:pt y="80600" x="50259"/>
                    </a:lnTo>
                    <a:lnTo>
                      <a:pt y="79701" x="49662"/>
                    </a:lnTo>
                    <a:lnTo>
                      <a:pt y="78802" x="49124"/>
                    </a:lnTo>
                    <a:lnTo>
                      <a:pt y="77903" x="48526"/>
                    </a:lnTo>
                    <a:lnTo>
                      <a:pt y="77154" x="47988"/>
                    </a:lnTo>
                    <a:lnTo>
                      <a:pt y="76405" x="47391"/>
                    </a:lnTo>
                    <a:lnTo>
                      <a:pt y="75656" x="46793"/>
                    </a:lnTo>
                    <a:lnTo>
                      <a:pt y="75057" x="46195"/>
                    </a:lnTo>
                    <a:lnTo>
                      <a:pt y="74608" x="45478"/>
                    </a:lnTo>
                    <a:lnTo>
                      <a:pt y="74008" x="44761"/>
                    </a:lnTo>
                    <a:lnTo>
                      <a:pt y="73559" x="44044"/>
                    </a:lnTo>
                    <a:lnTo>
                      <a:pt y="73259" x="43148"/>
                    </a:lnTo>
                    <a:lnTo>
                      <a:pt y="72960" x="42251"/>
                    </a:lnTo>
                    <a:lnTo>
                      <a:pt y="72960" x="42072"/>
                    </a:lnTo>
                    <a:lnTo>
                      <a:pt y="71911" x="41116"/>
                    </a:lnTo>
                    <a:lnTo>
                      <a:pt y="70712" x="40279"/>
                    </a:lnTo>
                    <a:lnTo>
                      <a:pt y="69214" x="39502"/>
                    </a:lnTo>
                    <a:lnTo>
                      <a:pt y="67417" x="38785"/>
                    </a:lnTo>
                    <a:lnTo>
                      <a:pt y="65619" x="38187"/>
                    </a:lnTo>
                    <a:lnTo>
                      <a:pt y="63671" x="37530"/>
                    </a:lnTo>
                    <a:lnTo>
                      <a:pt y="61574" x="36992"/>
                    </a:lnTo>
                    <a:lnTo>
                      <a:pt y="59626" x="36454"/>
                    </a:lnTo>
                    <a:lnTo>
                      <a:pt y="57679" x="35917"/>
                    </a:lnTo>
                    <a:lnTo>
                      <a:pt y="55731" x="35379"/>
                    </a:lnTo>
                    <a:lnTo>
                      <a:pt y="53933" x="34901"/>
                    </a:lnTo>
                    <a:lnTo>
                      <a:pt y="52285" x="34363"/>
                    </a:lnTo>
                    <a:lnTo>
                      <a:pt y="50937" x="33825"/>
                    </a:lnTo>
                    <a:lnTo>
                      <a:pt y="49888" x="33227"/>
                    </a:lnTo>
                    <a:lnTo>
                      <a:pt y="48990" x="32630"/>
                    </a:lnTo>
                    <a:lnTo>
                      <a:pt y="48540" x="31972"/>
                    </a:lnTo>
                    <a:lnTo>
                      <a:pt y="48690" x="30777"/>
                    </a:lnTo>
                    <a:lnTo>
                      <a:pt y="48990" x="29642"/>
                    </a:lnTo>
                    <a:lnTo>
                      <a:pt y="49289" x="28506"/>
                    </a:lnTo>
                    <a:lnTo>
                      <a:pt y="49589" x="27430"/>
                    </a:lnTo>
                    <a:lnTo>
                      <a:pt y="49888" x="26355"/>
                    </a:lnTo>
                    <a:lnTo>
                      <a:pt y="50338" x="25339"/>
                    </a:lnTo>
                    <a:lnTo>
                      <a:pt y="50787" x="24323"/>
                    </a:lnTo>
                    <a:lnTo>
                      <a:pt y="51237" x="23367"/>
                    </a:lnTo>
                    <a:lnTo>
                      <a:pt y="51686" x="22411"/>
                    </a:lnTo>
                    <a:lnTo>
                      <a:pt y="52285" x="21454"/>
                    </a:lnTo>
                    <a:lnTo>
                      <a:pt y="52885" x="20558"/>
                    </a:lnTo>
                    <a:lnTo>
                      <a:pt y="53484" x="19721"/>
                    </a:lnTo>
                    <a:lnTo>
                      <a:pt y="54233" x="18885"/>
                    </a:lnTo>
                    <a:lnTo>
                      <a:pt y="54982" x="18048"/>
                    </a:lnTo>
                    <a:lnTo>
                      <a:pt y="55731" x="17271"/>
                    </a:lnTo>
                    <a:lnTo>
                      <a:pt y="56480" x="16494"/>
                    </a:lnTo>
                    <a:lnTo>
                      <a:pt y="56930" x="17271"/>
                    </a:lnTo>
                    <a:lnTo>
                      <a:pt y="57229" x="18168"/>
                    </a:lnTo>
                    <a:lnTo>
                      <a:pt y="57529" x="19064"/>
                    </a:lnTo>
                    <a:lnTo>
                      <a:pt y="57679" x="20020"/>
                    </a:lnTo>
                    <a:lnTo>
                      <a:pt y="57679" x="21036"/>
                    </a:lnTo>
                    <a:lnTo>
                      <a:pt y="57828" x="21992"/>
                    </a:lnTo>
                    <a:lnTo>
                      <a:pt y="57828" x="23008"/>
                    </a:lnTo>
                    <a:lnTo>
                      <a:pt y="57828" x="24024"/>
                    </a:lnTo>
                    <a:lnTo>
                      <a:pt y="57978" x="24980"/>
                    </a:lnTo>
                    <a:lnTo>
                      <a:pt y="57978" x="25936"/>
                    </a:lnTo>
                    <a:lnTo>
                      <a:pt y="58128" x="26893"/>
                    </a:lnTo>
                    <a:lnTo>
                      <a:pt y="58428" x="27789"/>
                    </a:lnTo>
                    <a:lnTo>
                      <a:pt y="58727" x="28626"/>
                    </a:lnTo>
                    <a:lnTo>
                      <a:pt y="59327" x="29403"/>
                    </a:lnTo>
                    <a:lnTo>
                      <a:pt y="59926" x="30120"/>
                    </a:lnTo>
                    <a:lnTo>
                      <a:pt y="60675" x="30717"/>
                    </a:lnTo>
                    <a:lnTo>
                      <a:pt y="62023" x="31255"/>
                    </a:lnTo>
                    <a:lnTo>
                      <a:pt y="63521" x="31375"/>
                    </a:lnTo>
                    <a:lnTo>
                      <a:pt y="64870" x="31136"/>
                    </a:lnTo>
                    <a:lnTo>
                      <a:pt y="65918" x="30538"/>
                    </a:lnTo>
                    <a:lnTo>
                      <a:pt y="67417" x="28805"/>
                    </a:lnTo>
                    <a:lnTo>
                      <a:pt y="68765" x="27311"/>
                    </a:lnTo>
                    <a:lnTo>
                      <a:pt y="69963" x="26056"/>
                    </a:lnTo>
                    <a:lnTo>
                      <a:pt y="71162" x="25040"/>
                    </a:lnTo>
                    <a:lnTo>
                      <a:pt y="72360" x="24263"/>
                    </a:lnTo>
                    <a:lnTo>
                      <a:pt y="73259" x="23666"/>
                    </a:lnTo>
                    <a:lnTo>
                      <a:pt y="74158" x="23247"/>
                    </a:lnTo>
                    <a:lnTo>
                      <a:pt y="74907" x="23068"/>
                    </a:lnTo>
                    <a:lnTo>
                      <a:pt y="75806" x="22769"/>
                    </a:lnTo>
                    <a:lnTo>
                      <a:pt y="76405" x="22411"/>
                    </a:lnTo>
                    <a:lnTo>
                      <a:pt y="76405" x="22052"/>
                    </a:lnTo>
                    <a:lnTo>
                      <a:pt y="75956" x="21753"/>
                    </a:lnTo>
                    <a:lnTo>
                      <a:pt y="75357" x="21454"/>
                    </a:lnTo>
                    <a:lnTo>
                      <a:pt y="74458" x="21275"/>
                    </a:lnTo>
                    <a:lnTo>
                      <a:pt y="73409" x="21215"/>
                    </a:lnTo>
                    <a:lnTo>
                      <a:pt y="72211" x="21335"/>
                    </a:lnTo>
                    <a:lnTo>
                      <a:pt y="71012" x="21634"/>
                    </a:lnTo>
                    <a:lnTo>
                      <a:pt y="69963" x="21992"/>
                    </a:lnTo>
                    <a:lnTo>
                      <a:pt y="68765" x="22470"/>
                    </a:lnTo>
                    <a:lnTo>
                      <a:pt y="67716" x="23068"/>
                    </a:lnTo>
                    <a:lnTo>
                      <a:pt y="66667" x="23785"/>
                    </a:lnTo>
                    <a:lnTo>
                      <a:pt y="65619" x="24562"/>
                    </a:lnTo>
                    <a:lnTo>
                      <a:pt y="64570" x="25399"/>
                    </a:lnTo>
                    <a:lnTo>
                      <a:pt y="63671" x="26355"/>
                    </a:lnTo>
                    <a:close/>
                  </a:path>
                </a:pathLst>
              </a:custGeom>
              <a:solidFill>
                <a:srgbClr val="008C00"/>
              </a:solidFill>
              <a:ln>
                <a:noFill/>
              </a:ln>
            </p:spPr>
            <p:txBody>
              <a:bodyPr bIns="91425" rIns="91425" lIns="91425" tIns="91425" anchor="ctr" anchorCtr="0">
                <a:noAutofit/>
              </a:bodyPr>
              <a:lstStyle/>
              <a:p>
                <a:pPr>
                  <a:spcBef>
                    <a:spcPts val="0"/>
                  </a:spcBef>
                  <a:buNone/>
                </a:pPr>
                <a:r>
                  <a:t/>
                </a:r>
                <a:endParaRPr/>
              </a:p>
            </p:txBody>
          </p:sp>
          <p:sp>
            <p:nvSpPr>
              <p:cNvPr id="237" name="Shape 237"/>
              <p:cNvSpPr/>
              <p:nvPr/>
            </p:nvSpPr>
            <p:spPr>
              <a:xfrm>
                <a:off y="1576775" x="1047300"/>
                <a:ext cy="3750" cx="1525"/>
              </a:xfrm>
              <a:custGeom>
                <a:pathLst>
                  <a:path w="61" extrusionOk="0" h="150">
                    <a:moveTo>
                      <a:pt y="150" x="60"/>
                    </a:moveTo>
                    <a:lnTo>
                      <a:pt y="0" x="0"/>
                    </a:lnTo>
                    <a:lnTo>
                      <a:pt y="150" x="60"/>
                    </a:lnTo>
                    <a:lnTo>
                      <a:pt y="150" x="60"/>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238" name="Shape 238"/>
              <p:cNvSpPr/>
              <p:nvPr/>
            </p:nvSpPr>
            <p:spPr>
              <a:xfrm>
                <a:off y="89875" x="0"/>
                <a:ext cy="2880175" cx="1860075"/>
              </a:xfrm>
              <a:custGeom>
                <a:pathLst>
                  <a:path w="74403" extrusionOk="0" h="115207">
                    <a:moveTo>
                      <a:pt y="11087" x="0"/>
                    </a:moveTo>
                    <a:lnTo>
                      <a:pt y="11087" x="31733"/>
                    </a:lnTo>
                    <a:lnTo>
                      <a:pt y="8540" x="32331"/>
                    </a:lnTo>
                    <a:lnTo>
                      <a:pt y="6293" x="32928"/>
                    </a:lnTo>
                    <a:lnTo>
                      <a:pt y="4345" x="33526"/>
                    </a:lnTo>
                    <a:lnTo>
                      <a:pt y="2847" x="34124"/>
                    </a:lnTo>
                    <a:lnTo>
                      <a:pt y="1648" x="34721"/>
                    </a:lnTo>
                    <a:lnTo>
                      <a:pt y="750" x="35378"/>
                    </a:lnTo>
                    <a:lnTo>
                      <a:pt y="300" x="35976"/>
                    </a:lnTo>
                    <a:lnTo>
                      <a:pt y="1" x="36633"/>
                    </a:lnTo>
                    <a:lnTo>
                      <a:pt y="300" x="37291"/>
                    </a:lnTo>
                    <a:lnTo>
                      <a:pt y="750" x="37948"/>
                    </a:lnTo>
                    <a:lnTo>
                      <a:pt y="1648" x="38606"/>
                    </a:lnTo>
                    <a:lnTo>
                      <a:pt y="2847" x="39263"/>
                    </a:lnTo>
                    <a:lnTo>
                      <a:pt y="4345" x="39980"/>
                    </a:lnTo>
                    <a:lnTo>
                      <a:pt y="6293" x="40637"/>
                    </a:lnTo>
                    <a:lnTo>
                      <a:pt y="8540" x="41355"/>
                    </a:lnTo>
                    <a:lnTo>
                      <a:pt y="11087" x="42072"/>
                    </a:lnTo>
                    <a:lnTo>
                      <a:pt y="6293" x="42610"/>
                    </a:lnTo>
                    <a:lnTo>
                      <a:pt y="2847" x="43327"/>
                    </a:lnTo>
                    <a:lnTo>
                      <a:pt y="750" x="44044"/>
                    </a:lnTo>
                    <a:lnTo>
                      <a:pt y="1" x="44940"/>
                    </a:lnTo>
                    <a:lnTo>
                      <a:pt y="750" x="45896"/>
                    </a:lnTo>
                    <a:lnTo>
                      <a:pt y="2847" x="46972"/>
                    </a:lnTo>
                    <a:lnTo>
                      <a:pt y="6293" x="48167"/>
                    </a:lnTo>
                    <a:lnTo>
                      <a:pt y="11087" x="49422"/>
                    </a:lnTo>
                    <a:lnTo>
                      <a:pt y="7042" x="49303"/>
                    </a:lnTo>
                    <a:lnTo>
                      <a:pt y="4195" x="49422"/>
                    </a:lnTo>
                    <a:lnTo>
                      <a:pt y="2547" x="49721"/>
                    </a:lnTo>
                    <a:lnTo>
                      <a:pt y="1948" x="50319"/>
                    </a:lnTo>
                    <a:lnTo>
                      <a:pt y="2547" x="51036"/>
                    </a:lnTo>
                    <a:lnTo>
                      <a:pt y="4195" x="52052"/>
                    </a:lnTo>
                    <a:lnTo>
                      <a:pt y="7042" x="53307"/>
                    </a:lnTo>
                    <a:lnTo>
                      <a:pt y="11087" x="54741"/>
                    </a:lnTo>
                    <a:lnTo>
                      <a:pt y="6742" x="54681"/>
                    </a:lnTo>
                    <a:lnTo>
                      <a:pt y="3596" x="54801"/>
                    </a:lnTo>
                    <a:lnTo>
                      <a:pt y="1648" x="55100"/>
                    </a:lnTo>
                    <a:lnTo>
                      <a:pt y="1049" x="55578"/>
                    </a:lnTo>
                    <a:lnTo>
                      <a:pt y="1648" x="56175"/>
                    </a:lnTo>
                    <a:lnTo>
                      <a:pt y="3596" x="57012"/>
                    </a:lnTo>
                    <a:lnTo>
                      <a:pt y="6742" x="57968"/>
                    </a:lnTo>
                    <a:lnTo>
                      <a:pt y="11087" x="59104"/>
                    </a:lnTo>
                    <a:lnTo>
                      <a:pt y="17379" x="59402"/>
                    </a:lnTo>
                    <a:lnTo>
                      <a:pt y="23521" x="59940"/>
                    </a:lnTo>
                    <a:lnTo>
                      <a:pt y="29364" x="60598"/>
                    </a:lnTo>
                    <a:lnTo>
                      <a:pt y="35057" x="61494"/>
                    </a:lnTo>
                    <a:lnTo>
                      <a:pt y="40600" x="62450"/>
                    </a:lnTo>
                    <a:lnTo>
                      <a:pt y="45993" x="63586"/>
                    </a:lnTo>
                    <a:lnTo>
                      <a:pt y="51386" x="64721"/>
                    </a:lnTo>
                    <a:lnTo>
                      <a:pt y="56780" x="65976"/>
                    </a:lnTo>
                    <a:lnTo>
                      <a:pt y="62323" x="67231"/>
                    </a:lnTo>
                    <a:lnTo>
                      <a:pt y="67716" x="68486"/>
                    </a:lnTo>
                    <a:lnTo>
                      <a:pt y="73409" x="69681"/>
                    </a:lnTo>
                    <a:lnTo>
                      <a:pt y="79251" x="70817"/>
                    </a:lnTo>
                    <a:lnTo>
                      <a:pt y="85244" x="71952"/>
                    </a:lnTo>
                    <a:lnTo>
                      <a:pt y="91536" x="72908"/>
                    </a:lnTo>
                    <a:lnTo>
                      <a:pt y="98128" x="73745"/>
                    </a:lnTo>
                    <a:lnTo>
                      <a:pt y="105019" x="74402"/>
                    </a:lnTo>
                    <a:lnTo>
                      <a:pt y="105918" x="73984"/>
                    </a:lnTo>
                    <a:lnTo>
                      <a:pt y="106667" x="73506"/>
                    </a:lnTo>
                    <a:lnTo>
                      <a:pt y="107416" x="72908"/>
                    </a:lnTo>
                    <a:lnTo>
                      <a:pt y="108015" x="72311"/>
                    </a:lnTo>
                    <a:lnTo>
                      <a:pt y="108765" x="71594"/>
                    </a:lnTo>
                    <a:lnTo>
                      <a:pt y="109364" x="70757"/>
                    </a:lnTo>
                    <a:lnTo>
                      <a:pt y="109963" x="69861"/>
                    </a:lnTo>
                    <a:lnTo>
                      <a:pt y="110412" x="68904"/>
                    </a:lnTo>
                    <a:lnTo>
                      <a:pt y="111012" x="67829"/>
                    </a:lnTo>
                    <a:lnTo>
                      <a:pt y="111461" x="66693"/>
                    </a:lnTo>
                    <a:lnTo>
                      <a:pt y="111911" x="65438"/>
                    </a:lnTo>
                    <a:lnTo>
                      <a:pt y="112210" x="64124"/>
                    </a:lnTo>
                    <a:lnTo>
                      <a:pt y="112660" x="62689"/>
                    </a:lnTo>
                    <a:lnTo>
                      <a:pt y="112959" x="61135"/>
                    </a:lnTo>
                    <a:lnTo>
                      <a:pt y="113259" x="59522"/>
                    </a:lnTo>
                    <a:lnTo>
                      <a:pt y="113559" x="57789"/>
                    </a:lnTo>
                    <a:lnTo>
                      <a:pt y="113858" x="55936"/>
                    </a:lnTo>
                    <a:lnTo>
                      <a:pt y="114008" x="53964"/>
                    </a:lnTo>
                    <a:lnTo>
                      <a:pt y="114158" x="51873"/>
                    </a:lnTo>
                    <a:lnTo>
                      <a:pt y="114457" x="49721"/>
                    </a:lnTo>
                    <a:lnTo>
                      <a:pt y="114607" x="47390"/>
                    </a:lnTo>
                    <a:lnTo>
                      <a:pt y="114757" x="45000"/>
                    </a:lnTo>
                    <a:lnTo>
                      <a:pt y="114757" x="42430"/>
                    </a:lnTo>
                    <a:lnTo>
                      <a:pt y="114907" x="39801"/>
                    </a:lnTo>
                    <a:lnTo>
                      <a:pt y="115057" x="36992"/>
                    </a:lnTo>
                    <a:lnTo>
                      <a:pt y="115057" x="34124"/>
                    </a:lnTo>
                    <a:lnTo>
                      <a:pt y="115057" x="31076"/>
                    </a:lnTo>
                    <a:lnTo>
                      <a:pt y="115207" x="27849"/>
                    </a:lnTo>
                    <a:lnTo>
                      <a:pt y="115207" x="24562"/>
                    </a:lnTo>
                    <a:lnTo>
                      <a:pt y="115207" x="21096"/>
                    </a:lnTo>
                    <a:lnTo>
                      <a:pt y="115207" x="17510"/>
                    </a:lnTo>
                    <a:lnTo>
                      <a:pt y="115207" x="13805"/>
                    </a:lnTo>
                    <a:lnTo>
                      <a:pt y="108165" x="13147"/>
                    </a:lnTo>
                    <a:lnTo>
                      <a:pt y="101274" x="12371"/>
                    </a:lnTo>
                    <a:lnTo>
                      <a:pt y="94532" x="11474"/>
                    </a:lnTo>
                    <a:lnTo>
                      <a:pt y="87791" x="10518"/>
                    </a:lnTo>
                    <a:lnTo>
                      <a:pt y="81199" x="9442"/>
                    </a:lnTo>
                    <a:lnTo>
                      <a:pt y="74757" x="8367"/>
                    </a:lnTo>
                    <a:lnTo>
                      <a:pt y="68315" x="7231"/>
                    </a:lnTo>
                    <a:lnTo>
                      <a:pt y="61873" x="6155"/>
                    </a:lnTo>
                    <a:lnTo>
                      <a:pt y="55581" x="5080"/>
                    </a:lnTo>
                    <a:lnTo>
                      <a:pt y="49289" x="4004"/>
                    </a:lnTo>
                    <a:lnTo>
                      <a:pt y="42997" x="3048"/>
                    </a:lnTo>
                    <a:lnTo>
                      <a:pt y="36555" x="2151"/>
                    </a:lnTo>
                    <a:lnTo>
                      <a:pt y="30263" x="1434"/>
                    </a:lnTo>
                    <a:lnTo>
                      <a:pt y="23971" x="777"/>
                    </a:lnTo>
                    <a:lnTo>
                      <a:pt y="17529" x="299"/>
                    </a:lnTo>
                    <a:lnTo>
                      <a:pt y="11087" x="0"/>
                    </a:lnTo>
                    <a:close/>
                  </a:path>
                </a:pathLst>
              </a:custGeom>
              <a:solidFill>
                <a:srgbClr val="FF0000"/>
              </a:solidFill>
              <a:ln>
                <a:noFill/>
              </a:ln>
            </p:spPr>
            <p:txBody>
              <a:bodyPr bIns="91425" rIns="91425" lIns="91425" tIns="91425" anchor="ctr" anchorCtr="0">
                <a:noAutofit/>
              </a:bodyPr>
              <a:lstStyle/>
              <a:p>
                <a:pPr>
                  <a:spcBef>
                    <a:spcPts val="0"/>
                  </a:spcBef>
                  <a:buNone/>
                </a:pPr>
                <a:r>
                  <a:t/>
                </a:r>
                <a:endParaRPr/>
              </a:p>
            </p:txBody>
          </p:sp>
          <p:sp>
            <p:nvSpPr>
              <p:cNvPr id="239" name="Shape 239"/>
              <p:cNvSpPr/>
              <p:nvPr/>
            </p:nvSpPr>
            <p:spPr>
              <a:xfrm>
                <a:off y="539325" x="112050"/>
                <a:ext cy="2262175" cx="463150"/>
              </a:xfrm>
              <a:custGeom>
                <a:pathLst>
                  <a:path w="18526" extrusionOk="0" h="90487">
                    <a:moveTo>
                      <a:pt y="42547" x="10518"/>
                    </a:moveTo>
                    <a:lnTo>
                      <a:pt y="41348" x="11594"/>
                    </a:lnTo>
                    <a:lnTo>
                      <a:pt y="39700" x="12311"/>
                    </a:lnTo>
                    <a:lnTo>
                      <a:pt y="37753" x="12729"/>
                    </a:lnTo>
                    <a:lnTo>
                      <a:pt y="35356" x="12849"/>
                    </a:lnTo>
                    <a:lnTo>
                      <a:pt y="32509" x="12729"/>
                    </a:lnTo>
                    <a:lnTo>
                      <a:pt y="29363" x="12430"/>
                    </a:lnTo>
                    <a:lnTo>
                      <a:pt y="25918" x="11952"/>
                    </a:lnTo>
                    <a:lnTo>
                      <a:pt y="22023" x="11414"/>
                    </a:lnTo>
                    <a:lnTo>
                      <a:pt y="19026" x="10996"/>
                    </a:lnTo>
                    <a:lnTo>
                      <a:pt y="16779" x="10578"/>
                    </a:lnTo>
                    <a:lnTo>
                      <a:pt y="15281" x="10159"/>
                    </a:lnTo>
                    <a:lnTo>
                      <a:pt y="14232" x="9741"/>
                    </a:lnTo>
                    <a:lnTo>
                      <a:pt y="13783" x="9263"/>
                    </a:lnTo>
                    <a:lnTo>
                      <a:pt y="13633" x="8725"/>
                    </a:lnTo>
                    <a:lnTo>
                      <a:pt y="13933" x="8068"/>
                    </a:lnTo>
                    <a:lnTo>
                      <a:pt y="14532" x="7231"/>
                    </a:lnTo>
                    <a:lnTo>
                      <a:pt y="16479" x="7112"/>
                    </a:lnTo>
                    <a:lnTo>
                      <a:pt y="18876" x="7171"/>
                    </a:lnTo>
                    <a:lnTo>
                      <a:pt y="21873" x="7410"/>
                    </a:lnTo>
                    <a:lnTo>
                      <a:pt y="25318" x="7829"/>
                    </a:lnTo>
                    <a:lnTo>
                      <a:pt y="29214" x="8367"/>
                    </a:lnTo>
                    <a:lnTo>
                      <a:pt y="33408" x="8964"/>
                    </a:lnTo>
                    <a:lnTo>
                      <a:pt y="37753" x="9741"/>
                    </a:lnTo>
                    <a:lnTo>
                      <a:pt y="42547" x="10518"/>
                    </a:lnTo>
                    <a:lnTo>
                      <a:pt y="43895" x="10757"/>
                    </a:lnTo>
                    <a:lnTo>
                      <a:pt y="45393" x="10996"/>
                    </a:lnTo>
                    <a:lnTo>
                      <a:pt y="46742" x="11235"/>
                    </a:lnTo>
                    <a:lnTo>
                      <a:pt y="48090" x="11474"/>
                    </a:lnTo>
                    <a:lnTo>
                      <a:pt y="49588" x="11713"/>
                    </a:lnTo>
                    <a:lnTo>
                      <a:pt y="50936" x="11952"/>
                    </a:lnTo>
                    <a:lnTo>
                      <a:pt y="52434" x="12251"/>
                    </a:lnTo>
                    <a:lnTo>
                      <a:pt y="53783" x="12490"/>
                    </a:lnTo>
                    <a:lnTo>
                      <a:pt y="58577" x="13327"/>
                    </a:lnTo>
                    <a:lnTo>
                      <a:pt y="63521" x="14163"/>
                    </a:lnTo>
                    <a:lnTo>
                      <a:pt y="68315" x="14940"/>
                    </a:lnTo>
                    <a:lnTo>
                      <a:pt y="72959" x="15717"/>
                    </a:lnTo>
                    <a:lnTo>
                      <a:pt y="77603" x="16375"/>
                    </a:lnTo>
                    <a:lnTo>
                      <a:pt y="82097" x="17032"/>
                    </a:lnTo>
                    <a:lnTo>
                      <a:pt y="86442" x="17570"/>
                    </a:lnTo>
                    <a:lnTo>
                      <a:pt y="90487" x="17988"/>
                    </a:lnTo>
                    <a:lnTo>
                      <a:pt y="90487" x="12251"/>
                    </a:lnTo>
                    <a:lnTo>
                      <a:pt y="89738" x="12132"/>
                    </a:lnTo>
                    <a:lnTo>
                      <a:pt y="87790" x="11833"/>
                    </a:lnTo>
                    <a:lnTo>
                      <a:pt y="84644" x="11295"/>
                    </a:lnTo>
                    <a:lnTo>
                      <a:pt y="80449" x="10578"/>
                    </a:lnTo>
                    <a:lnTo>
                      <a:pt y="75506" x="9801"/>
                    </a:lnTo>
                    <a:lnTo>
                      <a:pt y="69663" x="8904"/>
                    </a:lnTo>
                    <a:lnTo>
                      <a:pt y="63371" x="7889"/>
                    </a:lnTo>
                    <a:lnTo>
                      <a:pt y="56779" x="6873"/>
                    </a:lnTo>
                    <a:lnTo>
                      <a:pt y="49888" x="5797"/>
                    </a:lnTo>
                    <a:lnTo>
                      <a:pt y="42846" x="4721"/>
                    </a:lnTo>
                    <a:lnTo>
                      <a:pt y="35805" x="3705"/>
                    </a:lnTo>
                    <a:lnTo>
                      <a:pt y="29064" x="2749"/>
                    </a:lnTo>
                    <a:lnTo>
                      <a:pt y="22472" x="1853"/>
                    </a:lnTo>
                    <a:lnTo>
                      <a:pt y="16629" x="1076"/>
                    </a:lnTo>
                    <a:lnTo>
                      <a:pt y="11236" x="478"/>
                    </a:lnTo>
                    <a:lnTo>
                      <a:pt y="6742" x="0"/>
                    </a:lnTo>
                    <a:lnTo>
                      <a:pt y="749" x="7829"/>
                    </a:lnTo>
                    <a:lnTo>
                      <a:pt y="150" x="8785"/>
                    </a:lnTo>
                    <a:lnTo>
                      <a:pt y="0" x="9681"/>
                    </a:lnTo>
                    <a:lnTo>
                      <a:pt y="0" x="10638"/>
                    </a:lnTo>
                    <a:lnTo>
                      <a:pt y="599" x="11594"/>
                    </a:lnTo>
                    <a:lnTo>
                      <a:pt y="1648" x="12490"/>
                    </a:lnTo>
                    <a:lnTo>
                      <a:pt y="3146" x="13387"/>
                    </a:lnTo>
                    <a:lnTo>
                      <a:pt y="5243" x="14223"/>
                    </a:lnTo>
                    <a:lnTo>
                      <a:pt y="8090" x="15060"/>
                    </a:lnTo>
                    <a:lnTo>
                      <a:pt y="10187" x="15538"/>
                    </a:lnTo>
                    <a:lnTo>
                      <a:pt y="12434" x="16016"/>
                    </a:lnTo>
                    <a:lnTo>
                      <a:pt y="14682" x="16494"/>
                    </a:lnTo>
                    <a:lnTo>
                      <a:pt y="16929" x="16853"/>
                    </a:lnTo>
                    <a:lnTo>
                      <a:pt y="19326" x="17271"/>
                    </a:lnTo>
                    <a:lnTo>
                      <a:pt y="21723" x="17570"/>
                    </a:lnTo>
                    <a:lnTo>
                      <a:pt y="24120" x="17869"/>
                    </a:lnTo>
                    <a:lnTo>
                      <a:pt y="26517" x="18108"/>
                    </a:lnTo>
                    <a:lnTo>
                      <a:pt y="32809" x="18526"/>
                    </a:lnTo>
                    <a:lnTo>
                      <a:pt y="38052" x="18526"/>
                    </a:lnTo>
                    <a:lnTo>
                      <a:pt y="42397" x="18167"/>
                    </a:lnTo>
                    <a:lnTo>
                      <a:pt y="45843" x="17510"/>
                    </a:lnTo>
                    <a:lnTo>
                      <a:pt y="48539" x="16554"/>
                    </a:lnTo>
                    <a:lnTo>
                      <a:pt y="50787" x="15418"/>
                    </a:lnTo>
                    <a:lnTo>
                      <a:pt y="52434" x="14044"/>
                    </a:lnTo>
                    <a:lnTo>
                      <a:pt y="53783" x="12490"/>
                    </a:lnTo>
                    <a:lnTo>
                      <a:pt y="42547" x="10518"/>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40" name="Shape 240"/>
              <p:cNvSpPr/>
              <p:nvPr/>
            </p:nvSpPr>
            <p:spPr>
              <a:xfrm>
                <a:off y="284625" x="490025"/>
                <a:ext cy="2161075" cx="440775"/>
              </a:xfrm>
              <a:custGeom>
                <a:pathLst>
                  <a:path w="17631" extrusionOk="0" h="86443">
                    <a:moveTo>
                      <a:pt y="3297" x="5499"/>
                    </a:moveTo>
                    <a:lnTo>
                      <a:pt y="63821" x="9622"/>
                    </a:lnTo>
                    <a:lnTo>
                      <a:pt y="65319" x="9742"/>
                    </a:lnTo>
                    <a:lnTo>
                      <a:pt y="66817" x="9861"/>
                    </a:lnTo>
                    <a:lnTo>
                      <a:pt y="68166" x="10040"/>
                    </a:lnTo>
                    <a:lnTo>
                      <a:pt y="69364" x="10279"/>
                    </a:lnTo>
                    <a:lnTo>
                      <a:pt y="70413" x="10519"/>
                    </a:lnTo>
                    <a:lnTo>
                      <a:pt y="71312" x="10877"/>
                    </a:lnTo>
                    <a:lnTo>
                      <a:pt y="71911" x="11236"/>
                    </a:lnTo>
                    <a:lnTo>
                      <a:pt y="72061" x="11714"/>
                    </a:lnTo>
                    <a:lnTo>
                      <a:pt y="71312" x="12550"/>
                    </a:lnTo>
                    <a:lnTo>
                      <a:pt y="69364" x="12849"/>
                    </a:lnTo>
                    <a:lnTo>
                      <a:pt y="66518" x="12789"/>
                    </a:lnTo>
                    <a:lnTo>
                      <a:pt y="63521" x="12610"/>
                    </a:lnTo>
                    <a:lnTo>
                      <a:pt y="3297" x="8128"/>
                    </a:lnTo>
                    <a:lnTo>
                      <a:pt y="3297" x="12132"/>
                    </a:lnTo>
                    <a:lnTo>
                      <a:pt y="2398" x="12371"/>
                    </a:lnTo>
                    <a:lnTo>
                      <a:pt y="1649" x="12550"/>
                    </a:lnTo>
                    <a:lnTo>
                      <a:pt y="750" x="12730"/>
                    </a:lnTo>
                    <a:lnTo>
                      <a:pt y="1" x="12909"/>
                    </a:lnTo>
                    <a:lnTo>
                      <a:pt y="5244" x="13268"/>
                    </a:lnTo>
                    <a:lnTo>
                      <a:pt y="10488" x="13566"/>
                    </a:lnTo>
                    <a:lnTo>
                      <a:pt y="15581" x="13865"/>
                    </a:lnTo>
                    <a:lnTo>
                      <a:pt y="20525" x="14164"/>
                    </a:lnTo>
                    <a:lnTo>
                      <a:pt y="25319" x="14403"/>
                    </a:lnTo>
                    <a:lnTo>
                      <a:pt y="29814" x="14582"/>
                    </a:lnTo>
                    <a:lnTo>
                      <a:pt y="34308" x="14762"/>
                    </a:lnTo>
                    <a:lnTo>
                      <a:pt y="38353" x="14941"/>
                    </a:lnTo>
                    <a:lnTo>
                      <a:pt y="44645" x="15180"/>
                    </a:lnTo>
                    <a:lnTo>
                      <a:pt y="48990" x="15419"/>
                    </a:lnTo>
                    <a:lnTo>
                      <a:pt y="52735" x="15777"/>
                    </a:lnTo>
                    <a:lnTo>
                      <a:pt y="56930" x="16375"/>
                    </a:lnTo>
                    <a:lnTo>
                      <a:pt y="62772" x="17092"/>
                    </a:lnTo>
                    <a:lnTo>
                      <a:pt y="68166" x="17570"/>
                    </a:lnTo>
                    <a:lnTo>
                      <a:pt y="73109" x="17630"/>
                    </a:lnTo>
                    <a:lnTo>
                      <a:pt y="77604" x="17451"/>
                    </a:lnTo>
                    <a:lnTo>
                      <a:pt y="81199" x="16853"/>
                    </a:lnTo>
                    <a:lnTo>
                      <a:pt y="84046" x="15957"/>
                    </a:lnTo>
                    <a:lnTo>
                      <a:pt y="85843" x="14642"/>
                    </a:lnTo>
                    <a:lnTo>
                      <a:pt y="86443" x="12969"/>
                    </a:lnTo>
                    <a:lnTo>
                      <a:pt y="86293" x="12072"/>
                    </a:lnTo>
                    <a:lnTo>
                      <a:pt y="85694" x="11116"/>
                    </a:lnTo>
                    <a:lnTo>
                      <a:pt y="84795" x="10220"/>
                    </a:lnTo>
                    <a:lnTo>
                      <a:pt y="83596" x="9323"/>
                    </a:lnTo>
                    <a:lnTo>
                      <a:pt y="81948" x="8427"/>
                    </a:lnTo>
                    <a:lnTo>
                      <a:pt y="80151" x="7530"/>
                    </a:lnTo>
                    <a:lnTo>
                      <a:pt y="78203" x="6694"/>
                    </a:lnTo>
                    <a:lnTo>
                      <a:pt y="75956" x="5977"/>
                    </a:lnTo>
                    <a:lnTo>
                      <a:pt y="73559" x="5260"/>
                    </a:lnTo>
                    <a:lnTo>
                      <a:pt y="70862" x="4662"/>
                    </a:lnTo>
                    <a:lnTo>
                      <a:pt y="68166" x="4124"/>
                    </a:lnTo>
                    <a:lnTo>
                      <a:pt y="65319" x="3706"/>
                    </a:lnTo>
                    <a:lnTo>
                      <a:pt y="62323" x="3407"/>
                    </a:lnTo>
                    <a:lnTo>
                      <a:pt y="59327" x="3228"/>
                    </a:lnTo>
                    <a:lnTo>
                      <a:pt y="56181" x="3228"/>
                    </a:lnTo>
                    <a:lnTo>
                      <a:pt y="53184" x="3347"/>
                    </a:lnTo>
                    <a:lnTo>
                      <a:pt y="48091" x="3526"/>
                    </a:lnTo>
                    <a:lnTo>
                      <a:pt y="42248" x="3467"/>
                    </a:lnTo>
                    <a:lnTo>
                      <a:pt y="36106" x="3168"/>
                    </a:lnTo>
                    <a:lnTo>
                      <a:pt y="29963" x="2690"/>
                    </a:lnTo>
                    <a:lnTo>
                      <a:pt y="26368" x="2331"/>
                    </a:lnTo>
                    <a:lnTo>
                      <a:pt y="23072" x="2032"/>
                    </a:lnTo>
                    <a:lnTo>
                      <a:pt y="19776" x="1674"/>
                    </a:lnTo>
                    <a:lnTo>
                      <a:pt y="16630" x="1375"/>
                    </a:lnTo>
                    <a:lnTo>
                      <a:pt y="13484" x="1017"/>
                    </a:lnTo>
                    <a:lnTo>
                      <a:pt y="10188" x="718"/>
                    </a:lnTo>
                    <a:lnTo>
                      <a:pt y="6892" x="359"/>
                    </a:lnTo>
                    <a:lnTo>
                      <a:pt y="3297" x="1"/>
                    </a:lnTo>
                    <a:lnTo>
                      <a:pt y="3297" x="5499"/>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41" name="Shape 241"/>
              <p:cNvSpPr/>
              <p:nvPr/>
            </p:nvSpPr>
            <p:spPr>
              <a:xfrm>
                <a:off y="415725" x="1051775"/>
                <a:ext cy="2273425" cx="243550"/>
              </a:xfrm>
              <a:custGeom>
                <a:pathLst>
                  <a:path w="9742" extrusionOk="0" h="90937">
                    <a:moveTo>
                      <a:pt y="0" x="1"/>
                    </a:moveTo>
                    <a:lnTo>
                      <a:pt y="4045" x="1"/>
                    </a:lnTo>
                    <a:lnTo>
                      <a:pt y="8689" x="120"/>
                    </a:lnTo>
                    <a:lnTo>
                      <a:pt y="13933" x="359"/>
                    </a:lnTo>
                    <a:lnTo>
                      <a:pt y="19626" x="718"/>
                    </a:lnTo>
                    <a:lnTo>
                      <a:pt y="25618" x="1196"/>
                    </a:lnTo>
                    <a:lnTo>
                      <a:pt y="32060" x="1734"/>
                    </a:lnTo>
                    <a:lnTo>
                      <a:pt y="38502" x="2391"/>
                    </a:lnTo>
                    <a:lnTo>
                      <a:pt y="45094" x="3108"/>
                    </a:lnTo>
                    <a:lnTo>
                      <a:pt y="51686" x="3885"/>
                    </a:lnTo>
                    <a:lnTo>
                      <a:pt y="58277" x="4722"/>
                    </a:lnTo>
                    <a:lnTo>
                      <a:pt y="64719" x="5558"/>
                    </a:lnTo>
                    <a:lnTo>
                      <a:pt y="70712" x="6395"/>
                    </a:lnTo>
                    <a:lnTo>
                      <a:pt y="76555" x="7292"/>
                    </a:lnTo>
                    <a:lnTo>
                      <a:pt y="81948" x="8128"/>
                    </a:lnTo>
                    <a:lnTo>
                      <a:pt y="86742" x="8965"/>
                    </a:lnTo>
                    <a:lnTo>
                      <a:pt y="90937" x="9742"/>
                    </a:lnTo>
                    <a:lnTo>
                      <a:pt y="86143" x="9084"/>
                    </a:lnTo>
                    <a:lnTo>
                      <a:pt y="80899" x="8367"/>
                    </a:lnTo>
                    <a:lnTo>
                      <a:pt y="75056" x="7650"/>
                    </a:lnTo>
                    <a:lnTo>
                      <a:pt y="69064" x="6873"/>
                    </a:lnTo>
                    <a:lnTo>
                      <a:pt y="62622" x="6037"/>
                    </a:lnTo>
                    <a:lnTo>
                      <a:pt y="56030" x="5260"/>
                    </a:lnTo>
                    <a:lnTo>
                      <a:pt y="49438" x="4483"/>
                    </a:lnTo>
                    <a:lnTo>
                      <a:pt y="42697" x="3706"/>
                    </a:lnTo>
                    <a:lnTo>
                      <a:pt y="36255" x="2989"/>
                    </a:lnTo>
                    <a:lnTo>
                      <a:pt y="29813" x="2331"/>
                    </a:lnTo>
                    <a:lnTo>
                      <a:pt y="23671" x="1734"/>
                    </a:lnTo>
                    <a:lnTo>
                      <a:pt y="17828" x="1196"/>
                    </a:lnTo>
                    <a:lnTo>
                      <a:pt y="12584" x="718"/>
                    </a:lnTo>
                    <a:lnTo>
                      <a:pt y="7641" x="359"/>
                    </a:lnTo>
                    <a:lnTo>
                      <a:pt y="3446" x="120"/>
                    </a:lnTo>
                    <a:lnTo>
                      <a:pt y="0" x="1"/>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42" name="Shape 242"/>
              <p:cNvSpPr/>
              <p:nvPr/>
            </p:nvSpPr>
            <p:spPr>
              <a:xfrm>
                <a:off y="374525" x="1243025"/>
                <a:ext cy="1734100" cx="219625"/>
              </a:xfrm>
              <a:custGeom>
                <a:pathLst>
                  <a:path w="8785" extrusionOk="0" h="69364">
                    <a:moveTo>
                      <a:pt y="0" x="0"/>
                    </a:moveTo>
                    <a:lnTo>
                      <a:pt y="7940" x="179"/>
                    </a:lnTo>
                    <a:lnTo>
                      <a:pt y="16480" x="657"/>
                    </a:lnTo>
                    <a:lnTo>
                      <a:pt y="25468" x="1554"/>
                    </a:lnTo>
                    <a:lnTo>
                      <a:pt y="34607" x="2630"/>
                    </a:lnTo>
                    <a:lnTo>
                      <a:pt y="43895" x="4004"/>
                    </a:lnTo>
                    <a:lnTo>
                      <a:pt y="52884" x="5498"/>
                    </a:lnTo>
                    <a:lnTo>
                      <a:pt y="61423" x="7112"/>
                    </a:lnTo>
                    <a:lnTo>
                      <a:pt y="69364" x="8785"/>
                    </a:lnTo>
                    <a:lnTo>
                      <a:pt y="60375" x="7351"/>
                    </a:lnTo>
                    <a:lnTo>
                      <a:pt y="50937" x="5916"/>
                    </a:lnTo>
                    <a:lnTo>
                      <a:pt y="41498" x="4482"/>
                    </a:lnTo>
                    <a:lnTo>
                      <a:pt y="32210" x="3227"/>
                    </a:lnTo>
                    <a:lnTo>
                      <a:pt y="23071" x="2032"/>
                    </a:lnTo>
                    <a:lnTo>
                      <a:pt y="14532" x="1076"/>
                    </a:lnTo>
                    <a:lnTo>
                      <a:pt y="6742" x="418"/>
                    </a:lnTo>
                    <a:lnTo>
                      <a:pt y="0" x="0"/>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43" name="Shape 243"/>
              <p:cNvSpPr/>
              <p:nvPr/>
            </p:nvSpPr>
            <p:spPr>
              <a:xfrm>
                <a:off y="348300" x="1365525"/>
                <a:ext cy="1441975" cx="194250"/>
              </a:xfrm>
              <a:custGeom>
                <a:pathLst>
                  <a:path w="7770" extrusionOk="0" h="57679">
                    <a:moveTo>
                      <a:pt y="1" x="1"/>
                    </a:moveTo>
                    <a:lnTo>
                      <a:pt y="7341" x="120"/>
                    </a:lnTo>
                    <a:lnTo>
                      <a:pt y="14532" x="538"/>
                    </a:lnTo>
                    <a:lnTo>
                      <a:pt y="21574" x="1196"/>
                    </a:lnTo>
                    <a:lnTo>
                      <a:pt y="28765" x="2152"/>
                    </a:lnTo>
                    <a:lnTo>
                      <a:pt y="35806" x="3287"/>
                    </a:lnTo>
                    <a:lnTo>
                      <a:pt y="42997" x="4602"/>
                    </a:lnTo>
                    <a:lnTo>
                      <a:pt y="50188" x="6156"/>
                    </a:lnTo>
                    <a:lnTo>
                      <a:pt y="57678" x="7769"/>
                    </a:lnTo>
                    <a:lnTo>
                      <a:pt y="49139" x="6395"/>
                    </a:lnTo>
                    <a:lnTo>
                      <a:pt y="41049" x="5080"/>
                    </a:lnTo>
                    <a:lnTo>
                      <a:pt y="33559" x="3825"/>
                    </a:lnTo>
                    <a:lnTo>
                      <a:pt y="26218" x="2750"/>
                    </a:lnTo>
                    <a:lnTo>
                      <a:pt y="19326" x="1734"/>
                    </a:lnTo>
                    <a:lnTo>
                      <a:pt y="12735" x="957"/>
                    </a:lnTo>
                    <a:lnTo>
                      <a:pt y="6293" x="359"/>
                    </a:lnTo>
                    <a:lnTo>
                      <a:pt y="1" x="1"/>
                    </a:lnTo>
                    <a:close/>
                  </a:path>
                </a:pathLst>
              </a:custGeom>
              <a:solidFill>
                <a:srgbClr val="960000"/>
              </a:solidFill>
              <a:ln>
                <a:noFill/>
              </a:ln>
            </p:spPr>
            <p:txBody>
              <a:bodyPr bIns="91425" rIns="91425" lIns="91425" tIns="91425" anchor="ctr" anchorCtr="0">
                <a:noAutofit/>
              </a:bodyPr>
              <a:lstStyle/>
              <a:p>
                <a:pPr>
                  <a:spcBef>
                    <a:spcPts val="0"/>
                  </a:spcBef>
                  <a:buNone/>
                </a:pPr>
                <a:r>
                  <a:t/>
                </a:r>
                <a:endParaRPr/>
              </a:p>
            </p:txBody>
          </p:sp>
          <p:sp>
            <p:nvSpPr>
              <p:cNvPr id="244" name="Shape 244"/>
              <p:cNvSpPr/>
              <p:nvPr/>
            </p:nvSpPr>
            <p:spPr>
              <a:xfrm>
                <a:off y="531825" x="1153375"/>
                <a:ext cy="2149825" cx="578200"/>
              </a:xfrm>
              <a:custGeom>
                <a:pathLst>
                  <a:path w="23128" extrusionOk="0" h="85993">
                    <a:moveTo>
                      <a:pt y="85993" x="7411"/>
                    </a:moveTo>
                    <a:lnTo>
                      <a:pt y="78502" x="6514"/>
                    </a:lnTo>
                    <a:lnTo>
                      <a:pt y="70862" x="5678"/>
                    </a:lnTo>
                    <a:lnTo>
                      <a:pt y="62772" x="4781"/>
                    </a:lnTo>
                    <a:lnTo>
                      <a:pt y="53933" x="3885"/>
                    </a:lnTo>
                    <a:lnTo>
                      <a:pt y="43746" x="2929"/>
                    </a:lnTo>
                    <a:lnTo>
                      <a:pt y="31911" x="1973"/>
                    </a:lnTo>
                    <a:lnTo>
                      <a:pt y="18128" x="1016"/>
                    </a:lnTo>
                    <a:lnTo>
                      <a:pt y="1948" x="0"/>
                    </a:lnTo>
                    <a:lnTo>
                      <a:pt y="0" x="5319"/>
                    </a:lnTo>
                    <a:lnTo>
                      <a:pt y="6293" x="5678"/>
                    </a:lnTo>
                    <a:lnTo>
                      <a:pt y="11985" x="6036"/>
                    </a:lnTo>
                    <a:lnTo>
                      <a:pt y="17079" x="6395"/>
                    </a:lnTo>
                    <a:lnTo>
                      <a:pt y="21723" x="6694"/>
                    </a:lnTo>
                    <a:lnTo>
                      <a:pt y="25918" x="6992"/>
                    </a:lnTo>
                    <a:lnTo>
                      <a:pt y="29663" x="7291"/>
                    </a:lnTo>
                    <a:lnTo>
                      <a:pt y="32959" x="7590"/>
                    </a:lnTo>
                    <a:lnTo>
                      <a:pt y="35806" x="7949"/>
                    </a:lnTo>
                    <a:lnTo>
                      <a:pt y="33409" x="8008"/>
                    </a:lnTo>
                    <a:lnTo>
                      <a:pt y="31761" x="8247"/>
                    </a:lnTo>
                    <a:lnTo>
                      <a:pt y="30862" x="8546"/>
                    </a:lnTo>
                    <a:lnTo>
                      <a:pt y="30562" x="8965"/>
                    </a:lnTo>
                    <a:lnTo>
                      <a:pt y="30862" x="9443"/>
                    </a:lnTo>
                    <a:lnTo>
                      <a:pt y="31611" x="9921"/>
                    </a:lnTo>
                    <a:lnTo>
                      <a:pt y="32959" x="10399"/>
                    </a:lnTo>
                    <a:lnTo>
                      <a:pt y="34907" x="10877"/>
                    </a:lnTo>
                    <a:lnTo>
                      <a:pt y="3446" x="7650"/>
                    </a:lnTo>
                    <a:lnTo>
                      <a:pt y="3146" x="11594"/>
                    </a:lnTo>
                    <a:lnTo>
                      <a:pt y="9439" x="12251"/>
                    </a:lnTo>
                    <a:lnTo>
                      <a:pt y="15581" x="12849"/>
                    </a:lnTo>
                    <a:lnTo>
                      <a:pt y="21424" x="13506"/>
                    </a:lnTo>
                    <a:lnTo>
                      <a:pt y="26967" x="14104"/>
                    </a:lnTo>
                    <a:lnTo>
                      <a:pt y="32210" x="14761"/>
                    </a:lnTo>
                    <a:lnTo>
                      <a:pt y="37304" x="15359"/>
                    </a:lnTo>
                    <a:lnTo>
                      <a:pt y="42248" x="16016"/>
                    </a:lnTo>
                    <a:lnTo>
                      <a:pt y="47042" x="16674"/>
                    </a:lnTo>
                    <a:lnTo>
                      <a:pt y="51536" x="17331"/>
                    </a:lnTo>
                    <a:lnTo>
                      <a:pt y="56030" x="18048"/>
                    </a:lnTo>
                    <a:lnTo>
                      <a:pt y="60375" x="18765"/>
                    </a:lnTo>
                    <a:lnTo>
                      <a:pt y="64570" x="19542"/>
                    </a:lnTo>
                    <a:lnTo>
                      <a:pt y="68615" x="20379"/>
                    </a:lnTo>
                    <a:lnTo>
                      <a:pt y="72660" x="21275"/>
                    </a:lnTo>
                    <a:lnTo>
                      <a:pt y="76555" x="22172"/>
                    </a:lnTo>
                    <a:lnTo>
                      <a:pt y="80450" x="23128"/>
                    </a:lnTo>
                    <a:lnTo>
                      <a:pt y="81349" x="22650"/>
                    </a:lnTo>
                    <a:lnTo>
                      <a:pt y="82248" x="22112"/>
                    </a:lnTo>
                    <a:lnTo>
                      <a:pt y="82997" x="21574"/>
                    </a:lnTo>
                    <a:lnTo>
                      <a:pt y="83446" x="20977"/>
                    </a:lnTo>
                    <a:lnTo>
                      <a:pt y="83896" x="20379"/>
                    </a:lnTo>
                    <a:lnTo>
                      <a:pt y="84345" x="19781"/>
                    </a:lnTo>
                    <a:lnTo>
                      <a:pt y="84495" x="19184"/>
                    </a:lnTo>
                    <a:lnTo>
                      <a:pt y="84645" x="18526"/>
                    </a:lnTo>
                    <a:lnTo>
                      <a:pt y="81349" x="17451"/>
                    </a:lnTo>
                    <a:lnTo>
                      <a:pt y="77304" x="16435"/>
                    </a:lnTo>
                    <a:lnTo>
                      <a:pt y="72959" x="15538"/>
                    </a:lnTo>
                    <a:lnTo>
                      <a:pt y="68315" x="14702"/>
                    </a:lnTo>
                    <a:lnTo>
                      <a:pt y="63671" x="13985"/>
                    </a:lnTo>
                    <a:lnTo>
                      <a:pt y="58877" x="13327"/>
                    </a:lnTo>
                    <a:lnTo>
                      <a:pt y="54233" x="12789"/>
                    </a:lnTo>
                    <a:lnTo>
                      <a:pt y="49888" x="12311"/>
                    </a:lnTo>
                    <a:lnTo>
                      <a:pt y="48390" x="12012"/>
                    </a:lnTo>
                    <a:lnTo>
                      <a:pt y="47042" x="11654"/>
                    </a:lnTo>
                    <a:lnTo>
                      <a:pt y="45843" x="11295"/>
                    </a:lnTo>
                    <a:lnTo>
                      <a:pt y="45094" x="10877"/>
                    </a:lnTo>
                    <a:lnTo>
                      <a:pt y="44944" x="10459"/>
                    </a:lnTo>
                    <a:lnTo>
                      <a:pt y="45543" x="10100"/>
                    </a:lnTo>
                    <a:lnTo>
                      <a:pt y="47191" x="9801"/>
                    </a:lnTo>
                    <a:lnTo>
                      <a:pt y="49888" x="9562"/>
                    </a:lnTo>
                    <a:lnTo>
                      <a:pt y="85993" x="12730"/>
                    </a:lnTo>
                    <a:lnTo>
                      <a:pt y="85993" x="7411"/>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45" name="Shape 245"/>
              <p:cNvSpPr/>
              <p:nvPr/>
            </p:nvSpPr>
            <p:spPr>
              <a:xfrm>
                <a:off y="846425" x="869500"/>
                <a:ext cy="2116125" cx="461700"/>
              </a:xfrm>
              <a:custGeom>
                <a:pathLst>
                  <a:path w="18468" extrusionOk="0" h="84645">
                    <a:moveTo>
                      <a:pt y="33709" x="13746"/>
                    </a:moveTo>
                    <a:lnTo>
                      <a:pt y="35356" x="10160"/>
                    </a:lnTo>
                    <a:lnTo>
                      <a:pt y="29813" x="9443"/>
                    </a:lnTo>
                    <a:lnTo>
                      <a:pt y="24570" x="9025"/>
                    </a:lnTo>
                    <a:lnTo>
                      <a:pt y="20225" x="8786"/>
                    </a:lnTo>
                    <a:lnTo>
                      <a:pt y="17379" x="8427"/>
                    </a:lnTo>
                    <a:lnTo>
                      <a:pt y="15581" x="7830"/>
                    </a:lnTo>
                    <a:lnTo>
                      <a:pt y="14832" x="7232"/>
                    </a:lnTo>
                    <a:lnTo>
                      <a:pt y="14982" x="6634"/>
                    </a:lnTo>
                    <a:lnTo>
                      <a:pt y="15881" x="6096"/>
                    </a:lnTo>
                    <a:lnTo>
                      <a:pt y="17229" x="5678"/>
                    </a:lnTo>
                    <a:lnTo>
                      <a:pt y="18877" x="5439"/>
                    </a:lnTo>
                    <a:lnTo>
                      <a:pt y="20675" x="5379"/>
                    </a:lnTo>
                    <a:lnTo>
                      <a:pt y="22473" x="5559"/>
                    </a:lnTo>
                    <a:lnTo>
                      <a:pt y="23521" x="5798"/>
                    </a:lnTo>
                    <a:lnTo>
                      <a:pt y="24720" x="6156"/>
                    </a:lnTo>
                    <a:lnTo>
                      <a:pt y="26218" x="6634"/>
                    </a:lnTo>
                    <a:lnTo>
                      <a:pt y="27866" x="7232"/>
                    </a:lnTo>
                    <a:lnTo>
                      <a:pt y="29664" x="7830"/>
                    </a:lnTo>
                    <a:lnTo>
                      <a:pt y="31611" x="8547"/>
                    </a:lnTo>
                    <a:lnTo>
                      <a:pt y="33559" x="9264"/>
                    </a:lnTo>
                    <a:lnTo>
                      <a:pt y="35506" x="9981"/>
                    </a:lnTo>
                    <a:lnTo>
                      <a:pt y="36106" x="10220"/>
                    </a:lnTo>
                    <a:lnTo>
                      <a:pt y="37753" x="10818"/>
                    </a:lnTo>
                    <a:lnTo>
                      <a:pt y="40001" x="11654"/>
                    </a:lnTo>
                    <a:lnTo>
                      <a:pt y="42847" x="12670"/>
                    </a:lnTo>
                    <a:lnTo>
                      <a:pt y="45843" x="13746"/>
                    </a:lnTo>
                    <a:lnTo>
                      <a:pt y="48840" x="14702"/>
                    </a:lnTo>
                    <a:lnTo>
                      <a:pt y="51386" x="15539"/>
                    </a:lnTo>
                    <a:lnTo>
                      <a:pt y="53334" x="16136"/>
                    </a:lnTo>
                    <a:lnTo>
                      <a:pt y="54682" x="16435"/>
                    </a:lnTo>
                    <a:lnTo>
                      <a:pt y="56031" x="16734"/>
                    </a:lnTo>
                    <a:lnTo>
                      <a:pt y="57529" x="17033"/>
                    </a:lnTo>
                    <a:lnTo>
                      <a:pt y="59027" x="17272"/>
                    </a:lnTo>
                    <a:lnTo>
                      <a:pt y="60525" x="17451"/>
                    </a:lnTo>
                    <a:lnTo>
                      <a:pt y="62023" x="17630"/>
                    </a:lnTo>
                    <a:lnTo>
                      <a:pt y="63671" x="17810"/>
                    </a:lnTo>
                    <a:lnTo>
                      <a:pt y="65169" x="17929"/>
                    </a:lnTo>
                    <a:lnTo>
                      <a:pt y="68915" x="18228"/>
                    </a:lnTo>
                    <a:lnTo>
                      <a:pt y="72810" x="18407"/>
                    </a:lnTo>
                    <a:lnTo>
                      <a:pt y="76555" x="18467"/>
                    </a:lnTo>
                    <a:lnTo>
                      <a:pt y="80001" x="18407"/>
                    </a:lnTo>
                    <a:lnTo>
                      <a:pt y="81049" x="18288"/>
                    </a:lnTo>
                    <a:lnTo>
                      <a:pt y="82098" x="18168"/>
                    </a:lnTo>
                    <a:lnTo>
                      <a:pt y="82997" x="18049"/>
                    </a:lnTo>
                    <a:lnTo>
                      <a:pt y="83896" x="17869"/>
                    </a:lnTo>
                    <a:lnTo>
                      <a:pt y="83896" x="17152"/>
                    </a:lnTo>
                    <a:lnTo>
                      <a:pt y="84046" x="16375"/>
                    </a:lnTo>
                    <a:lnTo>
                      <a:pt y="84046" x="15598"/>
                    </a:lnTo>
                    <a:lnTo>
                      <a:pt y="84046" x="14822"/>
                    </a:lnTo>
                    <a:lnTo>
                      <a:pt y="84195" x="14045"/>
                    </a:lnTo>
                    <a:lnTo>
                      <a:pt y="84195" x="13268"/>
                    </a:lnTo>
                    <a:lnTo>
                      <a:pt y="84345" x="12431"/>
                    </a:lnTo>
                    <a:lnTo>
                      <a:pt y="84345" x="11595"/>
                    </a:lnTo>
                    <a:lnTo>
                      <a:pt y="84345" x="10758"/>
                    </a:lnTo>
                    <a:lnTo>
                      <a:pt y="84495" x="9861"/>
                    </a:lnTo>
                    <a:lnTo>
                      <a:pt y="84495" x="8965"/>
                    </a:lnTo>
                    <a:lnTo>
                      <a:pt y="84495" x="8069"/>
                    </a:lnTo>
                    <a:lnTo>
                      <a:pt y="84495" x="7172"/>
                    </a:lnTo>
                    <a:lnTo>
                      <a:pt y="84645" x="6276"/>
                    </a:lnTo>
                    <a:lnTo>
                      <a:pt y="84645" x="5320"/>
                    </a:lnTo>
                    <a:lnTo>
                      <a:pt y="84645" x="4363"/>
                    </a:lnTo>
                    <a:lnTo>
                      <a:pt y="84495" x="4304"/>
                    </a:lnTo>
                    <a:lnTo>
                      <a:pt y="84345" x="4244"/>
                    </a:lnTo>
                    <a:lnTo>
                      <a:pt y="84195" x="4184"/>
                    </a:lnTo>
                    <a:lnTo>
                      <a:pt y="84046" x="4124"/>
                    </a:lnTo>
                    <a:lnTo>
                      <a:pt y="81199" x="3407"/>
                    </a:lnTo>
                    <a:lnTo>
                      <a:pt y="77903" x="2869"/>
                    </a:lnTo>
                    <a:lnTo>
                      <a:pt y="74158" x="2451"/>
                    </a:lnTo>
                    <a:lnTo>
                      <a:pt y="70113" x="2212"/>
                    </a:lnTo>
                    <a:lnTo>
                      <a:pt y="66218" x="2033"/>
                    </a:lnTo>
                    <a:lnTo>
                      <a:pt y="62173" x="2033"/>
                    </a:lnTo>
                    <a:lnTo>
                      <a:pt y="58577" x="2093"/>
                    </a:lnTo>
                    <a:lnTo>
                      <a:pt y="55282" x="2212"/>
                    </a:lnTo>
                    <a:lnTo>
                      <a:pt y="55282" x="7949"/>
                    </a:lnTo>
                    <a:lnTo>
                      <a:pt y="58877" x="7351"/>
                    </a:lnTo>
                    <a:lnTo>
                      <a:pt y="62622" x="6993"/>
                    </a:lnTo>
                    <a:lnTo>
                      <a:pt y="66667" x="6814"/>
                    </a:lnTo>
                    <a:lnTo>
                      <a:pt y="70862" x="6873"/>
                    </a:lnTo>
                    <a:lnTo>
                      <a:pt y="73409" x="7351"/>
                    </a:lnTo>
                    <a:lnTo>
                      <a:pt y="75356" x="8248"/>
                    </a:lnTo>
                    <a:lnTo>
                      <a:pt y="76705" x="9383"/>
                    </a:lnTo>
                    <a:lnTo>
                      <a:pt y="77154" x="10698"/>
                    </a:lnTo>
                    <a:lnTo>
                      <a:pt y="76705" x="11834"/>
                    </a:lnTo>
                    <a:lnTo>
                      <a:pt y="75356" x="12849"/>
                    </a:lnTo>
                    <a:lnTo>
                      <a:pt y="72810" x="13387"/>
                    </a:lnTo>
                    <a:lnTo>
                      <a:pt y="69214" x="13387"/>
                    </a:lnTo>
                    <a:lnTo>
                      <a:pt y="67716" x="13268"/>
                    </a:lnTo>
                    <a:lnTo>
                      <a:pt y="66218" x="13148"/>
                    </a:lnTo>
                    <a:lnTo>
                      <a:pt y="64720" x="12969"/>
                    </a:lnTo>
                    <a:lnTo>
                      <a:pt y="63222" x="12730"/>
                    </a:lnTo>
                    <a:lnTo>
                      <a:pt y="62473" x="12551"/>
                    </a:lnTo>
                    <a:lnTo>
                      <a:pt y="61574" x="12252"/>
                    </a:lnTo>
                    <a:lnTo>
                      <a:pt y="60525" x="11953"/>
                    </a:lnTo>
                    <a:lnTo>
                      <a:pt y="59476" x="11595"/>
                    </a:lnTo>
                    <a:lnTo>
                      <a:pt y="58577" x="11236"/>
                    </a:lnTo>
                    <a:lnTo>
                      <a:pt y="57679" x="10877"/>
                    </a:lnTo>
                    <a:lnTo>
                      <a:pt y="56780" x="10579"/>
                    </a:lnTo>
                    <a:lnTo>
                      <a:pt y="56180" x="10340"/>
                    </a:lnTo>
                    <a:lnTo>
                      <a:pt y="43297" x="5260"/>
                    </a:lnTo>
                    <a:lnTo>
                      <a:pt y="41199" x="4423"/>
                    </a:lnTo>
                    <a:lnTo>
                      <a:pt y="39401" x="3587"/>
                    </a:lnTo>
                    <a:lnTo>
                      <a:pt y="37604" x="2869"/>
                    </a:lnTo>
                    <a:lnTo>
                      <a:pt y="35806" x="2152"/>
                    </a:lnTo>
                    <a:lnTo>
                      <a:pt y="33858" x="1495"/>
                    </a:lnTo>
                    <a:lnTo>
                      <a:pt y="31761" x="957"/>
                    </a:lnTo>
                    <a:lnTo>
                      <a:pt y="29064" x="539"/>
                    </a:lnTo>
                    <a:lnTo>
                      <a:pt y="25918" x="180"/>
                    </a:lnTo>
                    <a:lnTo>
                      <a:pt y="22622" x="1"/>
                    </a:lnTo>
                    <a:lnTo>
                      <a:pt y="19177" x="1"/>
                    </a:lnTo>
                    <a:lnTo>
                      <a:pt y="15881" x="120"/>
                    </a:lnTo>
                    <a:lnTo>
                      <a:pt y="12885" x="300"/>
                    </a:lnTo>
                    <a:lnTo>
                      <a:pt y="10637" x="598"/>
                    </a:lnTo>
                    <a:lnTo>
                      <a:pt y="8540" x="1017"/>
                    </a:lnTo>
                    <a:lnTo>
                      <a:pt y="6742" x="1555"/>
                    </a:lnTo>
                    <a:lnTo>
                      <a:pt y="4945" x="2212"/>
                    </a:lnTo>
                    <a:lnTo>
                      <a:pt y="3446" x="2989"/>
                    </a:lnTo>
                    <a:lnTo>
                      <a:pt y="2248" x="3826"/>
                    </a:lnTo>
                    <a:lnTo>
                      <a:pt y="1349" x="4722"/>
                    </a:lnTo>
                    <a:lnTo>
                      <a:pt y="600" x="5678"/>
                    </a:lnTo>
                    <a:lnTo>
                      <a:pt y="150" x="6575"/>
                    </a:lnTo>
                    <a:lnTo>
                      <a:pt y="1" x="7531"/>
                    </a:lnTo>
                    <a:lnTo>
                      <a:pt y="300" x="8427"/>
                    </a:lnTo>
                    <a:lnTo>
                      <a:pt y="750" x="9264"/>
                    </a:lnTo>
                    <a:lnTo>
                      <a:pt y="1649" x="10100"/>
                    </a:lnTo>
                    <a:lnTo>
                      <a:pt y="2997" x="10818"/>
                    </a:lnTo>
                    <a:lnTo>
                      <a:pt y="4795" x="11415"/>
                    </a:lnTo>
                    <a:lnTo>
                      <a:pt y="6892" x="11893"/>
                    </a:lnTo>
                    <a:lnTo>
                      <a:pt y="10637" x="12491"/>
                    </a:lnTo>
                    <a:lnTo>
                      <a:pt y="14233" x="12909"/>
                    </a:lnTo>
                    <a:lnTo>
                      <a:pt y="17529" x="13268"/>
                    </a:lnTo>
                    <a:lnTo>
                      <a:pt y="20974" x="13447"/>
                    </a:lnTo>
                    <a:lnTo>
                      <a:pt y="24121" x="13626"/>
                    </a:lnTo>
                    <a:lnTo>
                      <a:pt y="27416" x="13686"/>
                    </a:lnTo>
                    <a:lnTo>
                      <a:pt y="30562" x="13746"/>
                    </a:lnTo>
                    <a:lnTo>
                      <a:pt y="33709" x="13746"/>
                    </a:lnTo>
                    <a:close/>
                  </a:path>
                </a:pathLst>
              </a:custGeom>
              <a:solidFill>
                <a:srgbClr val="FFFF7F"/>
              </a:solidFill>
              <a:ln>
                <a:noFill/>
              </a:ln>
            </p:spPr>
            <p:txBody>
              <a:bodyPr bIns="91425" rIns="91425" lIns="91425" tIns="91425" anchor="ctr" anchorCtr="0">
                <a:noAutofit/>
              </a:bodyPr>
              <a:lstStyle/>
              <a:p>
                <a:pPr>
                  <a:spcBef>
                    <a:spcPts val="0"/>
                  </a:spcBef>
                  <a:buNone/>
                </a:pPr>
                <a:r>
                  <a:t/>
                </a:r>
                <a:endParaRPr/>
              </a:p>
            </p:txBody>
          </p:sp>
          <p:sp>
            <p:nvSpPr>
              <p:cNvPr id="246" name="Shape 246"/>
              <p:cNvSpPr/>
              <p:nvPr/>
            </p:nvSpPr>
            <p:spPr>
              <a:xfrm>
                <a:off y="1868900" x="1168325"/>
                <a:ext cy="820250" cx="127000"/>
              </a:xfrm>
              <a:custGeom>
                <a:pathLst>
                  <a:path w="5080" extrusionOk="0" h="32810">
                    <a:moveTo>
                      <a:pt y="3596" x="1255"/>
                    </a:moveTo>
                    <a:lnTo>
                      <a:pt y="7791" x="1793"/>
                    </a:lnTo>
                    <a:lnTo>
                      <a:pt y="11836" x="2271"/>
                    </a:lnTo>
                    <a:lnTo>
                      <a:pt y="15731" x="2809"/>
                    </a:lnTo>
                    <a:lnTo>
                      <a:pt y="19476" x="3287"/>
                    </a:lnTo>
                    <a:lnTo>
                      <a:pt y="23072" x="3765"/>
                    </a:lnTo>
                    <a:lnTo>
                      <a:pt y="26517" x="4243"/>
                    </a:lnTo>
                    <a:lnTo>
                      <a:pt y="29813" x="4661"/>
                    </a:lnTo>
                    <a:lnTo>
                      <a:pt y="32810" x="5080"/>
                    </a:lnTo>
                    <a:lnTo>
                      <a:pt y="29663" x="4482"/>
                    </a:lnTo>
                    <a:lnTo>
                      <a:pt y="26218" x="3885"/>
                    </a:lnTo>
                    <a:lnTo>
                      <a:pt y="22472" x="3227"/>
                    </a:lnTo>
                    <a:lnTo>
                      <a:pt y="18428" x="2570"/>
                    </a:lnTo>
                    <a:lnTo>
                      <a:pt y="14083" x="1912"/>
                    </a:lnTo>
                    <a:lnTo>
                      <a:pt y="9589" x="1255"/>
                    </a:lnTo>
                    <a:lnTo>
                      <a:pt y="4795" x="657"/>
                    </a:lnTo>
                    <a:lnTo>
                      <a:pt y="1" x="0"/>
                    </a:lnTo>
                    <a:lnTo>
                      <a:pt y="750" x="299"/>
                    </a:lnTo>
                    <a:lnTo>
                      <a:pt y="1648" x="657"/>
                    </a:lnTo>
                    <a:lnTo>
                      <a:pt y="2547" x="956"/>
                    </a:lnTo>
                    <a:lnTo>
                      <a:pt y="3596" x="1255"/>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47" name="Shape 247"/>
              <p:cNvSpPr/>
              <p:nvPr/>
            </p:nvSpPr>
            <p:spPr>
              <a:xfrm>
                <a:off y="846425" x="1065225"/>
                <a:ext cy="872700" cx="106100"/>
              </a:xfrm>
              <a:custGeom>
                <a:pathLst>
                  <a:path w="4244" extrusionOk="0" h="34908">
                    <a:moveTo>
                      <a:pt y="300" x="598"/>
                    </a:moveTo>
                    <a:lnTo>
                      <a:pt y="4195" x="957"/>
                    </a:lnTo>
                    <a:lnTo>
                      <a:pt y="8240" x="1315"/>
                    </a:lnTo>
                    <a:lnTo>
                      <a:pt y="12285" x="1793"/>
                    </a:lnTo>
                    <a:lnTo>
                      <a:pt y="16630" x="2212"/>
                    </a:lnTo>
                    <a:lnTo>
                      <a:pt y="20974" x="2690"/>
                    </a:lnTo>
                    <a:lnTo>
                      <a:pt y="25469" x="3168"/>
                    </a:lnTo>
                    <a:lnTo>
                      <a:pt y="29963" x="3706"/>
                    </a:lnTo>
                    <a:lnTo>
                      <a:pt y="34458" x="4244"/>
                    </a:lnTo>
                    <a:lnTo>
                      <a:pt y="34907" x="3407"/>
                    </a:lnTo>
                    <a:lnTo>
                      <a:pt y="30413" x="2869"/>
                    </a:lnTo>
                    <a:lnTo>
                      <a:pt y="25918" x="2391"/>
                    </a:lnTo>
                    <a:lnTo>
                      <a:pt y="21424" x="1913"/>
                    </a:lnTo>
                    <a:lnTo>
                      <a:pt y="16930" x="1435"/>
                    </a:lnTo>
                    <a:lnTo>
                      <a:pt y="12435" x="1016"/>
                    </a:lnTo>
                    <a:lnTo>
                      <a:pt y="8240" x="658"/>
                    </a:lnTo>
                    <a:lnTo>
                      <a:pt y="4046" x="299"/>
                    </a:lnTo>
                    <a:lnTo>
                      <a:pt y="1" x="1"/>
                    </a:lnTo>
                    <a:lnTo>
                      <a:pt y="150" x="180"/>
                    </a:lnTo>
                    <a:lnTo>
                      <a:pt y="150" x="299"/>
                    </a:lnTo>
                    <a:lnTo>
                      <a:pt y="150" x="479"/>
                    </a:lnTo>
                    <a:lnTo>
                      <a:pt y="300" x="598"/>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48" name="Shape 248"/>
              <p:cNvSpPr/>
              <p:nvPr/>
            </p:nvSpPr>
            <p:spPr>
              <a:xfrm>
                <a:off y="543050" x="1246000"/>
                <a:ext cy="1224750" cx="152425"/>
              </a:xfrm>
              <a:custGeom>
                <a:pathLst>
                  <a:path w="6097" extrusionOk="0" h="48990">
                    <a:moveTo>
                      <a:pt y="1" x="240"/>
                    </a:moveTo>
                    <a:lnTo>
                      <a:pt y="3147" x="538"/>
                    </a:lnTo>
                    <a:lnTo>
                      <a:pt y="6443" x="837"/>
                    </a:lnTo>
                    <a:lnTo>
                      <a:pt y="9888" x="1196"/>
                    </a:lnTo>
                    <a:lnTo>
                      <a:pt y="13484" x="1614"/>
                    </a:lnTo>
                    <a:lnTo>
                      <a:pt y="17229" x="2033"/>
                    </a:lnTo>
                    <a:lnTo>
                      <a:pt y="20975" x="2511"/>
                    </a:lnTo>
                    <a:lnTo>
                      <a:pt y="24870" x="2989"/>
                    </a:lnTo>
                    <a:lnTo>
                      <a:pt y="28765" x="3527"/>
                    </a:lnTo>
                    <a:lnTo>
                      <a:pt y="30563" x="3706"/>
                    </a:lnTo>
                    <a:lnTo>
                      <a:pt y="32211" x="3885"/>
                    </a:lnTo>
                    <a:lnTo>
                      <a:pt y="33859" x="4064"/>
                    </a:lnTo>
                    <a:lnTo>
                      <a:pt y="35357" x="4244"/>
                    </a:lnTo>
                    <a:lnTo>
                      <a:pt y="35057" x="4244"/>
                    </a:lnTo>
                    <a:lnTo>
                      <a:pt y="34608" x="4244"/>
                    </a:lnTo>
                    <a:lnTo>
                      <a:pt y="34158" x="4244"/>
                    </a:lnTo>
                    <a:lnTo>
                      <a:pt y="33859" x="4244"/>
                    </a:lnTo>
                    <a:lnTo>
                      <a:pt y="35506" x="4483"/>
                    </a:lnTo>
                    <a:lnTo>
                      <a:pt y="37005" x="4722"/>
                    </a:lnTo>
                    <a:lnTo>
                      <a:pt y="38653" x="4961"/>
                    </a:lnTo>
                    <a:lnTo>
                      <a:pt y="40151" x="5200"/>
                    </a:lnTo>
                    <a:lnTo>
                      <a:pt y="41799" x="5379"/>
                    </a:lnTo>
                    <a:lnTo>
                      <a:pt y="43297" x="5618"/>
                    </a:lnTo>
                    <a:lnTo>
                      <a:pt y="44945" x="5857"/>
                    </a:lnTo>
                    <a:lnTo>
                      <a:pt y="46443" x="6096"/>
                    </a:lnTo>
                    <a:lnTo>
                      <a:pt y="47042" x="6036"/>
                    </a:lnTo>
                    <a:lnTo>
                      <a:pt y="47641" x="5977"/>
                    </a:lnTo>
                    <a:lnTo>
                      <a:pt y="48241" x="5917"/>
                    </a:lnTo>
                    <a:lnTo>
                      <a:pt y="48990" x="5857"/>
                    </a:lnTo>
                    <a:lnTo>
                      <a:pt y="42997" x="4782"/>
                    </a:lnTo>
                    <a:lnTo>
                      <a:pt y="36705" x="3825"/>
                    </a:lnTo>
                    <a:lnTo>
                      <a:pt y="30413" x="2869"/>
                    </a:lnTo>
                    <a:lnTo>
                      <a:pt y="24121" x="2033"/>
                    </a:lnTo>
                    <a:lnTo>
                      <a:pt y="17978" x="1315"/>
                    </a:lnTo>
                    <a:lnTo>
                      <a:pt y="11836" x="718"/>
                    </a:lnTo>
                    <a:lnTo>
                      <a:pt y="5844" x="299"/>
                    </a:lnTo>
                    <a:lnTo>
                      <a:pt y="151" x="1"/>
                    </a:lnTo>
                    <a:lnTo>
                      <a:pt y="1" x="240"/>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sp>
            <p:nvSpPr>
              <p:cNvPr id="249" name="Shape 249"/>
              <p:cNvSpPr/>
              <p:nvPr/>
            </p:nvSpPr>
            <p:spPr>
              <a:xfrm>
                <a:off y="614225" x="1373000"/>
                <a:ext cy="1176050" cx="186775"/>
              </a:xfrm>
              <a:custGeom>
                <a:pathLst>
                  <a:path w="7471" extrusionOk="0" h="47042">
                    <a:moveTo>
                      <a:pt y="0" x="478"/>
                    </a:moveTo>
                    <a:lnTo>
                      <a:pt y="5244" x="1016"/>
                    </a:lnTo>
                    <a:lnTo>
                      <a:pt y="10487" x="1733"/>
                    </a:lnTo>
                    <a:lnTo>
                      <a:pt y="16030" x="2510"/>
                    </a:lnTo>
                    <a:lnTo>
                      <a:pt y="21723" x="3347"/>
                    </a:lnTo>
                    <a:lnTo>
                      <a:pt y="27716" x="4303"/>
                    </a:lnTo>
                    <a:lnTo>
                      <a:pt y="33858" x="5319"/>
                    </a:lnTo>
                    <a:lnTo>
                      <a:pt y="40300" x="6395"/>
                    </a:lnTo>
                    <a:lnTo>
                      <a:pt y="47041" x="7470"/>
                    </a:lnTo>
                    <a:lnTo>
                      <a:pt y="41049" x="6096"/>
                    </a:lnTo>
                    <a:lnTo>
                      <a:pt y="35056" x="4841"/>
                    </a:lnTo>
                    <a:lnTo>
                      <a:pt y="29064" x="3705"/>
                    </a:lnTo>
                    <a:lnTo>
                      <a:pt y="23221" x="2690"/>
                    </a:lnTo>
                    <a:lnTo>
                      <a:pt y="17528" x="1733"/>
                    </a:lnTo>
                    <a:lnTo>
                      <a:pt y="11686" x="1016"/>
                    </a:lnTo>
                    <a:lnTo>
                      <a:pt y="5843" x="419"/>
                    </a:lnTo>
                    <a:lnTo>
                      <a:pt y="0" x="0"/>
                    </a:lnTo>
                    <a:lnTo>
                      <a:pt y="0" x="478"/>
                    </a:lnTo>
                    <a:close/>
                  </a:path>
                </a:pathLst>
              </a:custGeom>
              <a:solidFill>
                <a:srgbClr val="FFC900"/>
              </a:solidFill>
              <a:ln>
                <a:noFill/>
              </a:ln>
            </p:spPr>
            <p:txBody>
              <a:bodyPr bIns="91425" rIns="91425" lIns="91425" tIns="91425" anchor="ctr" anchorCtr="0">
                <a:noAutofit/>
              </a:bodyPr>
              <a:lstStyle/>
              <a:p>
                <a:pPr>
                  <a:spcBef>
                    <a:spcPts val="0"/>
                  </a:spcBef>
                  <a:buNone/>
                </a:pPr>
                <a:r>
                  <a:t/>
                </a:r>
                <a:endParaRPr/>
              </a:p>
            </p:txBody>
          </p:sp>
        </p:grpSp>
        <p:sp>
          <p:nvSpPr>
            <p:cNvPr id="250" name="Shape 250"/>
            <p:cNvSpPr/>
            <p:nvPr/>
          </p:nvSpPr>
          <p:spPr>
            <a:xfrm>
              <a:off y="5298743" x="4337483"/>
              <a:ext cy="1124100" cx="863700"/>
            </a:xfrm>
            <a:prstGeom prst="rect">
              <a:avLst/>
            </a:prstGeom>
            <a:solidFill>
              <a:schemeClr val="lt1"/>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251" name="Shape 251"/>
            <p:cNvSpPr/>
            <p:nvPr/>
          </p:nvSpPr>
          <p:spPr>
            <a:xfrm>
              <a:off y="3539380" x="4589889"/>
              <a:ext cy="619200" cx="358799"/>
            </a:xfrm>
            <a:prstGeom prst="rect">
              <a:avLst/>
            </a:prstGeom>
            <a:solidFill>
              <a:schemeClr val="lt1"/>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grpSp>
      <p:sp>
        <p:nvSpPr>
          <p:cNvPr id="252" name="Shape 252"/>
          <p:cNvSpPr txBox="1"/>
          <p:nvPr/>
        </p:nvSpPr>
        <p:spPr>
          <a:xfrm>
            <a:off y="1169987" x="827087"/>
            <a:ext cy="457200" cx="33845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PULL FACTORS</a:t>
            </a:r>
          </a:p>
        </p:txBody>
      </p:sp>
      <p:sp>
        <p:nvSpPr>
          <p:cNvPr id="253" name="Shape 253"/>
          <p:cNvSpPr txBox="1"/>
          <p:nvPr/>
        </p:nvSpPr>
        <p:spPr>
          <a:xfrm>
            <a:off y="1212850" x="5684837"/>
            <a:ext cy="457200" cx="33845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PUSH FACTORS</a:t>
            </a:r>
          </a:p>
        </p:txBody>
      </p:sp>
      <p:grpSp>
        <p:nvGrpSpPr>
          <p:cNvPr id="254" name="Shape 254"/>
          <p:cNvGrpSpPr/>
          <p:nvPr/>
        </p:nvGrpSpPr>
        <p:grpSpPr>
          <a:xfrm>
            <a:off y="3413125" x="5940425"/>
            <a:ext cy="2952749" cx="2921000"/>
            <a:chOff y="3413125" x="5940425"/>
            <a:chExt cy="2952749" cx="2921000"/>
          </a:xfrm>
        </p:grpSpPr>
        <p:grpSp>
          <p:nvGrpSpPr>
            <p:cNvPr id="255" name="Shape 255"/>
            <p:cNvGrpSpPr/>
            <p:nvPr/>
          </p:nvGrpSpPr>
          <p:grpSpPr>
            <a:xfrm>
              <a:off y="3573462" x="5940425"/>
              <a:ext cy="1395411" cx="1393825"/>
              <a:chOff y="0" x="0"/>
              <a:chExt cy="3000000" cx="3000000"/>
            </a:xfrm>
          </p:grpSpPr>
          <p:sp>
            <p:nvSpPr>
              <p:cNvPr id="256" name="Shape 256"/>
              <p:cNvSpPr/>
              <p:nvPr/>
            </p:nvSpPr>
            <p:spPr>
              <a:xfrm>
                <a:off y="1500" x="0"/>
                <a:ext cy="2998500" cx="3000000"/>
              </a:xfrm>
              <a:custGeom>
                <a:pathLst>
                  <a:path w="120000" extrusionOk="0" h="119940">
                    <a:moveTo>
                      <a:pt y="59910" x="0"/>
                    </a:moveTo>
                    <a:lnTo>
                      <a:pt y="119940" x="60030"/>
                    </a:lnTo>
                    <a:lnTo>
                      <a:pt y="59910" x="120000"/>
                    </a:lnTo>
                    <a:lnTo>
                      <a:pt y="0" x="60030"/>
                    </a:lnTo>
                    <a:lnTo>
                      <a:pt y="59910" x="0"/>
                    </a:lnTo>
                    <a:close/>
                  </a:path>
                </a:pathLst>
              </a:custGeom>
              <a:solidFill>
                <a:srgbClr val="00FFFF"/>
              </a:solidFill>
              <a:ln>
                <a:noFill/>
              </a:ln>
            </p:spPr>
            <p:txBody>
              <a:bodyPr bIns="91425" rIns="91425" lIns="91425" tIns="91425" anchor="ctr" anchorCtr="0">
                <a:noAutofit/>
              </a:bodyPr>
              <a:lstStyle/>
              <a:p>
                <a:pPr>
                  <a:spcBef>
                    <a:spcPts val="0"/>
                  </a:spcBef>
                  <a:buNone/>
                </a:pPr>
                <a:r>
                  <a:t/>
                </a:r>
                <a:endParaRPr/>
              </a:p>
            </p:txBody>
          </p:sp>
          <p:sp>
            <p:nvSpPr>
              <p:cNvPr id="257" name="Shape 257"/>
              <p:cNvSpPr/>
              <p:nvPr/>
            </p:nvSpPr>
            <p:spPr>
              <a:xfrm>
                <a:off y="1566775" x="148700"/>
                <a:ext cy="1431725" cx="2714600"/>
              </a:xfrm>
              <a:custGeom>
                <a:pathLst>
                  <a:path w="108584" extrusionOk="0" h="57269">
                    <a:moveTo>
                      <a:pt y="3302" x="1"/>
                    </a:moveTo>
                    <a:lnTo>
                      <a:pt y="240" x="47592"/>
                    </a:lnTo>
                    <a:lnTo>
                      <a:pt y="0" x="71989"/>
                    </a:lnTo>
                    <a:lnTo>
                      <a:pt y="1621" x="98128"/>
                    </a:lnTo>
                    <a:lnTo>
                      <a:pt y="2822" x="108584"/>
                    </a:lnTo>
                    <a:lnTo>
                      <a:pt y="57269" x="54082"/>
                    </a:lnTo>
                    <a:lnTo>
                      <a:pt y="3302" x="1"/>
                    </a:lnTo>
                    <a:close/>
                  </a:path>
                </a:pathLst>
              </a:custGeom>
              <a:solidFill>
                <a:srgbClr val="DDDDBF"/>
              </a:solidFill>
              <a:ln>
                <a:noFill/>
              </a:ln>
            </p:spPr>
            <p:txBody>
              <a:bodyPr bIns="91425" rIns="91425" lIns="91425" tIns="91425" anchor="ctr" anchorCtr="0">
                <a:noAutofit/>
              </a:bodyPr>
              <a:lstStyle/>
              <a:p>
                <a:pPr>
                  <a:spcBef>
                    <a:spcPts val="0"/>
                  </a:spcBef>
                  <a:buNone/>
                </a:pPr>
                <a:r>
                  <a:t/>
                </a:r>
                <a:endParaRPr/>
              </a:p>
            </p:txBody>
          </p:sp>
          <p:sp>
            <p:nvSpPr>
              <p:cNvPr id="258" name="Shape 258"/>
              <p:cNvSpPr/>
              <p:nvPr/>
            </p:nvSpPr>
            <p:spPr>
              <a:xfrm>
                <a:off y="0" x="907350"/>
                <a:ext cy="1109075" cx="1174775"/>
              </a:xfrm>
              <a:custGeom>
                <a:pathLst>
                  <a:path w="46991" extrusionOk="0" h="44363">
                    <a:moveTo>
                      <a:pt y="23712" x="0"/>
                    </a:moveTo>
                    <a:lnTo>
                      <a:pt y="23292" x="1863"/>
                    </a:lnTo>
                    <a:lnTo>
                      <a:pt y="23052" x="3486"/>
                    </a:lnTo>
                    <a:lnTo>
                      <a:pt y="22931" x="4868"/>
                    </a:lnTo>
                    <a:lnTo>
                      <a:pt y="22931" x="6009"/>
                    </a:lnTo>
                    <a:lnTo>
                      <a:pt y="23052" x="6911"/>
                    </a:lnTo>
                    <a:lnTo>
                      <a:pt y="23292" x="7572"/>
                    </a:lnTo>
                    <a:lnTo>
                      <a:pt y="23772" x="7992"/>
                    </a:lnTo>
                    <a:lnTo>
                      <a:pt y="24312" x="8173"/>
                    </a:lnTo>
                    <a:lnTo>
                      <a:pt y="25033" x="8173"/>
                    </a:lnTo>
                    <a:lnTo>
                      <a:pt y="25933" x="7932"/>
                    </a:lnTo>
                    <a:lnTo>
                      <a:pt y="27014" x="7452"/>
                    </a:lnTo>
                    <a:lnTo>
                      <a:pt y="28274" x="6791"/>
                    </a:lnTo>
                    <a:lnTo>
                      <a:pt y="29655" x="5889"/>
                    </a:lnTo>
                    <a:lnTo>
                      <a:pt y="31276" x="4808"/>
                    </a:lnTo>
                    <a:lnTo>
                      <a:pt y="33077" x="3486"/>
                    </a:lnTo>
                    <a:lnTo>
                      <a:pt y="35058" x="1983"/>
                    </a:lnTo>
                    <a:lnTo>
                      <a:pt y="33377" x="4207"/>
                    </a:lnTo>
                    <a:lnTo>
                      <a:pt y="31936" x="6190"/>
                    </a:lnTo>
                    <a:lnTo>
                      <a:pt y="30735" x="7932"/>
                    </a:lnTo>
                    <a:lnTo>
                      <a:pt y="29835" x="9495"/>
                    </a:lnTo>
                    <a:lnTo>
                      <a:pt y="29235" x="10757"/>
                    </a:lnTo>
                    <a:lnTo>
                      <a:pt y="28874" x="11838"/>
                    </a:lnTo>
                    <a:lnTo>
                      <a:pt y="28814" x="12679"/>
                    </a:lnTo>
                    <a:lnTo>
                      <a:pt y="29055" x="13340"/>
                    </a:lnTo>
                    <a:lnTo>
                      <a:pt y="29595" x="13821"/>
                    </a:lnTo>
                    <a:lnTo>
                      <a:pt y="30375" x="14062"/>
                    </a:lnTo>
                    <a:lnTo>
                      <a:pt y="31516" x="14122"/>
                    </a:lnTo>
                    <a:lnTo>
                      <a:pt y="32956" x="14062"/>
                    </a:lnTo>
                    <a:lnTo>
                      <a:pt y="34697" x="13761"/>
                    </a:lnTo>
                    <a:lnTo>
                      <a:pt y="36738" x="13340"/>
                    </a:lnTo>
                    <a:lnTo>
                      <a:pt y="39140" x="12800"/>
                    </a:lnTo>
                    <a:lnTo>
                      <a:pt y="41841" x="12079"/>
                    </a:lnTo>
                    <a:lnTo>
                      <a:pt y="39440" x="13521"/>
                    </a:lnTo>
                    <a:lnTo>
                      <a:pt y="37399" x="14843"/>
                    </a:lnTo>
                    <a:lnTo>
                      <a:pt y="35658" x="16045"/>
                    </a:lnTo>
                    <a:lnTo>
                      <a:pt y="34217" x="17126"/>
                    </a:lnTo>
                    <a:lnTo>
                      <a:pt y="33197" x="18088"/>
                    </a:lnTo>
                    <a:lnTo>
                      <a:pt y="32476" x="18929"/>
                    </a:lnTo>
                    <a:lnTo>
                      <a:pt y="32056" x="19710"/>
                    </a:lnTo>
                    <a:lnTo>
                      <a:pt y="32056" x="20431"/>
                    </a:lnTo>
                    <a:lnTo>
                      <a:pt y="32356" x="21092"/>
                    </a:lnTo>
                    <a:lnTo>
                      <a:pt y="33017" x="21693"/>
                    </a:lnTo>
                    <a:lnTo>
                      <a:pt y="34037" x="22174"/>
                    </a:lnTo>
                    <a:lnTo>
                      <a:pt y="35358" x="22715"/>
                    </a:lnTo>
                    <a:lnTo>
                      <a:pt y="37099" x="23135"/>
                    </a:lnTo>
                    <a:lnTo>
                      <a:pt y="39140" x="23556"/>
                    </a:lnTo>
                    <a:lnTo>
                      <a:pt y="41601" x="23976"/>
                    </a:lnTo>
                    <a:lnTo>
                      <a:pt y="44362" x="24397"/>
                    </a:lnTo>
                    <a:lnTo>
                      <a:pt y="41601" x="24818"/>
                    </a:lnTo>
                    <a:lnTo>
                      <a:pt y="39140" x="25238"/>
                    </a:lnTo>
                    <a:lnTo>
                      <a:pt y="37099" x="25659"/>
                    </a:lnTo>
                    <a:lnTo>
                      <a:pt y="35358" x="26140"/>
                    </a:lnTo>
                    <a:lnTo>
                      <a:pt y="34037" x="26620"/>
                    </a:lnTo>
                    <a:lnTo>
                      <a:pt y="33017" x="27161"/>
                    </a:lnTo>
                    <a:lnTo>
                      <a:pt y="32356" x="27762"/>
                    </a:lnTo>
                    <a:lnTo>
                      <a:pt y="32056" x="28423"/>
                    </a:lnTo>
                    <a:lnTo>
                      <a:pt y="32056" x="29144"/>
                    </a:lnTo>
                    <a:lnTo>
                      <a:pt y="32476" x="29925"/>
                    </a:lnTo>
                    <a:lnTo>
                      <a:pt y="33197" x="30767"/>
                    </a:lnTo>
                    <a:lnTo>
                      <a:pt y="34217" x="31728"/>
                    </a:lnTo>
                    <a:lnTo>
                      <a:pt y="35658" x="32810"/>
                    </a:lnTo>
                    <a:lnTo>
                      <a:pt y="37399" x="34011"/>
                    </a:lnTo>
                    <a:lnTo>
                      <a:pt y="39440" x="35333"/>
                    </a:lnTo>
                    <a:lnTo>
                      <a:pt y="41841" x="36776"/>
                    </a:lnTo>
                    <a:lnTo>
                      <a:pt y="39140" x="36055"/>
                    </a:lnTo>
                    <a:lnTo>
                      <a:pt y="36738" x="35514"/>
                    </a:lnTo>
                    <a:lnTo>
                      <a:pt y="34697" x="35093"/>
                    </a:lnTo>
                    <a:lnTo>
                      <a:pt y="32956" x="34793"/>
                    </a:lnTo>
                    <a:lnTo>
                      <a:pt y="31516" x="34733"/>
                    </a:lnTo>
                    <a:lnTo>
                      <a:pt y="30375" x="34793"/>
                    </a:lnTo>
                    <a:lnTo>
                      <a:pt y="29595" x="35093"/>
                    </a:lnTo>
                    <a:lnTo>
                      <a:pt y="29055" x="35514"/>
                    </a:lnTo>
                    <a:lnTo>
                      <a:pt y="28814" x="36175"/>
                    </a:lnTo>
                    <a:lnTo>
                      <a:pt y="28874" x="37076"/>
                    </a:lnTo>
                    <a:lnTo>
                      <a:pt y="29235" x="38098"/>
                    </a:lnTo>
                    <a:lnTo>
                      <a:pt y="29835" x="39420"/>
                    </a:lnTo>
                    <a:lnTo>
                      <a:pt y="30735" x="40922"/>
                    </a:lnTo>
                    <a:lnTo>
                      <a:pt y="31936" x="42664"/>
                    </a:lnTo>
                    <a:lnTo>
                      <a:pt y="33377" x="44647"/>
                    </a:lnTo>
                    <a:lnTo>
                      <a:pt y="35058" x="46871"/>
                    </a:lnTo>
                    <a:lnTo>
                      <a:pt y="31516" x="44227"/>
                    </a:lnTo>
                    <a:lnTo>
                      <a:pt y="28574" x="42304"/>
                    </a:lnTo>
                    <a:lnTo>
                      <a:pt y="26293" x="41102"/>
                    </a:lnTo>
                    <a:lnTo>
                      <a:pt y="24672" x="40681"/>
                    </a:lnTo>
                    <a:lnTo>
                      <a:pt y="23532" x="41042"/>
                    </a:lnTo>
                    <a:lnTo>
                      <a:pt y="22991" x="42184"/>
                    </a:lnTo>
                    <a:lnTo>
                      <a:pt y="22931" x="44167"/>
                    </a:lnTo>
                    <a:lnTo>
                      <a:pt y="23292" x="46991"/>
                    </a:lnTo>
                    <a:lnTo>
                      <a:pt y="0" x="23736"/>
                    </a:lnTo>
                    <a:lnTo>
                      <a:pt y="23712" x="0"/>
                    </a:lnTo>
                    <a:close/>
                  </a:path>
                </a:pathLst>
              </a:custGeom>
              <a:solidFill>
                <a:srgbClr val="FFD800"/>
              </a:solidFill>
              <a:ln>
                <a:noFill/>
              </a:ln>
            </p:spPr>
            <p:txBody>
              <a:bodyPr bIns="91425" rIns="91425" lIns="91425" tIns="91425" anchor="ctr" anchorCtr="0">
                <a:noAutofit/>
              </a:bodyPr>
              <a:lstStyle/>
              <a:p>
                <a:pPr>
                  <a:spcBef>
                    <a:spcPts val="0"/>
                  </a:spcBef>
                  <a:buNone/>
                </a:pPr>
                <a:r>
                  <a:t/>
                </a:r>
                <a:endParaRPr/>
              </a:p>
            </p:txBody>
          </p:sp>
          <p:sp>
            <p:nvSpPr>
              <p:cNvPr id="259" name="Shape 259"/>
              <p:cNvSpPr/>
              <p:nvPr/>
            </p:nvSpPr>
            <p:spPr>
              <a:xfrm>
                <a:off y="1668825" x="2029525"/>
                <a:ext cy="163600" cx="365075"/>
              </a:xfrm>
              <a:custGeom>
                <a:pathLst>
                  <a:path w="14603" extrusionOk="0" h="6544">
                    <a:moveTo>
                      <a:pt y="3242" x="1"/>
                    </a:moveTo>
                    <a:lnTo>
                      <a:pt y="2882" x="2404"/>
                    </a:lnTo>
                    <a:lnTo>
                      <a:pt y="0" x="1803"/>
                    </a:lnTo>
                    <a:lnTo>
                      <a:pt y="2882" x="2945"/>
                    </a:lnTo>
                    <a:lnTo>
                      <a:pt y="1981" x="9675"/>
                    </a:lnTo>
                    <a:lnTo>
                      <a:pt y="6123" x="14603"/>
                    </a:lnTo>
                    <a:lnTo>
                      <a:pt y="6544" x="14062"/>
                    </a:lnTo>
                    <a:lnTo>
                      <a:pt y="2702" x="9615"/>
                    </a:lnTo>
                    <a:lnTo>
                      <a:pt y="3242"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0" name="Shape 260"/>
              <p:cNvSpPr/>
              <p:nvPr/>
            </p:nvSpPr>
            <p:spPr>
              <a:xfrm>
                <a:off y="1787375" x="1643450"/>
                <a:ext cy="160600" cx="973500"/>
              </a:xfrm>
              <a:custGeom>
                <a:pathLst>
                  <a:path w="38940" extrusionOk="0" h="6424">
                    <a:moveTo>
                      <a:pt y="661" x="30767"/>
                    </a:moveTo>
                    <a:lnTo>
                      <a:pt y="2402" x="27882"/>
                    </a:lnTo>
                    <a:lnTo>
                      <a:pt y="1" x="13581"/>
                    </a:lnTo>
                    <a:lnTo>
                      <a:pt y="3843" x="4928"/>
                    </a:lnTo>
                    <a:lnTo>
                      <a:pt y="3002" x="421"/>
                    </a:lnTo>
                    <a:lnTo>
                      <a:pt y="3422" x="1"/>
                    </a:lnTo>
                    <a:lnTo>
                      <a:pt y="6424" x="12439"/>
                    </a:lnTo>
                    <a:lnTo>
                      <a:pt y="5704" x="15264"/>
                    </a:lnTo>
                    <a:lnTo>
                      <a:pt y="4023" x="6250"/>
                    </a:lnTo>
                    <a:lnTo>
                      <a:pt y="541" x="13761"/>
                    </a:lnTo>
                    <a:lnTo>
                      <a:pt y="2822" x="27282"/>
                    </a:lnTo>
                    <a:lnTo>
                      <a:pt y="5584" x="22655"/>
                    </a:lnTo>
                    <a:lnTo>
                      <a:pt y="5584" x="23916"/>
                    </a:lnTo>
                    <a:lnTo>
                      <a:pt y="1381" x="30647"/>
                    </a:lnTo>
                    <a:lnTo>
                      <a:pt y="2582" x="38939"/>
                    </a:lnTo>
                    <a:lnTo>
                      <a:pt y="661" x="3076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1" name="Shape 261"/>
              <p:cNvSpPr/>
              <p:nvPr/>
            </p:nvSpPr>
            <p:spPr>
              <a:xfrm>
                <a:off y="1608800" x="1837250"/>
                <a:ext cy="69050" cx="384600"/>
              </a:xfrm>
              <a:custGeom>
                <a:pathLst>
                  <a:path w="15384" extrusionOk="0" h="2762">
                    <a:moveTo>
                      <a:pt y="2221" x="2043"/>
                    </a:moveTo>
                    <a:lnTo>
                      <a:pt y="1141" x="3546"/>
                    </a:lnTo>
                    <a:lnTo>
                      <a:pt y="0" x="0"/>
                    </a:lnTo>
                    <a:lnTo>
                      <a:pt y="901" x="3786"/>
                    </a:lnTo>
                    <a:lnTo>
                      <a:pt y="360" x="4567"/>
                    </a:lnTo>
                    <a:lnTo>
                      <a:pt y="1141" x="8713"/>
                    </a:lnTo>
                    <a:lnTo>
                      <a:pt y="240" x="9555"/>
                    </a:lnTo>
                    <a:lnTo>
                      <a:pt y="1381" x="9194"/>
                    </a:lnTo>
                    <a:lnTo>
                      <a:pt y="2762" x="15383"/>
                    </a:lnTo>
                    <a:lnTo>
                      <a:pt y="1141" x="6550"/>
                    </a:lnTo>
                    <a:lnTo>
                      <a:pt y="1981" x="5589"/>
                    </a:lnTo>
                    <a:lnTo>
                      <a:pt y="1021" x="6190"/>
                    </a:lnTo>
                    <a:lnTo>
                      <a:pt y="781" x="4747"/>
                    </a:lnTo>
                    <a:lnTo>
                      <a:pt y="2221" x="2043"/>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2" name="Shape 262"/>
              <p:cNvSpPr/>
              <p:nvPr/>
            </p:nvSpPr>
            <p:spPr>
              <a:xfrm>
                <a:off y="1637300" x="2445650"/>
                <a:ext cy="79575" cx="360575"/>
              </a:xfrm>
              <a:custGeom>
                <a:pathLst>
                  <a:path w="14423" extrusionOk="0" h="3183">
                    <a:moveTo>
                      <a:pt y="3182" x="3967"/>
                    </a:moveTo>
                    <a:lnTo>
                      <a:pt y="841" x="3306"/>
                    </a:lnTo>
                    <a:lnTo>
                      <a:pt y="1" x="1"/>
                    </a:lnTo>
                    <a:lnTo>
                      <a:pt y="661" x="3486"/>
                    </a:lnTo>
                    <a:lnTo>
                      <a:pt y="1502" x="14422"/>
                    </a:lnTo>
                    <a:lnTo>
                      <a:pt y="961" x="3726"/>
                    </a:lnTo>
                    <a:lnTo>
                      <a:pt y="3182" x="396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3" name="Shape 263"/>
              <p:cNvSpPr/>
              <p:nvPr/>
            </p:nvSpPr>
            <p:spPr>
              <a:xfrm>
                <a:off y="1611800" x="2122675"/>
                <a:ext cy="220625" cx="677550"/>
              </a:xfrm>
              <a:custGeom>
                <a:pathLst>
                  <a:path w="27102" extrusionOk="0" h="8825">
                    <a:moveTo>
                      <a:pt y="7024" x="15564"/>
                    </a:moveTo>
                    <a:lnTo>
                      <a:pt y="4442" x="14182"/>
                    </a:lnTo>
                    <a:lnTo>
                      <a:pt y="4563" x="26320"/>
                    </a:lnTo>
                    <a:lnTo>
                      <a:pt y="4502" x="25058"/>
                    </a:lnTo>
                    <a:lnTo>
                      <a:pt y="3662" x="23736"/>
                    </a:lnTo>
                    <a:lnTo>
                      <a:pt y="3062" x="27101"/>
                    </a:lnTo>
                    <a:lnTo>
                      <a:pt y="3422" x="23255"/>
                    </a:lnTo>
                    <a:lnTo>
                      <a:pt y="781" x="19049"/>
                    </a:lnTo>
                    <a:lnTo>
                      <a:pt y="4502" x="24277"/>
                    </a:lnTo>
                    <a:lnTo>
                      <a:pt y="3962" x="13941"/>
                    </a:lnTo>
                    <a:lnTo>
                      <a:pt y="2101" x="13100"/>
                    </a:lnTo>
                    <a:lnTo>
                      <a:pt y="1981" x="10997"/>
                    </a:lnTo>
                    <a:lnTo>
                      <a:pt y="360" x="13040"/>
                    </a:lnTo>
                    <a:lnTo>
                      <a:pt y="1081" x="11658"/>
                    </a:lnTo>
                    <a:lnTo>
                      <a:pt y="0" x="6130"/>
                    </a:lnTo>
                    <a:lnTo>
                      <a:pt y="1321" x="11237"/>
                    </a:lnTo>
                    <a:lnTo>
                      <a:pt y="1921" x="10156"/>
                    </a:lnTo>
                    <a:lnTo>
                      <a:pt y="1621" x="5348"/>
                    </a:lnTo>
                    <a:lnTo>
                      <a:pt y="4863" x="0"/>
                    </a:lnTo>
                    <a:lnTo>
                      <a:pt y="1981" x="5469"/>
                    </a:lnTo>
                    <a:lnTo>
                      <a:pt y="2401" x="12319"/>
                    </a:lnTo>
                    <a:lnTo>
                      <a:pt y="4382" x="7391"/>
                    </a:lnTo>
                    <a:lnTo>
                      <a:pt y="2702" x="12679"/>
                    </a:lnTo>
                    <a:lnTo>
                      <a:pt y="7144" x="15383"/>
                    </a:lnTo>
                    <a:lnTo>
                      <a:pt y="8525" x="13400"/>
                    </a:lnTo>
                    <a:lnTo>
                      <a:pt y="8825" x="13821"/>
                    </a:lnTo>
                    <a:lnTo>
                      <a:pt y="7024" x="16285"/>
                    </a:lnTo>
                    <a:lnTo>
                      <a:pt y="6664" x="24337"/>
                    </a:lnTo>
                    <a:lnTo>
                      <a:pt y="6243" x="24758"/>
                    </a:lnTo>
                    <a:lnTo>
                      <a:pt y="6423" x="22955"/>
                    </a:lnTo>
                    <a:lnTo>
                      <a:pt y="5043" x="23436"/>
                    </a:lnTo>
                    <a:lnTo>
                      <a:pt y="6363" x="22534"/>
                    </a:lnTo>
                    <a:lnTo>
                      <a:pt y="6423" x="21032"/>
                    </a:lnTo>
                    <a:lnTo>
                      <a:pt y="5043" x="18148"/>
                    </a:lnTo>
                    <a:lnTo>
                      <a:pt y="6423" x="20311"/>
                    </a:lnTo>
                    <a:lnTo>
                      <a:pt y="6664" x="16225"/>
                    </a:lnTo>
                    <a:lnTo>
                      <a:pt y="7024" x="1556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4" name="Shape 264"/>
              <p:cNvSpPr/>
              <p:nvPr/>
            </p:nvSpPr>
            <p:spPr>
              <a:xfrm>
                <a:off y="1611800" x="2103150"/>
                <a:ext cy="43550" cx="214850"/>
              </a:xfrm>
              <a:custGeom>
                <a:pathLst>
                  <a:path w="8594" extrusionOk="0" h="1742">
                    <a:moveTo>
                      <a:pt y="1441" x="0"/>
                    </a:moveTo>
                    <a:lnTo>
                      <a:pt y="0" x="3365"/>
                    </a:lnTo>
                    <a:lnTo>
                      <a:pt y="1741" x="8593"/>
                    </a:lnTo>
                    <a:lnTo>
                      <a:pt y="300" x="3365"/>
                    </a:lnTo>
                    <a:lnTo>
                      <a:pt y="1441"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5" name="Shape 265"/>
              <p:cNvSpPr/>
              <p:nvPr/>
            </p:nvSpPr>
            <p:spPr>
              <a:xfrm>
                <a:off y="1649300" x="1628425"/>
                <a:ext cy="216150" cx="429675"/>
              </a:xfrm>
              <a:custGeom>
                <a:pathLst>
                  <a:path w="17187" extrusionOk="0" h="8646">
                    <a:moveTo>
                      <a:pt y="1742" x="15865"/>
                    </a:moveTo>
                    <a:lnTo>
                      <a:pt y="1" x="7933"/>
                    </a:lnTo>
                    <a:lnTo>
                      <a:pt y="2042" x="4568"/>
                    </a:lnTo>
                    <a:lnTo>
                      <a:pt y="3483" x="4928"/>
                    </a:lnTo>
                    <a:lnTo>
                      <a:pt y="6844" x="1"/>
                    </a:lnTo>
                    <a:lnTo>
                      <a:pt y="6904" x="602"/>
                    </a:lnTo>
                    <a:lnTo>
                      <a:pt y="4023" x="4928"/>
                    </a:lnTo>
                    <a:lnTo>
                      <a:pt y="8645" x="6130"/>
                    </a:lnTo>
                    <a:lnTo>
                      <a:pt y="5224" x="5589"/>
                    </a:lnTo>
                    <a:lnTo>
                      <a:pt y="4263" x="9014"/>
                    </a:lnTo>
                    <a:lnTo>
                      <a:pt y="6364" x="12199"/>
                    </a:lnTo>
                    <a:lnTo>
                      <a:pt y="3903" x="9615"/>
                    </a:lnTo>
                    <a:lnTo>
                      <a:pt y="2282" x="12620"/>
                    </a:lnTo>
                    <a:lnTo>
                      <a:pt y="4563" x="5469"/>
                    </a:lnTo>
                    <a:lnTo>
                      <a:pt y="2222" x="5168"/>
                    </a:lnTo>
                    <a:lnTo>
                      <a:pt y="361" x="8113"/>
                    </a:lnTo>
                    <a:lnTo>
                      <a:pt y="1982" x="15624"/>
                    </a:lnTo>
                    <a:lnTo>
                      <a:pt y="6244" x="17186"/>
                    </a:lnTo>
                    <a:lnTo>
                      <a:pt y="1742" x="1586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6" name="Shape 266"/>
              <p:cNvSpPr/>
              <p:nvPr/>
            </p:nvSpPr>
            <p:spPr>
              <a:xfrm>
                <a:off y="1658325" x="205800"/>
                <a:ext cy="78050" cx="365075"/>
              </a:xfrm>
              <a:custGeom>
                <a:pathLst>
                  <a:path w="14603" extrusionOk="0" h="3122">
                    <a:moveTo>
                      <a:pt y="1261" x="10516"/>
                    </a:moveTo>
                    <a:lnTo>
                      <a:pt y="1921" x="7692"/>
                    </a:lnTo>
                    <a:lnTo>
                      <a:pt y="0" x="3305"/>
                    </a:lnTo>
                    <a:lnTo>
                      <a:pt y="901" x="5168"/>
                    </a:lnTo>
                    <a:lnTo>
                      <a:pt y="1681" x="0"/>
                    </a:lnTo>
                    <a:lnTo>
                      <a:pt y="1081" x="5529"/>
                    </a:lnTo>
                    <a:lnTo>
                      <a:pt y="1981" x="7271"/>
                    </a:lnTo>
                    <a:lnTo>
                      <a:pt y="3122" x="2284"/>
                    </a:lnTo>
                    <a:lnTo>
                      <a:pt y="1681" x="10516"/>
                    </a:lnTo>
                    <a:lnTo>
                      <a:pt y="2221" x="14602"/>
                    </a:lnTo>
                    <a:lnTo>
                      <a:pt y="1261" x="10516"/>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7" name="Shape 267"/>
              <p:cNvSpPr/>
              <p:nvPr/>
            </p:nvSpPr>
            <p:spPr>
              <a:xfrm>
                <a:off y="1601300" x="362025"/>
                <a:ext cy="147075" cx="1060625"/>
              </a:xfrm>
              <a:custGeom>
                <a:pathLst>
                  <a:path w="42425" extrusionOk="0" h="5883">
                    <a:moveTo>
                      <a:pt y="3602" x="32930"/>
                    </a:moveTo>
                    <a:lnTo>
                      <a:pt y="5103" x="37677"/>
                    </a:lnTo>
                    <a:lnTo>
                      <a:pt y="3362" x="33471"/>
                    </a:lnTo>
                    <a:lnTo>
                      <a:pt y="2401" x="34673"/>
                    </a:lnTo>
                    <a:lnTo>
                      <a:pt y="4322" x="42424"/>
                    </a:lnTo>
                    <a:lnTo>
                      <a:pt y="2341" x="36355"/>
                    </a:lnTo>
                    <a:lnTo>
                      <a:pt y="180" x="39300"/>
                    </a:lnTo>
                    <a:lnTo>
                      <a:pt y="1381" x="37136"/>
                    </a:lnTo>
                    <a:lnTo>
                      <a:pt y="780" x="33471"/>
                    </a:lnTo>
                    <a:lnTo>
                      <a:pt y="1681" x="36656"/>
                    </a:lnTo>
                    <a:lnTo>
                      <a:pt y="2161" x="35754"/>
                    </a:lnTo>
                    <a:lnTo>
                      <a:pt y="1921" x="34733"/>
                    </a:lnTo>
                    <a:lnTo>
                      <a:pt y="2101" x="33170"/>
                    </a:lnTo>
                    <a:lnTo>
                      <a:pt y="0" x="30106"/>
                    </a:lnTo>
                    <a:lnTo>
                      <a:pt y="2161" x="32509"/>
                    </a:lnTo>
                    <a:lnTo>
                      <a:pt y="2461" x="30106"/>
                    </a:lnTo>
                    <a:lnTo>
                      <a:pt y="1621" x="29505"/>
                    </a:lnTo>
                    <a:lnTo>
                      <a:pt y="1501" x="27822"/>
                    </a:lnTo>
                    <a:lnTo>
                      <a:pt y="240" x="29866"/>
                    </a:lnTo>
                    <a:lnTo>
                      <a:pt y="1321" x="27342"/>
                    </a:lnTo>
                    <a:lnTo>
                      <a:pt y="420" x="25118"/>
                    </a:lnTo>
                    <a:lnTo>
                      <a:pt y="1501" x="27282"/>
                    </a:lnTo>
                    <a:lnTo>
                      <a:pt y="1081" x="18268"/>
                    </a:lnTo>
                    <a:lnTo>
                      <a:pt y="3362" x="15264"/>
                    </a:lnTo>
                    <a:lnTo>
                      <a:pt y="3002" x="14302"/>
                    </a:lnTo>
                    <a:lnTo>
                      <a:pt y="540" x="16526"/>
                    </a:lnTo>
                    <a:lnTo>
                      <a:pt y="1621" x="15204"/>
                    </a:lnTo>
                    <a:lnTo>
                      <a:pt y="1021" x="11238"/>
                    </a:lnTo>
                    <a:lnTo>
                      <a:pt y="1921" x="14963"/>
                    </a:lnTo>
                    <a:lnTo>
                      <a:pt y="2881" x="13882"/>
                    </a:lnTo>
                    <a:lnTo>
                      <a:pt y="2521" x="12800"/>
                    </a:lnTo>
                    <a:lnTo>
                      <a:pt y="3122" x="12319"/>
                    </a:lnTo>
                    <a:lnTo>
                      <a:pt y="2281" x="9615"/>
                    </a:lnTo>
                    <a:lnTo>
                      <a:pt y="1561" x="10877"/>
                    </a:lnTo>
                    <a:lnTo>
                      <a:pt y="2101" x="9074"/>
                    </a:lnTo>
                    <a:lnTo>
                      <a:pt y="1801" x="8053"/>
                    </a:lnTo>
                    <a:lnTo>
                      <a:pt y="2461" x="4087"/>
                    </a:lnTo>
                    <a:lnTo>
                      <a:pt y="1741" x="1142"/>
                    </a:lnTo>
                    <a:lnTo>
                      <a:pt y="2581" x="3366"/>
                    </a:lnTo>
                    <a:lnTo>
                      <a:pt y="3122" x="1"/>
                    </a:lnTo>
                    <a:lnTo>
                      <a:pt y="2281" x="8053"/>
                    </a:lnTo>
                    <a:lnTo>
                      <a:pt y="3302" x="12199"/>
                    </a:lnTo>
                    <a:lnTo>
                      <a:pt y="4922" x="10757"/>
                    </a:lnTo>
                    <a:lnTo>
                      <a:pt y="5103" x="11117"/>
                    </a:lnTo>
                    <a:lnTo>
                      <a:pt y="2881" x="12800"/>
                    </a:lnTo>
                    <a:lnTo>
                      <a:pt y="4322" x="17427"/>
                    </a:lnTo>
                    <a:lnTo>
                      <a:pt y="4022" x="17547"/>
                    </a:lnTo>
                    <a:lnTo>
                      <a:pt y="3482" x="15504"/>
                    </a:lnTo>
                    <a:lnTo>
                      <a:pt y="1621" x="18328"/>
                    </a:lnTo>
                    <a:lnTo>
                      <a:pt y="1741" x="22775"/>
                    </a:lnTo>
                    <a:lnTo>
                      <a:pt y="3722" x="22835"/>
                    </a:lnTo>
                    <a:lnTo>
                      <a:pt y="1801" x="23496"/>
                    </a:lnTo>
                    <a:lnTo>
                      <a:pt y="1921" x="29084"/>
                    </a:lnTo>
                    <a:lnTo>
                      <a:pt y="2461" x="29926"/>
                    </a:lnTo>
                    <a:lnTo>
                      <a:pt y="2942" x="25839"/>
                    </a:lnTo>
                    <a:lnTo>
                      <a:pt y="5883" x="26140"/>
                    </a:lnTo>
                    <a:lnTo>
                      <a:pt y="5883" x="26921"/>
                    </a:lnTo>
                    <a:lnTo>
                      <a:pt y="3422" x="26500"/>
                    </a:lnTo>
                    <a:lnTo>
                      <a:pt y="2341" x="33771"/>
                    </a:lnTo>
                    <a:lnTo>
                      <a:pt y="4682" x="31127"/>
                    </a:lnTo>
                    <a:lnTo>
                      <a:pt y="3602" x="3293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8" name="Shape 268"/>
              <p:cNvSpPr/>
              <p:nvPr/>
            </p:nvSpPr>
            <p:spPr>
              <a:xfrm>
                <a:off y="1715350" x="1344500"/>
                <a:ext cy="919975" cx="1141750"/>
              </a:xfrm>
              <a:custGeom>
                <a:pathLst>
                  <a:path w="45670" extrusionOk="0" h="36799">
                    <a:moveTo>
                      <a:pt y="8224" x="31668"/>
                    </a:moveTo>
                    <a:lnTo>
                      <a:pt y="19210" x="31848"/>
                    </a:lnTo>
                    <a:lnTo>
                      <a:pt y="14468" x="32389"/>
                    </a:lnTo>
                    <a:lnTo>
                      <a:pt y="17469" x="42544"/>
                    </a:lnTo>
                    <a:lnTo>
                      <a:pt y="13507" x="32630"/>
                    </a:lnTo>
                    <a:lnTo>
                      <a:pt y="8645" x="32990"/>
                    </a:lnTo>
                    <a:lnTo>
                      <a:pt y="10926" x="45669"/>
                    </a:lnTo>
                    <a:lnTo>
                      <a:pt y="6844" x="29926"/>
                    </a:lnTo>
                    <a:lnTo>
                      <a:pt y="12727" x="12920"/>
                    </a:lnTo>
                    <a:lnTo>
                      <a:pt y="10085" x="6370"/>
                    </a:lnTo>
                    <a:lnTo>
                      <a:pt y="5103" x="14963"/>
                    </a:lnTo>
                    <a:lnTo>
                      <a:pt y="3122" x="8353"/>
                    </a:lnTo>
                    <a:lnTo>
                      <a:pt y="0" x="8894"/>
                    </a:lnTo>
                    <a:lnTo>
                      <a:pt y="2822" x="7572"/>
                    </a:lnTo>
                    <a:lnTo>
                      <a:pt y="2522" x="6430"/>
                    </a:lnTo>
                    <a:lnTo>
                      <a:pt y="3602" x="1743"/>
                    </a:lnTo>
                    <a:lnTo>
                      <a:pt y="3242" x="6190"/>
                    </a:lnTo>
                    <a:lnTo>
                      <a:pt y="5343" x="12439"/>
                    </a:lnTo>
                    <a:lnTo>
                      <a:pt y="7324" x="8894"/>
                    </a:lnTo>
                    <a:lnTo>
                      <a:pt y="5943" x="1202"/>
                    </a:lnTo>
                    <a:lnTo>
                      <a:pt y="7864" x="7993"/>
                    </a:lnTo>
                    <a:lnTo>
                      <a:pt y="12547" x="1"/>
                    </a:lnTo>
                    <a:lnTo>
                      <a:pt y="10265" x="5829"/>
                    </a:lnTo>
                    <a:lnTo>
                      <a:pt y="16208" x="17186"/>
                    </a:lnTo>
                    <a:lnTo>
                      <a:pt y="22692" x="15564"/>
                    </a:lnTo>
                    <a:lnTo>
                      <a:pt y="23532" x="3366"/>
                    </a:lnTo>
                    <a:lnTo>
                      <a:pt y="23952" x="9976"/>
                    </a:lnTo>
                    <a:lnTo>
                      <a:pt y="36799" x="24457"/>
                    </a:lnTo>
                    <a:lnTo>
                      <a:pt y="24132" x="12740"/>
                    </a:lnTo>
                    <a:lnTo>
                      <a:pt y="24312" x="16525"/>
                    </a:lnTo>
                    <a:lnTo>
                      <a:pt y="19570" x="17968"/>
                    </a:lnTo>
                    <a:lnTo>
                      <a:pt y="24913" x="35213"/>
                    </a:lnTo>
                    <a:lnTo>
                      <a:pt y="18009" x="18448"/>
                    </a:lnTo>
                    <a:lnTo>
                      <a:pt y="15248" x="19290"/>
                    </a:lnTo>
                    <a:lnTo>
                      <a:pt y="13447" x="15083"/>
                    </a:lnTo>
                    <a:lnTo>
                      <a:pt y="7744" x="29926"/>
                    </a:lnTo>
                    <a:lnTo>
                      <a:pt y="8224" x="3166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69" name="Shape 269"/>
              <p:cNvSpPr/>
              <p:nvPr/>
            </p:nvSpPr>
            <p:spPr>
              <a:xfrm>
                <a:off y="1593775" x="301950"/>
                <a:ext cy="1185625" cx="1520300"/>
              </a:xfrm>
              <a:custGeom>
                <a:pathLst>
                  <a:path w="60812" extrusionOk="0" h="47425">
                    <a:moveTo>
                      <a:pt y="14288" x="41823"/>
                    </a:moveTo>
                    <a:lnTo>
                      <a:pt y="14048" x="37737"/>
                    </a:lnTo>
                    <a:lnTo>
                      <a:pt y="7084" x="43986"/>
                    </a:lnTo>
                    <a:lnTo>
                      <a:pt y="6484" x="40020"/>
                    </a:lnTo>
                    <a:lnTo>
                      <a:pt y="3903" x="48613"/>
                    </a:lnTo>
                    <a:lnTo>
                      <a:pt y="5223" x="58107"/>
                    </a:lnTo>
                    <a:lnTo>
                      <a:pt y="4623" x="57927"/>
                    </a:lnTo>
                    <a:lnTo>
                      <a:pt y="3903" x="51978"/>
                    </a:lnTo>
                    <a:lnTo>
                      <a:pt y="2882" x="51257"/>
                    </a:lnTo>
                    <a:lnTo>
                      <a:pt y="2282" x="53661"/>
                    </a:lnTo>
                    <a:lnTo>
                      <a:pt y="3603" x="57086"/>
                    </a:lnTo>
                    <a:lnTo>
                      <a:pt y="2102" x="54262"/>
                    </a:lnTo>
                    <a:lnTo>
                      <a:pt y="1562" x="56485"/>
                    </a:lnTo>
                    <a:lnTo>
                      <a:pt y="2642" x="60571"/>
                    </a:lnTo>
                    <a:lnTo>
                      <a:pt y="1622" x="58408"/>
                    </a:lnTo>
                    <a:lnTo>
                      <a:pt y="601" x="60811"/>
                    </a:lnTo>
                    <a:lnTo>
                      <a:pt y="1562" x="57867"/>
                    </a:lnTo>
                    <a:lnTo>
                      <a:pt y="1201" x="56485"/>
                    </a:lnTo>
                    <a:lnTo>
                      <a:pt y="1802" x="54141"/>
                    </a:lnTo>
                    <a:lnTo>
                      <a:pt y="1262" x="52819"/>
                    </a:lnTo>
                    <a:lnTo>
                      <a:pt y="181" x="55824"/>
                    </a:lnTo>
                    <a:lnTo>
                      <a:pt y="1081" x="52459"/>
                    </a:lnTo>
                    <a:lnTo>
                      <a:pt y="901" x="51497"/>
                    </a:lnTo>
                    <a:lnTo>
                      <a:pt y="1922" x="53480"/>
                    </a:lnTo>
                    <a:lnTo>
                      <a:pt y="2582" x="50896"/>
                    </a:lnTo>
                    <a:lnTo>
                      <a:pt y="1" x="48853"/>
                    </a:lnTo>
                    <a:lnTo>
                      <a:pt y="1021" x="49334"/>
                    </a:lnTo>
                    <a:lnTo>
                      <a:pt y="1682" x="42424"/>
                    </a:lnTo>
                    <a:lnTo>
                      <a:pt y="1562" x="45008"/>
                    </a:lnTo>
                    <a:lnTo>
                      <a:pt y="3603" x="44226"/>
                    </a:lnTo>
                    <a:lnTo>
                      <a:pt y="1562" x="45548"/>
                    </a:lnTo>
                    <a:lnTo>
                      <a:pt y="1442" x="49635"/>
                    </a:lnTo>
                    <a:lnTo>
                      <a:pt y="3723" x="50836"/>
                    </a:lnTo>
                    <a:lnTo>
                      <a:pt y="3423" x="48673"/>
                    </a:lnTo>
                    <a:lnTo>
                      <a:pt y="6184" x="39059"/>
                    </a:lnTo>
                    <a:lnTo>
                      <a:pt y="5223" x="34191"/>
                    </a:lnTo>
                    <a:lnTo>
                      <a:pt y="6304" x="27101"/>
                    </a:lnTo>
                    <a:lnTo>
                      <a:pt y="10206" x="27101"/>
                    </a:lnTo>
                    <a:lnTo>
                      <a:pt y="9606" x="23555"/>
                    </a:lnTo>
                    <a:lnTo>
                      <a:pt y="11046" x="17246"/>
                    </a:lnTo>
                    <a:lnTo>
                      <a:pt y="4743" x="20611"/>
                    </a:lnTo>
                    <a:lnTo>
                      <a:pt y="5103" x="28783"/>
                    </a:lnTo>
                    <a:lnTo>
                      <a:pt y="3783" x="19830"/>
                    </a:lnTo>
                    <a:lnTo>
                      <a:pt y="6484" x="18568"/>
                    </a:lnTo>
                    <a:lnTo>
                      <a:pt y="4503" x="11598"/>
                    </a:lnTo>
                    <a:lnTo>
                      <a:pt y="7565" x="0"/>
                    </a:lnTo>
                    <a:lnTo>
                      <a:pt y="5223" x="11477"/>
                    </a:lnTo>
                    <a:lnTo>
                      <a:pt y="7084" x="18268"/>
                    </a:lnTo>
                    <a:lnTo>
                      <a:pt y="8405" x="17667"/>
                    </a:lnTo>
                    <a:lnTo>
                      <a:pt y="8465" x="3846"/>
                    </a:lnTo>
                    <a:lnTo>
                      <a:pt y="9005" x="11177"/>
                    </a:lnTo>
                    <a:lnTo>
                      <a:pt y="14228" x="6790"/>
                    </a:lnTo>
                    <a:lnTo>
                      <a:pt y="9246" x="12319"/>
                    </a:lnTo>
                    <a:lnTo>
                      <a:pt y="9846" x="17006"/>
                    </a:lnTo>
                    <a:lnTo>
                      <a:pt y="11226" x="16405"/>
                    </a:lnTo>
                    <a:lnTo>
                      <a:pt y="11887" x="13580"/>
                    </a:lnTo>
                    <a:lnTo>
                      <a:pt y="16869" x="12499"/>
                    </a:lnTo>
                    <a:lnTo>
                      <a:pt y="18070" x="9374"/>
                    </a:lnTo>
                    <a:lnTo>
                      <a:pt y="17470" x="14001"/>
                    </a:lnTo>
                    <a:lnTo>
                      <a:pt y="12367" x="14602"/>
                    </a:lnTo>
                    <a:lnTo>
                      <a:pt y="10326" x="23135"/>
                    </a:lnTo>
                    <a:lnTo>
                      <a:pt y="12307" x="32990"/>
                    </a:lnTo>
                    <a:lnTo>
                      <a:pt y="21852" x="26680"/>
                    </a:lnTo>
                    <a:lnTo>
                      <a:pt y="26534" x="15383"/>
                    </a:lnTo>
                    <a:lnTo>
                      <a:pt y="22992" x="27942"/>
                    </a:lnTo>
                    <a:lnTo>
                      <a:pt y="11467" x="35273"/>
                    </a:lnTo>
                    <a:lnTo>
                      <a:pt y="10386" x="28062"/>
                    </a:lnTo>
                    <a:lnTo>
                      <a:pt y="6724" x="28062"/>
                    </a:lnTo>
                    <a:lnTo>
                      <a:pt y="6184" x="31547"/>
                    </a:lnTo>
                    <a:lnTo>
                      <a:pt y="10326" x="36234"/>
                    </a:lnTo>
                    <a:lnTo>
                      <a:pt y="6064" x="32449"/>
                    </a:lnTo>
                    <a:lnTo>
                      <a:pt y="5704" x="34552"/>
                    </a:lnTo>
                    <a:lnTo>
                      <a:pt y="7204" x="42003"/>
                    </a:lnTo>
                    <a:lnTo>
                      <a:pt y="13988" x="36595"/>
                    </a:lnTo>
                    <a:lnTo>
                      <a:pt y="13868" x="34912"/>
                    </a:lnTo>
                    <a:lnTo>
                      <a:pt y="15309" x="40261"/>
                    </a:lnTo>
                    <a:lnTo>
                      <a:pt y="24493" x="38518"/>
                    </a:lnTo>
                    <a:lnTo>
                      <a:pt y="22452" x="29745"/>
                    </a:lnTo>
                    <a:lnTo>
                      <a:pt y="27375" x="42123"/>
                    </a:lnTo>
                    <a:lnTo>
                      <a:pt y="47425" x="34191"/>
                    </a:lnTo>
                    <a:lnTo>
                      <a:pt y="26534" x="44827"/>
                    </a:lnTo>
                    <a:lnTo>
                      <a:pt y="25033" x="39960"/>
                    </a:lnTo>
                    <a:lnTo>
                      <a:pt y="14288" x="41823"/>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0" name="Shape 270"/>
              <p:cNvSpPr/>
              <p:nvPr/>
            </p:nvSpPr>
            <p:spPr>
              <a:xfrm>
                <a:off y="1118050" x="135200"/>
                <a:ext cy="571800" cx="2681550"/>
              </a:xfrm>
              <a:custGeom>
                <a:pathLst>
                  <a:path w="107262" extrusionOk="0" h="22872">
                    <a:moveTo>
                      <a:pt y="12487" x="103055"/>
                    </a:moveTo>
                    <a:lnTo>
                      <a:pt y="14047" x="104377"/>
                    </a:lnTo>
                    <a:lnTo>
                      <a:pt y="15608" x="105398"/>
                    </a:lnTo>
                    <a:lnTo>
                      <a:pt y="17049" x="106119"/>
                    </a:lnTo>
                    <a:lnTo>
                      <a:pt y="18370" x="106660"/>
                    </a:lnTo>
                    <a:lnTo>
                      <a:pt y="19510" x="106961"/>
                    </a:lnTo>
                    <a:lnTo>
                      <a:pt y="20411" x="107141"/>
                    </a:lnTo>
                    <a:lnTo>
                      <a:pt y="21011" x="107261"/>
                    </a:lnTo>
                    <a:lnTo>
                      <a:pt y="21191" x="107261"/>
                    </a:lnTo>
                    <a:lnTo>
                      <a:pt y="21011" x="105999"/>
                    </a:lnTo>
                    <a:lnTo>
                      <a:pt y="20831" x="104737"/>
                    </a:lnTo>
                    <a:lnTo>
                      <a:pt y="20711" x="103355"/>
                    </a:lnTo>
                    <a:lnTo>
                      <a:pt y="20531" x="101973"/>
                    </a:lnTo>
                    <a:lnTo>
                      <a:pt y="20351" x="100591"/>
                    </a:lnTo>
                    <a:lnTo>
                      <a:pt y="20170" x="99089"/>
                    </a:lnTo>
                    <a:lnTo>
                      <a:pt y="19990" x="97586"/>
                    </a:lnTo>
                    <a:lnTo>
                      <a:pt y="19810" x="96084"/>
                    </a:lnTo>
                    <a:lnTo>
                      <a:pt y="19630" x="94522"/>
                    </a:lnTo>
                    <a:lnTo>
                      <a:pt y="19450" x="92899"/>
                    </a:lnTo>
                    <a:lnTo>
                      <a:pt y="19330" x="91277"/>
                    </a:lnTo>
                    <a:lnTo>
                      <a:pt y="19150" x="89595"/>
                    </a:lnTo>
                    <a:lnTo>
                      <a:pt y="18970" x="87912"/>
                    </a:lnTo>
                    <a:lnTo>
                      <a:pt y="18790" x="86229"/>
                    </a:lnTo>
                    <a:lnTo>
                      <a:pt y="18670" x="84487"/>
                    </a:lnTo>
                    <a:lnTo>
                      <a:pt y="18490" x="82684"/>
                    </a:lnTo>
                    <a:lnTo>
                      <a:pt y="18370" x="80881"/>
                    </a:lnTo>
                    <a:lnTo>
                      <a:pt y="18189" x="79079"/>
                    </a:lnTo>
                    <a:lnTo>
                      <a:pt y="18069" x="77276"/>
                    </a:lnTo>
                    <a:lnTo>
                      <a:pt y="17949" x="75413"/>
                    </a:lnTo>
                    <a:lnTo>
                      <a:pt y="17829" x="73550"/>
                    </a:lnTo>
                    <a:lnTo>
                      <a:pt y="17709" x="71688"/>
                    </a:lnTo>
                    <a:lnTo>
                      <a:pt y="17589" x="69825"/>
                    </a:lnTo>
                    <a:lnTo>
                      <a:pt y="17529" x="67902"/>
                    </a:lnTo>
                    <a:lnTo>
                      <a:pt y="17409" x="65979"/>
                    </a:lnTo>
                    <a:lnTo>
                      <a:pt y="17349" x="64056"/>
                    </a:lnTo>
                    <a:lnTo>
                      <a:pt y="17289" x="62133"/>
                    </a:lnTo>
                    <a:lnTo>
                      <a:pt y="17229" x="60210"/>
                    </a:lnTo>
                    <a:lnTo>
                      <a:pt y="17169" x="58288"/>
                    </a:lnTo>
                    <a:lnTo>
                      <a:pt y="17109" x="56365"/>
                    </a:lnTo>
                    <a:lnTo>
                      <a:pt y="17109" x="54382"/>
                    </a:lnTo>
                    <a:lnTo>
                      <a:pt y="17109" x="52459"/>
                    </a:lnTo>
                    <a:lnTo>
                      <a:pt y="17109" x="50536"/>
                    </a:lnTo>
                    <a:lnTo>
                      <a:pt y="17169" x="48613"/>
                    </a:lnTo>
                    <a:lnTo>
                      <a:pt y="17229" x="46690"/>
                    </a:lnTo>
                    <a:lnTo>
                      <a:pt y="17289" x="44827"/>
                    </a:lnTo>
                    <a:lnTo>
                      <a:pt y="17409" x="42904"/>
                    </a:lnTo>
                    <a:lnTo>
                      <a:pt y="17469" x="41042"/>
                    </a:lnTo>
                    <a:lnTo>
                      <a:pt y="17649" x="39239"/>
                    </a:lnTo>
                    <a:lnTo>
                      <a:pt y="17769" x="37376"/>
                    </a:lnTo>
                    <a:lnTo>
                      <a:pt y="17949" x="35573"/>
                    </a:lnTo>
                    <a:lnTo>
                      <a:pt y="18069" x="33771"/>
                    </a:lnTo>
                    <a:lnTo>
                      <a:pt y="18249" x="31968"/>
                    </a:lnTo>
                    <a:lnTo>
                      <a:pt y="18490" x="30225"/>
                    </a:lnTo>
                    <a:lnTo>
                      <a:pt y="18670" x="28483"/>
                    </a:lnTo>
                    <a:lnTo>
                      <a:pt y="18910" x="26740"/>
                    </a:lnTo>
                    <a:lnTo>
                      <a:pt y="19090" x="25058"/>
                    </a:lnTo>
                    <a:lnTo>
                      <a:pt y="19330" x="23375"/>
                    </a:lnTo>
                    <a:lnTo>
                      <a:pt y="19570" x="21753"/>
                    </a:lnTo>
                    <a:lnTo>
                      <a:pt y="19810" x="20130"/>
                    </a:lnTo>
                    <a:lnTo>
                      <a:pt y="20050" x="18508"/>
                    </a:lnTo>
                    <a:lnTo>
                      <a:pt y="20291" x="16885"/>
                    </a:lnTo>
                    <a:lnTo>
                      <a:pt y="20531" x="15323"/>
                    </a:lnTo>
                    <a:lnTo>
                      <a:pt y="20771" x="13821"/>
                    </a:lnTo>
                    <a:lnTo>
                      <a:pt y="21011" x="12319"/>
                    </a:lnTo>
                    <a:lnTo>
                      <a:pt y="21251" x="10816"/>
                    </a:lnTo>
                    <a:lnTo>
                      <a:pt y="21491" x="9374"/>
                    </a:lnTo>
                    <a:lnTo>
                      <a:pt y="21671" x="7932"/>
                    </a:lnTo>
                    <a:lnTo>
                      <a:pt y="21911" x="6550"/>
                    </a:lnTo>
                    <a:lnTo>
                      <a:pt y="22151" x="5168"/>
                    </a:lnTo>
                    <a:lnTo>
                      <a:pt y="22332" x="3846"/>
                    </a:lnTo>
                    <a:lnTo>
                      <a:pt y="22512" x="2524"/>
                    </a:lnTo>
                    <a:lnTo>
                      <a:pt y="22692" x="1262"/>
                    </a:lnTo>
                    <a:lnTo>
                      <a:pt y="22872" x="0"/>
                    </a:lnTo>
                    <a:lnTo>
                      <a:pt y="6003" x="14061"/>
                    </a:lnTo>
                    <a:lnTo>
                      <a:pt y="0" x="22474"/>
                    </a:lnTo>
                    <a:lnTo>
                      <a:pt y="8465" x="30466"/>
                    </a:lnTo>
                    <a:lnTo>
                      <a:pt y="4323" x="34312"/>
                    </a:lnTo>
                    <a:lnTo>
                      <a:pt y="841" x="39419"/>
                    </a:lnTo>
                    <a:lnTo>
                      <a:pt y="8945" x="48553"/>
                    </a:lnTo>
                    <a:lnTo>
                      <a:pt y="6664" x="53420"/>
                    </a:lnTo>
                    <a:lnTo>
                      <a:pt y="16389" x="67481"/>
                    </a:lnTo>
                    <a:lnTo>
                      <a:pt y="7504" x="78959"/>
                    </a:lnTo>
                    <a:lnTo>
                      <a:pt y="11946" x="84126"/>
                    </a:lnTo>
                    <a:lnTo>
                      <a:pt y="11946" x="84186"/>
                    </a:lnTo>
                    <a:lnTo>
                      <a:pt y="11886" x="84487"/>
                    </a:lnTo>
                    <a:lnTo>
                      <a:pt y="11766" x="84907"/>
                    </a:lnTo>
                    <a:lnTo>
                      <a:pt y="11526" x="85508"/>
                    </a:lnTo>
                    <a:lnTo>
                      <a:pt y="11166" x="86229"/>
                    </a:lnTo>
                    <a:lnTo>
                      <a:pt y="10566" x="87071"/>
                    </a:lnTo>
                    <a:lnTo>
                      <a:pt y="9725" x="88092"/>
                    </a:lnTo>
                    <a:lnTo>
                      <a:pt y="8645" x="89234"/>
                    </a:lnTo>
                    <a:lnTo>
                      <a:pt y="7504" x="90316"/>
                    </a:lnTo>
                    <a:lnTo>
                      <a:pt y="6604" x="91097"/>
                    </a:lnTo>
                    <a:lnTo>
                      <a:pt y="5883" x="91698"/>
                    </a:lnTo>
                    <a:lnTo>
                      <a:pt y="5343" x="92118"/>
                    </a:lnTo>
                    <a:lnTo>
                      <a:pt y="4983" x="92419"/>
                    </a:lnTo>
                    <a:lnTo>
                      <a:pt y="4743" x="92599"/>
                    </a:lnTo>
                    <a:lnTo>
                      <a:pt y="4623" x="92659"/>
                    </a:lnTo>
                    <a:lnTo>
                      <a:pt y="4563" x="92659"/>
                    </a:lnTo>
                    <a:lnTo>
                      <a:pt y="4623" x="92719"/>
                    </a:lnTo>
                    <a:lnTo>
                      <a:pt y="4743" x="92960"/>
                    </a:lnTo>
                    <a:lnTo>
                      <a:pt y="4923" x="93260"/>
                    </a:lnTo>
                    <a:lnTo>
                      <a:pt y="5223" x="93741"/>
                    </a:lnTo>
                    <a:lnTo>
                      <a:pt y="5583" x="94282"/>
                    </a:lnTo>
                    <a:lnTo>
                      <a:pt y="6003" x="94882"/>
                    </a:lnTo>
                    <a:lnTo>
                      <a:pt y="6424" x="95604"/>
                    </a:lnTo>
                    <a:lnTo>
                      <a:pt y="6964" x="96385"/>
                    </a:lnTo>
                    <a:lnTo>
                      <a:pt y="7564" x="97166"/>
                    </a:lnTo>
                    <a:lnTo>
                      <a:pt y="8164" x="98007"/>
                    </a:lnTo>
                    <a:lnTo>
                      <a:pt y="8825" x="98908"/>
                    </a:lnTo>
                    <a:lnTo>
                      <a:pt y="9485" x="99750"/>
                    </a:lnTo>
                    <a:lnTo>
                      <a:pt y="10205" x="100651"/>
                    </a:lnTo>
                    <a:lnTo>
                      <a:pt y="10986" x="101492"/>
                    </a:lnTo>
                    <a:lnTo>
                      <a:pt y="11706" x="102274"/>
                    </a:lnTo>
                    <a:lnTo>
                      <a:pt y="12487" x="103055"/>
                    </a:lnTo>
                    <a:close/>
                  </a:path>
                </a:pathLst>
              </a:custGeom>
              <a:solidFill>
                <a:srgbClr val="848426"/>
              </a:solidFill>
              <a:ln>
                <a:noFill/>
              </a:ln>
            </p:spPr>
            <p:txBody>
              <a:bodyPr bIns="91425" rIns="91425" lIns="91425" tIns="91425" anchor="ctr" anchorCtr="0">
                <a:noAutofit/>
              </a:bodyPr>
              <a:lstStyle/>
              <a:p>
                <a:pPr>
                  <a:spcBef>
                    <a:spcPts val="0"/>
                  </a:spcBef>
                  <a:buNone/>
                </a:pPr>
                <a:r>
                  <a:t/>
                </a:r>
                <a:endParaRPr/>
              </a:p>
            </p:txBody>
          </p:sp>
          <p:sp>
            <p:nvSpPr>
              <p:cNvPr id="271" name="Shape 271"/>
              <p:cNvSpPr/>
              <p:nvPr/>
            </p:nvSpPr>
            <p:spPr>
              <a:xfrm>
                <a:off y="997975" x="133700"/>
                <a:ext cy="687375" cx="1066625"/>
              </a:xfrm>
              <a:custGeom>
                <a:pathLst>
                  <a:path w="42665" extrusionOk="0" h="27495">
                    <a:moveTo>
                      <a:pt y="15969" x="25178"/>
                    </a:moveTo>
                    <a:lnTo>
                      <a:pt y="15969" x="25118"/>
                    </a:lnTo>
                    <a:lnTo>
                      <a:pt y="15909" x="24877"/>
                    </a:lnTo>
                    <a:lnTo>
                      <a:pt y="15849" x="24457"/>
                    </a:lnTo>
                    <a:lnTo>
                      <a:pt y="15729" x="23976"/>
                    </a:lnTo>
                    <a:lnTo>
                      <a:pt y="15549" x="23315"/>
                    </a:lnTo>
                    <a:lnTo>
                      <a:pt y="15369" x="22654"/>
                    </a:lnTo>
                    <a:lnTo>
                      <a:pt y="15189" x="21873"/>
                    </a:lnTo>
                    <a:lnTo>
                      <a:pt y="14948" x="21092"/>
                    </a:lnTo>
                    <a:lnTo>
                      <a:pt y="14648" x="20190"/>
                    </a:lnTo>
                    <a:lnTo>
                      <a:pt y="14288" x="19349"/>
                    </a:lnTo>
                    <a:lnTo>
                      <a:pt y="13928" x="18508"/>
                    </a:lnTo>
                    <a:lnTo>
                      <a:pt y="13508" x="17667"/>
                    </a:lnTo>
                    <a:lnTo>
                      <a:pt y="13027" x="16885"/>
                    </a:lnTo>
                    <a:lnTo>
                      <a:pt y="12547" x="16164"/>
                    </a:lnTo>
                    <a:lnTo>
                      <a:pt y="12007" x="15503"/>
                    </a:lnTo>
                    <a:lnTo>
                      <a:pt y="11407" x="14962"/>
                    </a:lnTo>
                    <a:lnTo>
                      <a:pt y="12307" x="14962"/>
                    </a:lnTo>
                    <a:lnTo>
                      <a:pt y="13208" x="15143"/>
                    </a:lnTo>
                    <a:lnTo>
                      <a:pt y="14108" x="15563"/>
                    </a:lnTo>
                    <a:lnTo>
                      <a:pt y="15008" x="16104"/>
                    </a:lnTo>
                    <a:lnTo>
                      <a:pt y="15849" x="16825"/>
                    </a:lnTo>
                    <a:lnTo>
                      <a:pt y="16689" x="17606"/>
                    </a:lnTo>
                    <a:lnTo>
                      <a:pt y="17470" x="18448"/>
                    </a:lnTo>
                    <a:lnTo>
                      <a:pt y="18190" x="19289"/>
                    </a:lnTo>
                    <a:lnTo>
                      <a:pt y="18910" x="20190"/>
                    </a:lnTo>
                    <a:lnTo>
                      <a:pt y="19511" x="21092"/>
                    </a:lnTo>
                    <a:lnTo>
                      <a:pt y="20051" x="21873"/>
                    </a:lnTo>
                    <a:lnTo>
                      <a:pt y="20471" x="22654"/>
                    </a:lnTo>
                    <a:lnTo>
                      <a:pt y="20891" x="23255"/>
                    </a:lnTo>
                    <a:lnTo>
                      <a:pt y="21132" x="23736"/>
                    </a:lnTo>
                    <a:lnTo>
                      <a:pt y="21312" x="24036"/>
                    </a:lnTo>
                    <a:lnTo>
                      <a:pt y="21372" x="24156"/>
                    </a:lnTo>
                    <a:lnTo>
                      <a:pt y="21372" x="24036"/>
                    </a:lnTo>
                    <a:lnTo>
                      <a:pt y="21312" x="23676"/>
                    </a:lnTo>
                    <a:lnTo>
                      <a:pt y="21192" x="23135"/>
                    </a:lnTo>
                    <a:lnTo>
                      <a:pt y="21071" x="22414"/>
                    </a:lnTo>
                    <a:lnTo>
                      <a:pt y="20891" x="21572"/>
                    </a:lnTo>
                    <a:lnTo>
                      <a:pt y="20711" x="20611"/>
                    </a:lnTo>
                    <a:lnTo>
                      <a:pt y="20471" x="19529"/>
                    </a:lnTo>
                    <a:lnTo>
                      <a:pt y="20171" x="18448"/>
                    </a:lnTo>
                    <a:lnTo>
                      <a:pt y="19871" x="17366"/>
                    </a:lnTo>
                    <a:lnTo>
                      <a:pt y="19511" x="16284"/>
                    </a:lnTo>
                    <a:lnTo>
                      <a:pt y="19091" x="15263"/>
                    </a:lnTo>
                    <a:lnTo>
                      <a:pt y="18670" x="14301"/>
                    </a:lnTo>
                    <a:lnTo>
                      <a:pt y="18190" x="13460"/>
                    </a:lnTo>
                    <a:lnTo>
                      <a:pt y="17650" x="12799"/>
                    </a:lnTo>
                    <a:lnTo>
                      <a:pt y="17049" x="12258"/>
                    </a:lnTo>
                    <a:lnTo>
                      <a:pt y="16449" x="11958"/>
                    </a:lnTo>
                    <a:lnTo>
                      <a:pt y="16929" x="11357"/>
                    </a:lnTo>
                    <a:lnTo>
                      <a:pt y="17590" x="10576"/>
                    </a:lnTo>
                    <a:lnTo>
                      <a:pt y="18310" x="9735"/>
                    </a:lnTo>
                    <a:lnTo>
                      <a:pt y="19091" x="8833"/>
                    </a:lnTo>
                    <a:lnTo>
                      <a:pt y="19991" x="7872"/>
                    </a:lnTo>
                    <a:lnTo>
                      <a:pt y="20891" x="6850"/>
                    </a:lnTo>
                    <a:lnTo>
                      <a:pt y="21852" x="5829"/>
                    </a:lnTo>
                    <a:lnTo>
                      <a:pt y="22812" x="4867"/>
                    </a:lnTo>
                    <a:lnTo>
                      <a:pt y="23713" x="3906"/>
                    </a:lnTo>
                    <a:lnTo>
                      <a:pt y="24613" x="3005"/>
                    </a:lnTo>
                    <a:lnTo>
                      <a:pt y="25394" x="2163"/>
                    </a:lnTo>
                    <a:lnTo>
                      <a:pt y="26054" x="1442"/>
                    </a:lnTo>
                    <a:lnTo>
                      <a:pt y="26654" x="841"/>
                    </a:lnTo>
                    <a:lnTo>
                      <a:pt y="27135" x="421"/>
                    </a:lnTo>
                    <a:lnTo>
                      <a:pt y="27375" x="120"/>
                    </a:lnTo>
                    <a:lnTo>
                      <a:pt y="27495" x="0"/>
                    </a:lnTo>
                    <a:lnTo>
                      <a:pt y="27315" x="120"/>
                    </a:lnTo>
                    <a:lnTo>
                      <a:pt y="26714" x="421"/>
                    </a:lnTo>
                    <a:lnTo>
                      <a:pt y="25814" x="901"/>
                    </a:lnTo>
                    <a:lnTo>
                      <a:pt y="24553" x="1622"/>
                    </a:lnTo>
                    <a:lnTo>
                      <a:pt y="23113" x="2524"/>
                    </a:lnTo>
                    <a:lnTo>
                      <a:pt y="21372" x="3605"/>
                    </a:lnTo>
                    <a:lnTo>
                      <a:pt y="19511" x="4867"/>
                    </a:lnTo>
                    <a:lnTo>
                      <a:pt y="17410" x="6309"/>
                    </a:lnTo>
                    <a:lnTo>
                      <a:pt y="15249" x="7932"/>
                    </a:lnTo>
                    <a:lnTo>
                      <a:pt y="13027" x="9675"/>
                    </a:lnTo>
                    <a:lnTo>
                      <a:pt y="10746" x="11658"/>
                    </a:lnTo>
                    <a:lnTo>
                      <a:pt y="8465" x="13701"/>
                    </a:lnTo>
                    <a:lnTo>
                      <a:pt y="6184" x="15924"/>
                    </a:lnTo>
                    <a:lnTo>
                      <a:pt y="4023" x="18328"/>
                    </a:lnTo>
                    <a:lnTo>
                      <a:pt y="1922" x="20851"/>
                    </a:lnTo>
                    <a:lnTo>
                      <a:pt y="1" x="23495"/>
                    </a:lnTo>
                    <a:lnTo>
                      <a:pt y="1262" x="23736"/>
                    </a:lnTo>
                    <a:lnTo>
                      <a:pt y="2882" x="23916"/>
                    </a:lnTo>
                    <a:lnTo>
                      <a:pt y="4743" x="24276"/>
                    </a:lnTo>
                    <a:lnTo>
                      <a:pt y="6544" x="25178"/>
                    </a:lnTo>
                    <a:lnTo>
                      <a:pt y="6904" x="25478"/>
                    </a:lnTo>
                    <a:lnTo>
                      <a:pt y="7445" x="25959"/>
                    </a:lnTo>
                    <a:lnTo>
                      <a:pt y="8045" x="26560"/>
                    </a:lnTo>
                    <a:lnTo>
                      <a:pt y="8765" x="27341"/>
                    </a:lnTo>
                    <a:lnTo>
                      <a:pt y="9546" x="28242"/>
                    </a:lnTo>
                    <a:lnTo>
                      <a:pt y="10386" x="29204"/>
                    </a:lnTo>
                    <a:lnTo>
                      <a:pt y="11347" x="30346"/>
                    </a:lnTo>
                    <a:lnTo>
                      <a:pt y="12307" x="31487"/>
                    </a:lnTo>
                    <a:lnTo>
                      <a:pt y="13328" x="32749"/>
                    </a:lnTo>
                    <a:lnTo>
                      <a:pt y="14348" x="34071"/>
                    </a:lnTo>
                    <a:lnTo>
                      <a:pt y="15429" x="35453"/>
                    </a:lnTo>
                    <a:lnTo>
                      <a:pt y="16509" x="36895"/>
                    </a:lnTo>
                    <a:lnTo>
                      <a:pt y="17530" x="38338"/>
                    </a:lnTo>
                    <a:lnTo>
                      <a:pt y="18550" x="39780"/>
                    </a:lnTo>
                    <a:lnTo>
                      <a:pt y="19571" x="41222"/>
                    </a:lnTo>
                    <a:lnTo>
                      <a:pt y="20531" x="42664"/>
                    </a:lnTo>
                    <a:lnTo>
                      <a:pt y="19751" x="41102"/>
                    </a:lnTo>
                    <a:lnTo>
                      <a:pt y="18970" x="39539"/>
                    </a:lnTo>
                    <a:lnTo>
                      <a:pt y="18250" x="38037"/>
                    </a:lnTo>
                    <a:lnTo>
                      <a:pt y="17530" x="36595"/>
                    </a:lnTo>
                    <a:lnTo>
                      <a:pt y="16809" x="35213"/>
                    </a:lnTo>
                    <a:lnTo>
                      <a:pt y="16089" x="33831"/>
                    </a:lnTo>
                    <a:lnTo>
                      <a:pt y="15369" x="32449"/>
                    </a:lnTo>
                    <a:lnTo>
                      <a:pt y="14648" x="31127"/>
                    </a:lnTo>
                    <a:lnTo>
                      <a:pt y="13928" x="29865"/>
                    </a:lnTo>
                    <a:lnTo>
                      <a:pt y="13148" x="28603"/>
                    </a:lnTo>
                    <a:lnTo>
                      <a:pt y="12307" x="27341"/>
                    </a:lnTo>
                    <a:lnTo>
                      <a:pt y="11467" x="26079"/>
                    </a:lnTo>
                    <a:lnTo>
                      <a:pt y="10566" x="24877"/>
                    </a:lnTo>
                    <a:lnTo>
                      <a:pt y="9606" x="23615"/>
                    </a:lnTo>
                    <a:lnTo>
                      <a:pt y="8585" x="22414"/>
                    </a:lnTo>
                    <a:lnTo>
                      <a:pt y="7445" x="21212"/>
                    </a:lnTo>
                    <a:lnTo>
                      <a:pt y="8885" x="20130"/>
                    </a:lnTo>
                    <a:lnTo>
                      <a:pt y="10326" x="19950"/>
                    </a:lnTo>
                    <a:lnTo>
                      <a:pt y="11767" x="20491"/>
                    </a:lnTo>
                    <a:lnTo>
                      <a:pt y="13088" x="21512"/>
                    </a:lnTo>
                    <a:lnTo>
                      <a:pt y="14228" x="22774"/>
                    </a:lnTo>
                    <a:lnTo>
                      <a:pt y="15189" x="23916"/>
                    </a:lnTo>
                    <a:lnTo>
                      <a:pt y="15729" x="24817"/>
                    </a:lnTo>
                    <a:lnTo>
                      <a:pt y="15969" x="251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2" name="Shape 272"/>
              <p:cNvSpPr/>
              <p:nvPr/>
            </p:nvSpPr>
            <p:spPr>
              <a:xfrm>
                <a:off y="1017500" x="895325"/>
                <a:ext cy="559800" cx="836775"/>
              </a:xfrm>
              <a:custGeom>
                <a:pathLst>
                  <a:path w="33471" extrusionOk="0" h="22392">
                    <a:moveTo>
                      <a:pt y="14287" x="13581"/>
                    </a:moveTo>
                    <a:lnTo>
                      <a:pt y="14227" x="13281"/>
                    </a:lnTo>
                    <a:lnTo>
                      <a:pt y="13927" x="12499"/>
                    </a:lnTo>
                    <a:lnTo>
                      <a:pt y="13507" x="11298"/>
                    </a:lnTo>
                    <a:lnTo>
                      <a:pt y="12907" x="9856"/>
                    </a:lnTo>
                    <a:lnTo>
                      <a:pt y="12186" x="8293"/>
                    </a:lnTo>
                    <a:lnTo>
                      <a:pt y="11226" x="6731"/>
                    </a:lnTo>
                    <a:lnTo>
                      <a:pt y="10085" x="5289"/>
                    </a:lnTo>
                    <a:lnTo>
                      <a:pt y="8825" x="4147"/>
                    </a:lnTo>
                    <a:lnTo>
                      <a:pt y="9485" x="3246"/>
                    </a:lnTo>
                    <a:lnTo>
                      <a:pt y="10145" x="2464"/>
                    </a:lnTo>
                    <a:lnTo>
                      <a:pt y="10746" x="1743"/>
                    </a:lnTo>
                    <a:lnTo>
                      <a:pt y="11346" x="1142"/>
                    </a:lnTo>
                    <a:lnTo>
                      <a:pt y="11826" x="662"/>
                    </a:lnTo>
                    <a:lnTo>
                      <a:pt y="12186" x="301"/>
                    </a:lnTo>
                    <a:lnTo>
                      <a:pt y="12427" x="61"/>
                    </a:lnTo>
                    <a:lnTo>
                      <a:pt y="12487" x="1"/>
                    </a:lnTo>
                    <a:lnTo>
                      <a:pt y="12427" x="61"/>
                    </a:lnTo>
                    <a:lnTo>
                      <a:pt y="12186" x="181"/>
                    </a:lnTo>
                    <a:lnTo>
                      <a:pt y="11826" x="361"/>
                    </a:lnTo>
                    <a:lnTo>
                      <a:pt y="11286" x="602"/>
                    </a:lnTo>
                    <a:lnTo>
                      <a:pt y="10686" x="962"/>
                    </a:lnTo>
                    <a:lnTo>
                      <a:pt y="9965" x="1383"/>
                    </a:lnTo>
                    <a:lnTo>
                      <a:pt y="9125" x="1924"/>
                    </a:lnTo>
                    <a:lnTo>
                      <a:pt y="8284" x="2464"/>
                    </a:lnTo>
                    <a:lnTo>
                      <a:pt y="7324" x="3185"/>
                    </a:lnTo>
                    <a:lnTo>
                      <a:pt y="6304" x="3907"/>
                    </a:lnTo>
                    <a:lnTo>
                      <a:pt y="5283" x="4748"/>
                    </a:lnTo>
                    <a:lnTo>
                      <a:pt y="4202" x="5709"/>
                    </a:lnTo>
                    <a:lnTo>
                      <a:pt y="3182" x="6731"/>
                    </a:lnTo>
                    <a:lnTo>
                      <a:pt y="2101" x="7812"/>
                    </a:lnTo>
                    <a:lnTo>
                      <a:pt y="1021" x="9014"/>
                    </a:lnTo>
                    <a:lnTo>
                      <a:pt y="0" x="10336"/>
                    </a:lnTo>
                    <a:lnTo>
                      <a:pt y="1141" x="10396"/>
                    </a:lnTo>
                    <a:lnTo>
                      <a:pt y="2402" x="10516"/>
                    </a:lnTo>
                    <a:lnTo>
                      <a:pt y="3782" x="10757"/>
                    </a:lnTo>
                    <a:lnTo>
                      <a:pt y="5043" x="11298"/>
                    </a:lnTo>
                    <a:lnTo>
                      <a:pt y="5403" x="11598"/>
                    </a:lnTo>
                    <a:lnTo>
                      <a:pt y="5883" x="12019"/>
                    </a:lnTo>
                    <a:lnTo>
                      <a:pt y="6544" x="12680"/>
                    </a:lnTo>
                    <a:lnTo>
                      <a:pt y="7324" x="13521"/>
                    </a:lnTo>
                    <a:lnTo>
                      <a:pt y="8224" x="14482"/>
                    </a:lnTo>
                    <a:lnTo>
                      <a:pt y="9185" x="15624"/>
                    </a:lnTo>
                    <a:lnTo>
                      <a:pt y="10265" x="16886"/>
                    </a:lnTo>
                    <a:lnTo>
                      <a:pt y="11466" x="18328"/>
                    </a:lnTo>
                    <a:lnTo>
                      <a:pt y="12667" x="19891"/>
                    </a:lnTo>
                    <a:lnTo>
                      <a:pt y="13987" x="21513"/>
                    </a:lnTo>
                    <a:lnTo>
                      <a:pt y="15308" x="23316"/>
                    </a:lnTo>
                    <a:lnTo>
                      <a:pt y="16689" x="25178"/>
                    </a:lnTo>
                    <a:lnTo>
                      <a:pt y="18129" x="27161"/>
                    </a:lnTo>
                    <a:lnTo>
                      <a:pt y="19510" x="29205"/>
                    </a:lnTo>
                    <a:lnTo>
                      <a:pt y="20951" x="31308"/>
                    </a:lnTo>
                    <a:lnTo>
                      <a:pt y="22392" x="33471"/>
                    </a:lnTo>
                    <a:lnTo>
                      <a:pt y="21071" x="31188"/>
                    </a:lnTo>
                    <a:lnTo>
                      <a:pt y="19810" x="29084"/>
                    </a:lnTo>
                    <a:lnTo>
                      <a:pt y="18610" x="27041"/>
                    </a:lnTo>
                    <a:lnTo>
                      <a:pt y="17469" x="25118"/>
                    </a:lnTo>
                    <a:lnTo>
                      <a:pt y="16389" x="23376"/>
                    </a:lnTo>
                    <a:lnTo>
                      <a:pt y="15368" x="21633"/>
                    </a:lnTo>
                    <a:lnTo>
                      <a:pt y="14348" x="20011"/>
                    </a:lnTo>
                    <a:lnTo>
                      <a:pt y="13327" x="18508"/>
                    </a:lnTo>
                    <a:lnTo>
                      <a:pt y="12367" x="17006"/>
                    </a:lnTo>
                    <a:lnTo>
                      <a:pt y="11406" x="15624"/>
                    </a:lnTo>
                    <a:lnTo>
                      <a:pt y="10446" x="14242"/>
                    </a:lnTo>
                    <a:lnTo>
                      <a:pt y="9485" x="12920"/>
                    </a:lnTo>
                    <a:lnTo>
                      <a:pt y="8525" x="11658"/>
                    </a:lnTo>
                    <a:lnTo>
                      <a:pt y="7504" x="10336"/>
                    </a:lnTo>
                    <a:lnTo>
                      <a:pt y="6484" x="9074"/>
                    </a:lnTo>
                    <a:lnTo>
                      <a:pt y="5463" x="7812"/>
                    </a:lnTo>
                    <a:lnTo>
                      <a:pt y="6424" x="7512"/>
                    </a:lnTo>
                    <a:lnTo>
                      <a:pt y="7624" x="7873"/>
                    </a:lnTo>
                    <a:lnTo>
                      <a:pt y="9125" x="8774"/>
                    </a:lnTo>
                    <a:lnTo>
                      <a:pt y="10566" x="9976"/>
                    </a:lnTo>
                    <a:lnTo>
                      <a:pt y="12006" x="11238"/>
                    </a:lnTo>
                    <a:lnTo>
                      <a:pt y="13207" x="12379"/>
                    </a:lnTo>
                    <a:lnTo>
                      <a:pt y="13987" x="13281"/>
                    </a:lnTo>
                    <a:lnTo>
                      <a:pt y="14287" x="1358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3" name="Shape 273"/>
              <p:cNvSpPr/>
              <p:nvPr/>
            </p:nvSpPr>
            <p:spPr>
              <a:xfrm>
                <a:off y="1208100" x="1349000"/>
                <a:ext cy="303175" cx="453725"/>
              </a:xfrm>
              <a:custGeom>
                <a:pathLst>
                  <a:path w="18149" extrusionOk="0" h="12127">
                    <a:moveTo>
                      <a:pt y="5703" x="1"/>
                    </a:moveTo>
                    <a:lnTo>
                      <a:pt y="4863" x="482"/>
                    </a:lnTo>
                    <a:lnTo>
                      <a:pt y="4022" x="902"/>
                    </a:lnTo>
                    <a:lnTo>
                      <a:pt y="3302" x="1383"/>
                    </a:lnTo>
                    <a:lnTo>
                      <a:pt y="2581" x="1924"/>
                    </a:lnTo>
                    <a:lnTo>
                      <a:pt y="1861" x="2525"/>
                    </a:lnTo>
                    <a:lnTo>
                      <a:pt y="1201" x="3246"/>
                    </a:lnTo>
                    <a:lnTo>
                      <a:pt y="600" x="4027"/>
                    </a:lnTo>
                    <a:lnTo>
                      <a:pt y="0" x="4928"/>
                    </a:lnTo>
                    <a:lnTo>
                      <a:pt y="721" x="5409"/>
                    </a:lnTo>
                    <a:lnTo>
                      <a:pt y="1381" x="5950"/>
                    </a:lnTo>
                    <a:lnTo>
                      <a:pt y="2101" x="6551"/>
                    </a:lnTo>
                    <a:lnTo>
                      <a:pt y="2822" x="7212"/>
                    </a:lnTo>
                    <a:lnTo>
                      <a:pt y="3542" x="7873"/>
                    </a:lnTo>
                    <a:lnTo>
                      <a:pt y="4262" x="8594"/>
                    </a:lnTo>
                    <a:lnTo>
                      <a:pt y="4983" x="9315"/>
                    </a:lnTo>
                    <a:lnTo>
                      <a:pt y="5763" x="10096"/>
                    </a:lnTo>
                    <a:lnTo>
                      <a:pt y="6483" x="10937"/>
                    </a:lnTo>
                    <a:lnTo>
                      <a:pt y="7264" x="11839"/>
                    </a:lnTo>
                    <a:lnTo>
                      <a:pt y="8044" x="12800"/>
                    </a:lnTo>
                    <a:lnTo>
                      <a:pt y="8825" x="13762"/>
                    </a:lnTo>
                    <a:lnTo>
                      <a:pt y="9605" x="14783"/>
                    </a:lnTo>
                    <a:lnTo>
                      <a:pt y="10445" x="15865"/>
                    </a:lnTo>
                    <a:lnTo>
                      <a:pt y="11286" x="17006"/>
                    </a:lnTo>
                    <a:lnTo>
                      <a:pt y="12126" x="18148"/>
                    </a:lnTo>
                    <a:lnTo>
                      <a:pt y="11526" x="17067"/>
                    </a:lnTo>
                    <a:lnTo>
                      <a:pt y="10866" x="16045"/>
                    </a:lnTo>
                    <a:lnTo>
                      <a:pt y="10325" x="15084"/>
                    </a:lnTo>
                    <a:lnTo>
                      <a:pt y="9725" x="14122"/>
                    </a:lnTo>
                    <a:lnTo>
                      <a:pt y="9185" x="13221"/>
                    </a:lnTo>
                    <a:lnTo>
                      <a:pt y="8644" x="12319"/>
                    </a:lnTo>
                    <a:lnTo>
                      <a:pt y="8104" x="11478"/>
                    </a:lnTo>
                    <a:lnTo>
                      <a:pt y="7624" x="10697"/>
                    </a:lnTo>
                    <a:lnTo>
                      <a:pt y="7084" x="9856"/>
                    </a:lnTo>
                    <a:lnTo>
                      <a:pt y="6603" x="9135"/>
                    </a:lnTo>
                    <a:lnTo>
                      <a:pt y="6123" x="8353"/>
                    </a:lnTo>
                    <a:lnTo>
                      <a:pt y="5643" x="7632"/>
                    </a:lnTo>
                    <a:lnTo>
                      <a:pt y="5103" x="6851"/>
                    </a:lnTo>
                    <a:lnTo>
                      <a:pt y="4622" x="6130"/>
                    </a:lnTo>
                    <a:lnTo>
                      <a:pt y="4142" x="5409"/>
                    </a:lnTo>
                    <a:lnTo>
                      <a:pt y="3662" x="4688"/>
                    </a:lnTo>
                    <a:lnTo>
                      <a:pt y="3662" x="4087"/>
                    </a:lnTo>
                    <a:lnTo>
                      <a:pt y="3782" x="3486"/>
                    </a:lnTo>
                    <a:lnTo>
                      <a:pt y="4022" x="2885"/>
                    </a:lnTo>
                    <a:lnTo>
                      <a:pt y="4322" x="2344"/>
                    </a:lnTo>
                    <a:lnTo>
                      <a:pt y="4622" x="1744"/>
                    </a:lnTo>
                    <a:lnTo>
                      <a:pt y="5043" x="1143"/>
                    </a:lnTo>
                    <a:lnTo>
                      <a:pt y="5403" x="542"/>
                    </a:lnTo>
                    <a:lnTo>
                      <a:pt y="5703"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4" name="Shape 274"/>
              <p:cNvSpPr/>
              <p:nvPr/>
            </p:nvSpPr>
            <p:spPr>
              <a:xfrm>
                <a:off y="1122550" x="2026525"/>
                <a:ext cy="496775" cx="782700"/>
              </a:xfrm>
              <a:custGeom>
                <a:pathLst>
                  <a:path w="31308" extrusionOk="0" h="19871">
                    <a:moveTo>
                      <a:pt y="10626" x="15985"/>
                    </a:moveTo>
                    <a:lnTo>
                      <a:pt y="10386" x="16706"/>
                    </a:lnTo>
                    <a:lnTo>
                      <a:pt y="10146" x="17487"/>
                    </a:lnTo>
                    <a:lnTo>
                      <a:pt y="9905" x="18208"/>
                    </a:lnTo>
                    <a:lnTo>
                      <a:pt y="9725" x="18929"/>
                    </a:lnTo>
                    <a:lnTo>
                      <a:pt y="9485" x="19650"/>
                    </a:lnTo>
                    <a:lnTo>
                      <a:pt y="9245" x="20371"/>
                    </a:lnTo>
                    <a:lnTo>
                      <a:pt y="9065" x="21152"/>
                    </a:lnTo>
                    <a:lnTo>
                      <a:pt y="8825" x="21873"/>
                    </a:lnTo>
                    <a:lnTo>
                      <a:pt y="9545" x="22474"/>
                    </a:lnTo>
                    <a:lnTo>
                      <a:pt y="10506" x="22174"/>
                    </a:lnTo>
                    <a:lnTo>
                      <a:pt y="11586" x="21152"/>
                    </a:lnTo>
                    <a:lnTo>
                      <a:pt y="12787" x="19770"/>
                    </a:lnTo>
                    <a:lnTo>
                      <a:pt y="13867" x="18268"/>
                    </a:lnTo>
                    <a:lnTo>
                      <a:pt y="14768" x="16826"/>
                    </a:lnTo>
                    <a:lnTo>
                      <a:pt y="15428" x="15804"/>
                    </a:lnTo>
                    <a:lnTo>
                      <a:pt y="15668" x="15384"/>
                    </a:lnTo>
                    <a:lnTo>
                      <a:pt y="15608" x="15504"/>
                    </a:lnTo>
                    <a:lnTo>
                      <a:pt y="15488" x="15804"/>
                    </a:lnTo>
                    <a:lnTo>
                      <a:pt y="15308" x="16345"/>
                    </a:lnTo>
                    <a:lnTo>
                      <a:pt y="15008" x="17006"/>
                    </a:lnTo>
                    <a:lnTo>
                      <a:pt y="14708" x="17787"/>
                    </a:lnTo>
                    <a:lnTo>
                      <a:pt y="14348" x="18629"/>
                    </a:lnTo>
                    <a:lnTo>
                      <a:pt y="13987" x="19590"/>
                    </a:lnTo>
                    <a:lnTo>
                      <a:pt y="13627" x="20551"/>
                    </a:lnTo>
                    <a:lnTo>
                      <a:pt y="13267" x="21513"/>
                    </a:lnTo>
                    <a:lnTo>
                      <a:pt y="12907" x="22414"/>
                    </a:lnTo>
                    <a:lnTo>
                      <a:pt y="12547" x="23316"/>
                    </a:lnTo>
                    <a:lnTo>
                      <a:pt y="12247" x="24157"/>
                    </a:lnTo>
                    <a:lnTo>
                      <a:pt y="12066" x="24818"/>
                    </a:lnTo>
                    <a:lnTo>
                      <a:pt y="11886" x="25359"/>
                    </a:lnTo>
                    <a:lnTo>
                      <a:pt y="11766" x="25719"/>
                    </a:lnTo>
                    <a:lnTo>
                      <a:pt y="11766" x="25899"/>
                    </a:lnTo>
                    <a:lnTo>
                      <a:pt y="12967" x="27041"/>
                    </a:lnTo>
                    <a:lnTo>
                      <a:pt y="14288" x="28123"/>
                    </a:lnTo>
                    <a:lnTo>
                      <a:pt y="15668" x="29024"/>
                    </a:lnTo>
                    <a:lnTo>
                      <a:pt y="16929" x="29805"/>
                    </a:lnTo>
                    <a:lnTo>
                      <a:pt y="18069" x="30466"/>
                    </a:lnTo>
                    <a:lnTo>
                      <a:pt y="19030" x="30947"/>
                    </a:lnTo>
                    <a:lnTo>
                      <a:pt y="19630" x="31187"/>
                    </a:lnTo>
                    <a:lnTo>
                      <a:pt y="19870" x="31308"/>
                    </a:lnTo>
                    <a:lnTo>
                      <a:pt y="19750" x="31308"/>
                    </a:lnTo>
                    <a:lnTo>
                      <a:pt y="19510" x="31308"/>
                    </a:lnTo>
                    <a:lnTo>
                      <a:pt y="19030" x="31247"/>
                    </a:lnTo>
                    <a:lnTo>
                      <a:pt y="18370" x="31127"/>
                    </a:lnTo>
                    <a:lnTo>
                      <a:pt y="17529" x="30887"/>
                    </a:lnTo>
                    <a:lnTo>
                      <a:pt y="16569" x="30586"/>
                    </a:lnTo>
                    <a:lnTo>
                      <a:pt y="15428" x="30106"/>
                    </a:lnTo>
                    <a:lnTo>
                      <a:pt y="14168" x="29445"/>
                    </a:lnTo>
                    <a:lnTo>
                      <a:pt y="12787" x="28604"/>
                    </a:lnTo>
                    <a:lnTo>
                      <a:pt y="11286" x="27522"/>
                    </a:lnTo>
                    <a:lnTo>
                      <a:pt y="9665" x="26260"/>
                    </a:lnTo>
                    <a:lnTo>
                      <a:pt y="7864" x="24638"/>
                    </a:lnTo>
                    <a:lnTo>
                      <a:pt y="6063" x="22775"/>
                    </a:lnTo>
                    <a:lnTo>
                      <a:pt y="4082" x="20612"/>
                    </a:lnTo>
                    <a:lnTo>
                      <a:pt y="2102" x="18088"/>
                    </a:lnTo>
                    <a:lnTo>
                      <a:pt y="0" x="15143"/>
                    </a:lnTo>
                    <a:lnTo>
                      <a:pt y="1141" x="15083"/>
                    </a:lnTo>
                    <a:lnTo>
                      <a:pt y="2282" x="15023"/>
                    </a:lnTo>
                    <a:lnTo>
                      <a:pt y="3482" x="14723"/>
                    </a:lnTo>
                    <a:lnTo>
                      <a:pt y="4683" x="14122"/>
                    </a:lnTo>
                    <a:lnTo>
                      <a:pt y="4983" x="13942"/>
                    </a:lnTo>
                    <a:lnTo>
                      <a:pt y="5343" x="13761"/>
                    </a:lnTo>
                    <a:lnTo>
                      <a:pt y="5763" x="13521"/>
                    </a:lnTo>
                    <a:lnTo>
                      <a:pt y="6184" x="13281"/>
                    </a:lnTo>
                    <a:lnTo>
                      <a:pt y="6664" x="12980"/>
                    </a:lnTo>
                    <a:lnTo>
                      <a:pt y="7204" x="12559"/>
                    </a:lnTo>
                    <a:lnTo>
                      <a:pt y="7804" x="12079"/>
                    </a:lnTo>
                    <a:lnTo>
                      <a:pt y="8465" x="11478"/>
                    </a:lnTo>
                    <a:lnTo>
                      <a:pt y="9245" x="10757"/>
                    </a:lnTo>
                    <a:lnTo>
                      <a:pt y="10085" x="9795"/>
                    </a:lnTo>
                    <a:lnTo>
                      <a:pt y="10986" x="8714"/>
                    </a:lnTo>
                    <a:lnTo>
                      <a:pt y="12006" x="7452"/>
                    </a:lnTo>
                    <a:lnTo>
                      <a:pt y="13147" x="5950"/>
                    </a:lnTo>
                    <a:lnTo>
                      <a:pt y="14348" x="4267"/>
                    </a:lnTo>
                    <a:lnTo>
                      <a:pt y="15728" x="2284"/>
                    </a:lnTo>
                    <a:lnTo>
                      <a:pt y="17169" x="1"/>
                    </a:lnTo>
                    <a:lnTo>
                      <a:pt y="15788" x="2344"/>
                    </a:lnTo>
                    <a:lnTo>
                      <a:pt y="14648" x="4387"/>
                    </a:lnTo>
                    <a:lnTo>
                      <a:pt y="13627" x="6070"/>
                    </a:lnTo>
                    <a:lnTo>
                      <a:pt y="12847" x="7512"/>
                    </a:lnTo>
                    <a:lnTo>
                      <a:pt y="12127" x="8714"/>
                    </a:lnTo>
                    <a:lnTo>
                      <a:pt y="11526" x="9675"/>
                    </a:lnTo>
                    <a:lnTo>
                      <a:pt y="10986" x="10576"/>
                    </a:lnTo>
                    <a:lnTo>
                      <a:pt y="10506" x="11298"/>
                    </a:lnTo>
                    <a:lnTo>
                      <a:pt y="10025" x="11959"/>
                    </a:lnTo>
                    <a:lnTo>
                      <a:pt y="9605" x="12620"/>
                    </a:lnTo>
                    <a:lnTo>
                      <a:pt y="9065" x="13220"/>
                    </a:lnTo>
                    <a:lnTo>
                      <a:pt y="8525" x="13942"/>
                    </a:lnTo>
                    <a:lnTo>
                      <a:pt y="7864" x="14723"/>
                    </a:lnTo>
                    <a:lnTo>
                      <a:pt y="7144" x="15564"/>
                    </a:lnTo>
                    <a:lnTo>
                      <a:pt y="6244" x="16646"/>
                    </a:lnTo>
                    <a:lnTo>
                      <a:pt y="5163" x="17907"/>
                    </a:lnTo>
                    <a:lnTo>
                      <a:pt y="5763" x="18629"/>
                    </a:lnTo>
                    <a:lnTo>
                      <a:pt y="6484" x="18929"/>
                    </a:lnTo>
                    <a:lnTo>
                      <a:pt y="7204" x="18809"/>
                    </a:lnTo>
                    <a:lnTo>
                      <a:pt y="7924" x="18388"/>
                    </a:lnTo>
                    <a:lnTo>
                      <a:pt y="8705" x="17847"/>
                    </a:lnTo>
                    <a:lnTo>
                      <a:pt y="9425" x="17186"/>
                    </a:lnTo>
                    <a:lnTo>
                      <a:pt y="10085" x="16525"/>
                    </a:lnTo>
                    <a:lnTo>
                      <a:pt y="10626" x="1598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5" name="Shape 275"/>
              <p:cNvSpPr/>
              <p:nvPr/>
            </p:nvSpPr>
            <p:spPr>
              <a:xfrm>
                <a:off y="1265125" x="1741100"/>
                <a:ext cy="307675" cx="506275"/>
              </a:xfrm>
              <a:custGeom>
                <a:pathLst>
                  <a:path w="20251" extrusionOk="0" h="12307">
                    <a:moveTo>
                      <a:pt y="6243" x="20251"/>
                    </a:moveTo>
                    <a:lnTo>
                      <a:pt y="5463" x="19950"/>
                    </a:lnTo>
                    <a:lnTo>
                      <a:pt y="4623" x="19650"/>
                    </a:lnTo>
                    <a:lnTo>
                      <a:pt y="3902" x="19169"/>
                    </a:lnTo>
                    <a:lnTo>
                      <a:pt y="3122" x="18628"/>
                    </a:lnTo>
                    <a:lnTo>
                      <a:pt y="2341" x="17847"/>
                    </a:lnTo>
                    <a:lnTo>
                      <a:pt y="1561" x="16886"/>
                    </a:lnTo>
                    <a:lnTo>
                      <a:pt y="781" x="15744"/>
                    </a:lnTo>
                    <a:lnTo>
                      <a:pt y="0" x="14302"/>
                    </a:lnTo>
                    <a:lnTo>
                      <a:pt y="721" x="13761"/>
                    </a:lnTo>
                    <a:lnTo>
                      <a:pt y="1501" x="13160"/>
                    </a:lnTo>
                    <a:lnTo>
                      <a:pt y="2221" x="12499"/>
                    </a:lnTo>
                    <a:lnTo>
                      <a:pt y="2942" x="11838"/>
                    </a:lnTo>
                    <a:lnTo>
                      <a:pt y="3662" x="11057"/>
                    </a:lnTo>
                    <a:lnTo>
                      <a:pt y="4382" x="10336"/>
                    </a:lnTo>
                    <a:lnTo>
                      <a:pt y="5103" x="9495"/>
                    </a:lnTo>
                    <a:lnTo>
                      <a:pt y="5823" x="8653"/>
                    </a:lnTo>
                    <a:lnTo>
                      <a:pt y="6604" x="7752"/>
                    </a:lnTo>
                    <a:lnTo>
                      <a:pt y="7324" x="6791"/>
                    </a:lnTo>
                    <a:lnTo>
                      <a:pt y="8104" x="5769"/>
                    </a:lnTo>
                    <a:lnTo>
                      <a:pt y="8885" x="4748"/>
                    </a:lnTo>
                    <a:lnTo>
                      <a:pt y="9725" x="3606"/>
                    </a:lnTo>
                    <a:lnTo>
                      <a:pt y="10566" x="2464"/>
                    </a:lnTo>
                    <a:lnTo>
                      <a:pt y="11406" x="1262"/>
                    </a:lnTo>
                    <a:lnTo>
                      <a:pt y="12306" x="0"/>
                    </a:lnTo>
                    <a:lnTo>
                      <a:pt y="11646" x="1142"/>
                    </a:lnTo>
                    <a:lnTo>
                      <a:pt y="10986" x="2284"/>
                    </a:lnTo>
                    <a:lnTo>
                      <a:pt y="10325" x="3366"/>
                    </a:lnTo>
                    <a:lnTo>
                      <a:pt y="9665" x="4447"/>
                    </a:lnTo>
                    <a:lnTo>
                      <a:pt y="9065" x="5469"/>
                    </a:lnTo>
                    <a:lnTo>
                      <a:pt y="8465" x="6430"/>
                    </a:lnTo>
                    <a:lnTo>
                      <a:pt y="7924" x="7392"/>
                    </a:lnTo>
                    <a:lnTo>
                      <a:pt y="7324" x="8353"/>
                    </a:lnTo>
                    <a:lnTo>
                      <a:pt y="6784" x="9254"/>
                    </a:lnTo>
                    <a:lnTo>
                      <a:pt y="6243" x="10156"/>
                    </a:lnTo>
                    <a:lnTo>
                      <a:pt y="5703" x="10997"/>
                    </a:lnTo>
                    <a:lnTo>
                      <a:pt y="5163" x="11838"/>
                    </a:lnTo>
                    <a:lnTo>
                      <a:pt y="4623" x="12679"/>
                    </a:lnTo>
                    <a:lnTo>
                      <a:pt y="4142" x="13521"/>
                    </a:lnTo>
                    <a:lnTo>
                      <a:pt y="3602" x="14362"/>
                    </a:lnTo>
                    <a:lnTo>
                      <a:pt y="3062" x="15143"/>
                    </a:lnTo>
                    <a:lnTo>
                      <a:pt y="3362" x="15804"/>
                    </a:lnTo>
                    <a:lnTo>
                      <a:pt y="3782" x="16405"/>
                    </a:lnTo>
                    <a:lnTo>
                      <a:pt y="4202" x="17066"/>
                    </a:lnTo>
                    <a:lnTo>
                      <a:pt y="4623" x="17727"/>
                    </a:lnTo>
                    <a:lnTo>
                      <a:pt y="5043" x="18388"/>
                    </a:lnTo>
                    <a:lnTo>
                      <a:pt y="5463" x="18989"/>
                    </a:lnTo>
                    <a:lnTo>
                      <a:pt y="5883" x="19650"/>
                    </a:lnTo>
                    <a:lnTo>
                      <a:pt y="6243" x="202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6" name="Shape 276"/>
              <p:cNvSpPr/>
              <p:nvPr/>
            </p:nvSpPr>
            <p:spPr>
              <a:xfrm>
                <a:off y="1533750" x="10500"/>
                <a:ext cy="181625" cx="2947450"/>
              </a:xfrm>
              <a:custGeom>
                <a:pathLst>
                  <a:path w="117898" extrusionOk="0" h="7265">
                    <a:moveTo>
                      <a:pt y="5523" x="117897"/>
                    </a:moveTo>
                    <a:lnTo>
                      <a:pt y="5223" x="116756"/>
                    </a:lnTo>
                    <a:lnTo>
                      <a:pt y="4923" x="115554"/>
                    </a:lnTo>
                    <a:lnTo>
                      <a:pt y="4623" x="114292"/>
                    </a:lnTo>
                    <a:lnTo>
                      <a:pt y="4323" x="112970"/>
                    </a:lnTo>
                    <a:lnTo>
                      <a:pt y="4023" x="111648"/>
                    </a:lnTo>
                    <a:lnTo>
                      <a:pt y="3783" x="110266"/>
                    </a:lnTo>
                    <a:lnTo>
                      <a:pt y="3482" x="108824"/>
                    </a:lnTo>
                    <a:lnTo>
                      <a:pt y="3242" x="107322"/>
                    </a:lnTo>
                    <a:lnTo>
                      <a:pt y="3002" x="105819"/>
                    </a:lnTo>
                    <a:lnTo>
                      <a:pt y="2762" x="104257"/>
                    </a:lnTo>
                    <a:lnTo>
                      <a:pt y="2522" x="102635"/>
                    </a:lnTo>
                    <a:lnTo>
                      <a:pt y="2282" x="101012"/>
                    </a:lnTo>
                    <a:lnTo>
                      <a:pt y="2102" x="99330"/>
                    </a:lnTo>
                    <a:lnTo>
                      <a:pt y="1862" x="97587"/>
                    </a:lnTo>
                    <a:lnTo>
                      <a:pt y="1682" x="95844"/>
                    </a:lnTo>
                    <a:lnTo>
                      <a:pt y="1501" x="94042"/>
                    </a:lnTo>
                    <a:lnTo>
                      <a:pt y="1321" x="92179"/>
                    </a:lnTo>
                    <a:lnTo>
                      <a:pt y="1141" x="90376"/>
                    </a:lnTo>
                    <a:lnTo>
                      <a:pt y="1021" x="88453"/>
                    </a:lnTo>
                    <a:lnTo>
                      <a:pt y="841" x="86530"/>
                    </a:lnTo>
                    <a:lnTo>
                      <a:pt y="721" x="84608"/>
                    </a:lnTo>
                    <a:lnTo>
                      <a:pt y="601" x="82625"/>
                    </a:lnTo>
                    <a:lnTo>
                      <a:pt y="481" x="80582"/>
                    </a:lnTo>
                    <a:lnTo>
                      <a:pt y="361" x="78538"/>
                    </a:lnTo>
                    <a:lnTo>
                      <a:pt y="301" x="76495"/>
                    </a:lnTo>
                    <a:lnTo>
                      <a:pt y="241" x="74392"/>
                    </a:lnTo>
                    <a:lnTo>
                      <a:pt y="181" x="72289"/>
                    </a:lnTo>
                    <a:lnTo>
                      <a:pt y="121" x="70186"/>
                    </a:lnTo>
                    <a:lnTo>
                      <a:pt y="61" x="68023"/>
                    </a:lnTo>
                    <a:lnTo>
                      <a:pt y="1" x="65859"/>
                    </a:lnTo>
                    <a:lnTo>
                      <a:pt y="1" x="63696"/>
                    </a:lnTo>
                    <a:lnTo>
                      <a:pt y="1" x="61473"/>
                    </a:lnTo>
                    <a:lnTo>
                      <a:pt y="1" x="58889"/>
                    </a:lnTo>
                    <a:lnTo>
                      <a:pt y="61" x="56365"/>
                    </a:lnTo>
                    <a:lnTo>
                      <a:pt y="61" x="53841"/>
                    </a:lnTo>
                    <a:lnTo>
                      <a:pt y="121" x="51378"/>
                    </a:lnTo>
                    <a:lnTo>
                      <a:pt y="181" x="48914"/>
                    </a:lnTo>
                    <a:lnTo>
                      <a:pt y="301" x="46510"/>
                    </a:lnTo>
                    <a:lnTo>
                      <a:pt y="421" x="44107"/>
                    </a:lnTo>
                    <a:lnTo>
                      <a:pt y="541" x="41763"/>
                    </a:lnTo>
                    <a:lnTo>
                      <a:pt y="661" x="39420"/>
                    </a:lnTo>
                    <a:lnTo>
                      <a:pt y="841" x="37136"/>
                    </a:lnTo>
                    <a:lnTo>
                      <a:pt y="961" x="34913"/>
                    </a:lnTo>
                    <a:lnTo>
                      <a:pt y="1141" x="32690"/>
                    </a:lnTo>
                    <a:lnTo>
                      <a:pt y="1381" x="30526"/>
                    </a:lnTo>
                    <a:lnTo>
                      <a:pt y="1561" x="28423"/>
                    </a:lnTo>
                    <a:lnTo>
                      <a:pt y="1802" x="26380"/>
                    </a:lnTo>
                    <a:lnTo>
                      <a:pt y="1982" x="24337"/>
                    </a:lnTo>
                    <a:lnTo>
                      <a:pt y="2282" x="22354"/>
                    </a:lnTo>
                    <a:lnTo>
                      <a:pt y="2522" x="20431"/>
                    </a:lnTo>
                    <a:lnTo>
                      <a:pt y="2762" x="18568"/>
                    </a:lnTo>
                    <a:lnTo>
                      <a:pt y="3062" x="16766"/>
                    </a:lnTo>
                    <a:lnTo>
                      <a:pt y="3362" x="15023"/>
                    </a:lnTo>
                    <a:lnTo>
                      <a:pt y="3663" x="13341"/>
                    </a:lnTo>
                    <a:lnTo>
                      <a:pt y="3963" x="11718"/>
                    </a:lnTo>
                    <a:lnTo>
                      <a:pt y="4323" x="10156"/>
                    </a:lnTo>
                    <a:lnTo>
                      <a:pt y="4623" x="8594"/>
                    </a:lnTo>
                    <a:lnTo>
                      <a:pt y="4983" x="7151"/>
                    </a:lnTo>
                    <a:lnTo>
                      <a:pt y="5343" x="5829"/>
                    </a:lnTo>
                    <a:lnTo>
                      <a:pt y="5704" x="4507"/>
                    </a:lnTo>
                    <a:lnTo>
                      <a:pt y="6064" x="3245"/>
                    </a:lnTo>
                    <a:lnTo>
                      <a:pt y="6484" x="2104"/>
                    </a:lnTo>
                    <a:lnTo>
                      <a:pt y="6844" x="1022"/>
                    </a:lnTo>
                    <a:lnTo>
                      <a:pt y="7264" x="1"/>
                    </a:lnTo>
                    <a:lnTo>
                      <a:pt y="6964" x="1323"/>
                    </a:lnTo>
                    <a:lnTo>
                      <a:pt y="6664" x="2705"/>
                    </a:lnTo>
                    <a:lnTo>
                      <a:pt y="6364" x="4147"/>
                    </a:lnTo>
                    <a:lnTo>
                      <a:pt y="6124" x="5589"/>
                    </a:lnTo>
                    <a:lnTo>
                      <a:pt y="5824" x="7151"/>
                    </a:lnTo>
                    <a:lnTo>
                      <a:pt y="5583" x="8714"/>
                    </a:lnTo>
                    <a:lnTo>
                      <a:pt y="5283" x="10336"/>
                    </a:lnTo>
                    <a:lnTo>
                      <a:pt y="5043" x="12019"/>
                    </a:lnTo>
                    <a:lnTo>
                      <a:pt y="4803" x="13761"/>
                    </a:lnTo>
                    <a:lnTo>
                      <a:pt y="4563" x="15504"/>
                    </a:lnTo>
                    <a:lnTo>
                      <a:pt y="4383" x="17307"/>
                    </a:lnTo>
                    <a:lnTo>
                      <a:pt y="4143" x="19169"/>
                    </a:lnTo>
                    <a:lnTo>
                      <a:pt y="3963" x="21092"/>
                    </a:lnTo>
                    <a:lnTo>
                      <a:pt y="3723" x="23015"/>
                    </a:lnTo>
                    <a:lnTo>
                      <a:pt y="3542" x="24998"/>
                    </a:lnTo>
                    <a:lnTo>
                      <a:pt y="3362" x="26981"/>
                    </a:lnTo>
                    <a:lnTo>
                      <a:pt y="3182" x="29024"/>
                    </a:lnTo>
                    <a:lnTo>
                      <a:pt y="3062" x="31127"/>
                    </a:lnTo>
                    <a:lnTo>
                      <a:pt y="2882" x="33230"/>
                    </a:lnTo>
                    <a:lnTo>
                      <a:pt y="2762" x="35394"/>
                    </a:lnTo>
                    <a:lnTo>
                      <a:pt y="2642" x="37557"/>
                    </a:lnTo>
                    <a:lnTo>
                      <a:pt y="2522" x="39780"/>
                    </a:lnTo>
                    <a:lnTo>
                      <a:pt y="2402" x="42064"/>
                    </a:lnTo>
                    <a:lnTo>
                      <a:pt y="2282" x="44287"/>
                    </a:lnTo>
                    <a:lnTo>
                      <a:pt y="2222" x="46631"/>
                    </a:lnTo>
                    <a:lnTo>
                      <a:pt y="2162" x="48914"/>
                    </a:lnTo>
                    <a:lnTo>
                      <a:pt y="2102" x="51258"/>
                    </a:lnTo>
                    <a:lnTo>
                      <a:pt y="2042" x="53661"/>
                    </a:lnTo>
                    <a:lnTo>
                      <a:pt y="1982" x="56065"/>
                    </a:lnTo>
                    <a:lnTo>
                      <a:pt y="1922" x="58468"/>
                    </a:lnTo>
                    <a:lnTo>
                      <a:pt y="1922" x="60872"/>
                    </a:lnTo>
                    <a:lnTo>
                      <a:pt y="1922" x="63336"/>
                    </a:lnTo>
                    <a:lnTo>
                      <a:pt y="1922" x="65319"/>
                    </a:lnTo>
                    <a:lnTo>
                      <a:pt y="1922" x="67302"/>
                    </a:lnTo>
                    <a:lnTo>
                      <a:pt y="1982" x="69285"/>
                    </a:lnTo>
                    <a:lnTo>
                      <a:pt y="1982" x="71207"/>
                    </a:lnTo>
                    <a:lnTo>
                      <a:pt y="2042" x="73190"/>
                    </a:lnTo>
                    <a:lnTo>
                      <a:pt y="2042" x="75113"/>
                    </a:lnTo>
                    <a:lnTo>
                      <a:pt y="2102" x="77036"/>
                    </a:lnTo>
                    <a:lnTo>
                      <a:pt y="2162" x="78899"/>
                    </a:lnTo>
                    <a:lnTo>
                      <a:pt y="2222" x="80762"/>
                    </a:lnTo>
                    <a:lnTo>
                      <a:pt y="2282" x="82625"/>
                    </a:lnTo>
                    <a:lnTo>
                      <a:pt y="2402" x="84487"/>
                    </a:lnTo>
                    <a:lnTo>
                      <a:pt y="2462" x="86290"/>
                    </a:lnTo>
                    <a:lnTo>
                      <a:pt y="2582" x="88093"/>
                    </a:lnTo>
                    <a:lnTo>
                      <a:pt y="2642" x="89895"/>
                    </a:lnTo>
                    <a:lnTo>
                      <a:pt y="2762" x="91638"/>
                    </a:lnTo>
                    <a:lnTo>
                      <a:pt y="2882" x="93381"/>
                    </a:lnTo>
                    <a:lnTo>
                      <a:pt y="3002" x="95123"/>
                    </a:lnTo>
                    <a:lnTo>
                      <a:pt y="3122" x="96806"/>
                    </a:lnTo>
                    <a:lnTo>
                      <a:pt y="3242" x="98488"/>
                    </a:lnTo>
                    <a:lnTo>
                      <a:pt y="3422" x="100111"/>
                    </a:lnTo>
                    <a:lnTo>
                      <a:pt y="3542" x="101733"/>
                    </a:lnTo>
                    <a:lnTo>
                      <a:pt y="3723" x="103356"/>
                    </a:lnTo>
                    <a:lnTo>
                      <a:pt y="3843" x="104918"/>
                    </a:lnTo>
                    <a:lnTo>
                      <a:pt y="4023" x="106480"/>
                    </a:lnTo>
                    <a:lnTo>
                      <a:pt y="4203" x="108043"/>
                    </a:lnTo>
                    <a:lnTo>
                      <a:pt y="4383" x="109485"/>
                    </a:lnTo>
                    <a:lnTo>
                      <a:pt y="4563" x="110987"/>
                    </a:lnTo>
                    <a:lnTo>
                      <a:pt y="4743" x="112429"/>
                    </a:lnTo>
                    <a:lnTo>
                      <a:pt y="4923" x="113811"/>
                    </a:lnTo>
                    <a:lnTo>
                      <a:pt y="5103" x="115193"/>
                    </a:lnTo>
                    <a:lnTo>
                      <a:pt y="5343" x="116575"/>
                    </a:lnTo>
                    <a:lnTo>
                      <a:pt y="5523" x="1178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277" name="Shape 277"/>
            <p:cNvPicPr preferRelativeResize="0"/>
            <p:nvPr/>
          </p:nvPicPr>
          <p:blipFill>
            <a:blip r:embed="rId5"/>
            <a:stretch>
              <a:fillRect/>
            </a:stretch>
          </p:blipFill>
          <p:spPr>
            <a:xfrm>
              <a:off y="5300662" x="6084887"/>
              <a:ext cy="1057275" cx="1439862"/>
            </a:xfrm>
            <a:prstGeom prst="rect">
              <a:avLst/>
            </a:prstGeom>
          </p:spPr>
        </p:pic>
        <p:grpSp>
          <p:nvGrpSpPr>
            <p:cNvPr id="278" name="Shape 278"/>
            <p:cNvGrpSpPr/>
            <p:nvPr/>
          </p:nvGrpSpPr>
          <p:grpSpPr>
            <a:xfrm>
              <a:off y="3413125" x="7392986"/>
              <a:ext cy="1276349" cx="1368425"/>
              <a:chOff y="0" x="0"/>
              <a:chExt cy="3000000" cx="3000000"/>
            </a:xfrm>
          </p:grpSpPr>
          <p:sp>
            <p:nvSpPr>
              <p:cNvPr id="279" name="Shape 279"/>
              <p:cNvSpPr/>
              <p:nvPr/>
            </p:nvSpPr>
            <p:spPr>
              <a:xfrm>
                <a:off y="18525" x="612850"/>
                <a:ext cy="2949725" cx="2088150"/>
              </a:xfrm>
              <a:custGeom>
                <a:pathLst>
                  <a:path w="83526" extrusionOk="0" h="117989">
                    <a:moveTo>
                      <a:pt y="0" x="44876"/>
                    </a:moveTo>
                    <a:lnTo>
                      <a:pt y="6249" x="30445"/>
                    </a:lnTo>
                    <a:lnTo>
                      <a:pt y="31563" x="23427"/>
                    </a:lnTo>
                    <a:lnTo>
                      <a:pt y="50945" x="8402"/>
                    </a:lnTo>
                    <a:lnTo>
                      <a:pt y="85049" x="10280"/>
                    </a:lnTo>
                    <a:lnTo>
                      <a:pt y="82401" x="0"/>
                    </a:lnTo>
                    <a:lnTo>
                      <a:pt y="96170" x="0"/>
                    </a:lnTo>
                    <a:lnTo>
                      <a:pt y="106973" x="7809"/>
                    </a:lnTo>
                    <a:lnTo>
                      <a:pt y="108138" x="17694"/>
                    </a:lnTo>
                    <a:lnTo>
                      <a:pt y="117988" x="49819"/>
                    </a:lnTo>
                    <a:lnTo>
                      <a:pt y="107609" x="83526"/>
                    </a:lnTo>
                    <a:lnTo>
                      <a:pt y="94158" x="50313"/>
                    </a:lnTo>
                    <a:lnTo>
                      <a:pt y="80071" x="51499"/>
                    </a:lnTo>
                    <a:lnTo>
                      <a:pt y="77105" x="52883"/>
                    </a:lnTo>
                    <a:lnTo>
                      <a:pt y="76258" x="58715"/>
                    </a:lnTo>
                    <a:lnTo>
                      <a:pt y="69586" x="54168"/>
                    </a:lnTo>
                    <a:lnTo>
                      <a:pt y="68103" x="46260"/>
                    </a:lnTo>
                    <a:lnTo>
                      <a:pt y="56982" x="39934"/>
                    </a:lnTo>
                    <a:lnTo>
                      <a:pt y="50627" x="47051"/>
                    </a:lnTo>
                    <a:lnTo>
                      <a:pt y="51474" x="61285"/>
                    </a:lnTo>
                    <a:lnTo>
                      <a:pt y="64502" x="61483"/>
                    </a:lnTo>
                    <a:lnTo>
                      <a:pt y="76046" x="64547"/>
                    </a:lnTo>
                    <a:lnTo>
                      <a:pt y="67785" x="68896"/>
                    </a:lnTo>
                    <a:lnTo>
                      <a:pt y="60265" x="66326"/>
                    </a:lnTo>
                    <a:lnTo>
                      <a:pt y="46179" x="68600"/>
                    </a:lnTo>
                    <a:lnTo>
                      <a:pt y="32410" x="73245"/>
                    </a:lnTo>
                    <a:lnTo>
                      <a:pt y="32410" x="73147"/>
                    </a:lnTo>
                    <a:lnTo>
                      <a:pt y="32304" x="73147"/>
                    </a:lnTo>
                    <a:lnTo>
                      <a:pt y="32092" x="73147"/>
                    </a:lnTo>
                    <a:lnTo>
                      <a:pt y="31986" x="73147"/>
                    </a:lnTo>
                    <a:lnTo>
                      <a:pt y="31669" x="73147"/>
                    </a:lnTo>
                    <a:lnTo>
                      <a:pt y="31351" x="73147"/>
                    </a:lnTo>
                    <a:lnTo>
                      <a:pt y="30927" x="73147"/>
                    </a:lnTo>
                    <a:lnTo>
                      <a:pt y="30609" x="73147"/>
                    </a:lnTo>
                    <a:lnTo>
                      <a:pt y="30292" x="73147"/>
                    </a:lnTo>
                    <a:lnTo>
                      <a:pt y="30186" x="73147"/>
                    </a:lnTo>
                    <a:lnTo>
                      <a:pt y="29868" x="73147"/>
                    </a:lnTo>
                    <a:lnTo>
                      <a:pt y="29656" x="73147"/>
                    </a:lnTo>
                    <a:lnTo>
                      <a:pt y="29338" x="73048"/>
                    </a:lnTo>
                    <a:lnTo>
                      <a:pt y="29127" x="73048"/>
                    </a:lnTo>
                    <a:lnTo>
                      <a:pt y="28809" x="73048"/>
                    </a:lnTo>
                    <a:lnTo>
                      <a:pt y="28491" x="73048"/>
                    </a:lnTo>
                    <a:lnTo>
                      <a:pt y="28173" x="72949"/>
                    </a:lnTo>
                    <a:lnTo>
                      <a:pt y="27856" x="72949"/>
                    </a:lnTo>
                    <a:lnTo>
                      <a:pt y="27538" x="72850"/>
                    </a:lnTo>
                    <a:lnTo>
                      <a:pt y="27326" x="72850"/>
                    </a:lnTo>
                    <a:lnTo>
                      <a:pt y="27008" x="72850"/>
                    </a:lnTo>
                    <a:lnTo>
                      <a:pt y="26691" x="72850"/>
                    </a:lnTo>
                    <a:lnTo>
                      <a:pt y="26373" x="72751"/>
                    </a:lnTo>
                    <a:lnTo>
                      <a:pt y="26055" x="72751"/>
                    </a:lnTo>
                    <a:lnTo>
                      <a:pt y="25737" x="72652"/>
                    </a:lnTo>
                    <a:lnTo>
                      <a:pt y="25314" x="72652"/>
                    </a:lnTo>
                    <a:lnTo>
                      <a:pt y="24996" x="72554"/>
                    </a:lnTo>
                    <a:lnTo>
                      <a:pt y="24572" x="72554"/>
                    </a:lnTo>
                    <a:lnTo>
                      <a:pt y="24255" x="72455"/>
                    </a:lnTo>
                    <a:lnTo>
                      <a:pt y="23831" x="72356"/>
                    </a:lnTo>
                    <a:lnTo>
                      <a:pt y="23513" x="72257"/>
                    </a:lnTo>
                    <a:lnTo>
                      <a:pt y="23195" x="72257"/>
                    </a:lnTo>
                    <a:lnTo>
                      <a:pt y="22772" x="72158"/>
                    </a:lnTo>
                    <a:lnTo>
                      <a:pt y="22348" x="72059"/>
                    </a:lnTo>
                    <a:lnTo>
                      <a:pt y="22030" x="71960"/>
                    </a:lnTo>
                    <a:lnTo>
                      <a:pt y="21713" x="71862"/>
                    </a:lnTo>
                    <a:lnTo>
                      <a:pt y="21289" x="71763"/>
                    </a:lnTo>
                    <a:lnTo>
                      <a:pt y="20971" x="71664"/>
                    </a:lnTo>
                    <a:lnTo>
                      <a:pt y="20548" x="71664"/>
                    </a:lnTo>
                    <a:lnTo>
                      <a:pt y="20124" x="71466"/>
                    </a:lnTo>
                    <a:lnTo>
                      <a:pt y="19700" x="71466"/>
                    </a:lnTo>
                    <a:lnTo>
                      <a:pt y="19383" x="71269"/>
                    </a:lnTo>
                    <a:lnTo>
                      <a:pt y="19065" x="71170"/>
                    </a:lnTo>
                    <a:lnTo>
                      <a:pt y="18641" x="71071"/>
                    </a:lnTo>
                    <a:lnTo>
                      <a:pt y="18218" x="70873"/>
                    </a:lnTo>
                    <a:lnTo>
                      <a:pt y="17900" x="70774"/>
                    </a:lnTo>
                    <a:lnTo>
                      <a:pt y="17476" x="70577"/>
                    </a:lnTo>
                    <a:lnTo>
                      <a:pt y="17158" x="70478"/>
                    </a:lnTo>
                    <a:lnTo>
                      <a:pt y="16735" x="70280"/>
                    </a:lnTo>
                    <a:lnTo>
                      <a:pt y="16417" x="70082"/>
                    </a:lnTo>
                    <a:lnTo>
                      <a:pt y="15993" x="69885"/>
                    </a:lnTo>
                    <a:lnTo>
                      <a:pt y="15676" x="69885"/>
                    </a:lnTo>
                    <a:lnTo>
                      <a:pt y="15252" x="69588"/>
                    </a:lnTo>
                    <a:lnTo>
                      <a:pt y="15040" x="69489"/>
                    </a:lnTo>
                    <a:lnTo>
                      <a:pt y="14722" x="69292"/>
                    </a:lnTo>
                    <a:lnTo>
                      <a:pt y="14405" x="69094"/>
                    </a:lnTo>
                    <a:lnTo>
                      <a:pt y="13981" x="68896"/>
                    </a:lnTo>
                    <a:lnTo>
                      <a:pt y="13663" x="68699"/>
                    </a:lnTo>
                    <a:lnTo>
                      <a:pt y="13345" x="68402"/>
                    </a:lnTo>
                    <a:lnTo>
                      <a:pt y="13028" x="68204"/>
                    </a:lnTo>
                    <a:lnTo>
                      <a:pt y="12710" x="67908"/>
                    </a:lnTo>
                    <a:lnTo>
                      <a:pt y="12392" x="67710"/>
                    </a:lnTo>
                    <a:lnTo>
                      <a:pt y="12075" x="67512"/>
                    </a:lnTo>
                    <a:lnTo>
                      <a:pt y="11757" x="67315"/>
                    </a:lnTo>
                    <a:lnTo>
                      <a:pt y="11545" x="67018"/>
                    </a:lnTo>
                    <a:lnTo>
                      <a:pt y="11227" x="66820"/>
                    </a:lnTo>
                    <a:lnTo>
                      <a:pt y="10909" x="66524"/>
                    </a:lnTo>
                    <a:lnTo>
                      <a:pt y="10592" x="66326"/>
                    </a:lnTo>
                    <a:lnTo>
                      <a:pt y="10380" x="66030"/>
                    </a:lnTo>
                    <a:lnTo>
                      <a:pt y="10168" x="65733"/>
                    </a:lnTo>
                    <a:lnTo>
                      <a:pt y="9850" x="65437"/>
                    </a:lnTo>
                    <a:lnTo>
                      <a:pt y="9744" x="65239"/>
                    </a:lnTo>
                    <a:lnTo>
                      <a:pt y="9427" x="64942"/>
                    </a:lnTo>
                    <a:lnTo>
                      <a:pt y="9109" x="64646"/>
                    </a:lnTo>
                    <a:lnTo>
                      <a:pt y="8897" x="64448"/>
                    </a:lnTo>
                    <a:lnTo>
                      <a:pt y="8685" x="64152"/>
                    </a:lnTo>
                    <a:lnTo>
                      <a:pt y="8368" x="63855"/>
                    </a:lnTo>
                    <a:lnTo>
                      <a:pt y="8156" x="63657"/>
                    </a:lnTo>
                    <a:lnTo>
                      <a:pt y="7944" x="63361"/>
                    </a:lnTo>
                    <a:lnTo>
                      <a:pt y="7732" x="63163"/>
                    </a:lnTo>
                    <a:lnTo>
                      <a:pt y="7520" x="62867"/>
                    </a:lnTo>
                    <a:lnTo>
                      <a:pt y="7414" x="62471"/>
                    </a:lnTo>
                    <a:lnTo>
                      <a:pt y="7203" x="62273"/>
                    </a:lnTo>
                    <a:lnTo>
                      <a:pt y="6991" x="62076"/>
                    </a:lnTo>
                    <a:lnTo>
                      <a:pt y="6779" x="61779"/>
                    </a:lnTo>
                    <a:lnTo>
                      <a:pt y="6673" x="61582"/>
                    </a:lnTo>
                    <a:lnTo>
                      <a:pt y="6567" x="61384"/>
                    </a:lnTo>
                    <a:lnTo>
                      <a:pt y="6355" x="61087"/>
                    </a:lnTo>
                    <a:lnTo>
                      <a:pt y="6249" x="60791"/>
                    </a:lnTo>
                    <a:lnTo>
                      <a:pt y="5932" x="60494"/>
                    </a:lnTo>
                    <a:lnTo>
                      <a:pt y="5826" x="60297"/>
                    </a:lnTo>
                    <a:lnTo>
                      <a:pt y="5614" x="60099"/>
                    </a:lnTo>
                    <a:lnTo>
                      <a:pt y="5614" x="59802"/>
                    </a:lnTo>
                    <a:lnTo>
                      <a:pt y="5402" x="59605"/>
                    </a:lnTo>
                    <a:lnTo>
                      <a:pt y="5296" x="59407"/>
                    </a:lnTo>
                    <a:lnTo>
                      <a:pt y="5190" x="59209"/>
                    </a:lnTo>
                    <a:lnTo>
                      <a:pt y="4978" x="58715"/>
                    </a:lnTo>
                    <a:lnTo>
                      <a:pt y="4767" x="58320"/>
                    </a:lnTo>
                    <a:lnTo>
                      <a:pt y="4555" x="57924"/>
                    </a:lnTo>
                    <a:lnTo>
                      <a:pt y="4343" x="57628"/>
                    </a:lnTo>
                    <a:lnTo>
                      <a:pt y="4237" x="57232"/>
                    </a:lnTo>
                    <a:lnTo>
                      <a:pt y="4025" x="57035"/>
                    </a:lnTo>
                    <a:lnTo>
                      <a:pt y="3919" x="56837"/>
                    </a:lnTo>
                    <a:lnTo>
                      <a:pt y="3919" x="56639"/>
                    </a:lnTo>
                    <a:lnTo>
                      <a:pt y="3707" x="56442"/>
                    </a:lnTo>
                    <a:lnTo>
                      <a:pt y="3707" x="56244"/>
                    </a:lnTo>
                    <a:lnTo>
                      <a:pt y="0" x="44876"/>
                    </a:lnTo>
                    <a:lnTo>
                      <a:pt y="0" x="44876"/>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280" name="Shape 280"/>
              <p:cNvSpPr/>
              <p:nvPr/>
            </p:nvSpPr>
            <p:spPr>
              <a:xfrm>
                <a:off y="272725" x="1537050"/>
                <a:ext cy="601075" cx="679600"/>
              </a:xfrm>
              <a:custGeom>
                <a:pathLst>
                  <a:path w="27184" extrusionOk="0" h="24043">
                    <a:moveTo>
                      <a:pt y="8155" x="26887"/>
                    </a:moveTo>
                    <a:lnTo>
                      <a:pt y="8050" x="26788"/>
                    </a:lnTo>
                    <a:lnTo>
                      <a:pt y="7944" x="26788"/>
                    </a:lnTo>
                    <a:lnTo>
                      <a:pt y="7732" x="26689"/>
                    </a:lnTo>
                    <a:lnTo>
                      <a:pt y="7414" x="26590"/>
                    </a:lnTo>
                    <a:lnTo>
                      <a:pt y="6990" x="26393"/>
                    </a:lnTo>
                    <a:lnTo>
                      <a:pt y="6567" x="26294"/>
                    </a:lnTo>
                    <a:lnTo>
                      <a:pt y="6249" x="26195"/>
                    </a:lnTo>
                    <a:lnTo>
                      <a:pt y="6037" x="25997"/>
                    </a:lnTo>
                    <a:lnTo>
                      <a:pt y="5719" x="25899"/>
                    </a:lnTo>
                    <a:lnTo>
                      <a:pt y="5614" x="25800"/>
                    </a:lnTo>
                    <a:lnTo>
                      <a:pt y="5296" x="25503"/>
                    </a:lnTo>
                    <a:lnTo>
                      <a:pt y="5084" x="25404"/>
                    </a:lnTo>
                    <a:lnTo>
                      <a:pt y="4872" x="25207"/>
                    </a:lnTo>
                    <a:lnTo>
                      <a:pt y="4660" x="25009"/>
                    </a:lnTo>
                    <a:lnTo>
                      <a:pt y="4237" x="24712"/>
                    </a:lnTo>
                    <a:lnTo>
                      <a:pt y="3813" x="24317"/>
                    </a:lnTo>
                    <a:lnTo>
                      <a:pt y="3601" x="24020"/>
                    </a:lnTo>
                    <a:lnTo>
                      <a:pt y="3389" x="23724"/>
                    </a:lnTo>
                    <a:lnTo>
                      <a:pt y="3283" x="23526"/>
                    </a:lnTo>
                    <a:lnTo>
                      <a:pt y="3283" x="23329"/>
                    </a:lnTo>
                    <a:lnTo>
                      <a:pt y="3072" x="23032"/>
                    </a:lnTo>
                    <a:lnTo>
                      <a:pt y="3072" x="22735"/>
                    </a:lnTo>
                    <a:lnTo>
                      <a:pt y="3072" x="22439"/>
                    </a:lnTo>
                    <a:lnTo>
                      <a:pt y="3072" x="22142"/>
                    </a:lnTo>
                    <a:lnTo>
                      <a:pt y="2966" x="21747"/>
                    </a:lnTo>
                    <a:lnTo>
                      <a:pt y="3072" x="21352"/>
                    </a:lnTo>
                    <a:lnTo>
                      <a:pt y="3072" x="20956"/>
                    </a:lnTo>
                    <a:lnTo>
                      <a:pt y="3072" x="20660"/>
                    </a:lnTo>
                    <a:lnTo>
                      <a:pt y="3283" x="20264"/>
                    </a:lnTo>
                    <a:lnTo>
                      <a:pt y="3283" x="19968"/>
                    </a:lnTo>
                    <a:lnTo>
                      <a:pt y="3495" x="19572"/>
                    </a:lnTo>
                    <a:lnTo>
                      <a:pt y="3707" x="19177"/>
                    </a:lnTo>
                    <a:lnTo>
                      <a:pt y="3813" x="18782"/>
                    </a:lnTo>
                    <a:lnTo>
                      <a:pt y="4025" x="18485"/>
                    </a:lnTo>
                    <a:lnTo>
                      <a:pt y="4237" x="17991"/>
                    </a:lnTo>
                    <a:lnTo>
                      <a:pt y="4448" x="17595"/>
                    </a:lnTo>
                    <a:lnTo>
                      <a:pt y="4660" x="17299"/>
                    </a:lnTo>
                    <a:lnTo>
                      <a:pt y="4872" x="16904"/>
                    </a:lnTo>
                    <a:lnTo>
                      <a:pt y="5084" x="16508"/>
                    </a:lnTo>
                    <a:lnTo>
                      <a:pt y="5296" x="16212"/>
                    </a:lnTo>
                    <a:lnTo>
                      <a:pt y="5508" x="15915"/>
                    </a:lnTo>
                    <a:lnTo>
                      <a:pt y="5719" x="15520"/>
                    </a:lnTo>
                    <a:lnTo>
                      <a:pt y="6037" x="15223"/>
                    </a:lnTo>
                    <a:lnTo>
                      <a:pt y="6143" x="15025"/>
                    </a:lnTo>
                    <a:lnTo>
                      <a:pt y="6355" x="14630"/>
                    </a:lnTo>
                    <a:lnTo>
                      <a:pt y="6567" x="14333"/>
                    </a:lnTo>
                    <a:lnTo>
                      <a:pt y="6779" x="14136"/>
                    </a:lnTo>
                    <a:lnTo>
                      <a:pt y="6990" x="13938"/>
                    </a:lnTo>
                    <a:lnTo>
                      <a:pt y="7308" x="13543"/>
                    </a:lnTo>
                    <a:lnTo>
                      <a:pt y="7520" x="13246"/>
                    </a:lnTo>
                    <a:lnTo>
                      <a:pt y="7732" x="13147"/>
                    </a:lnTo>
                    <a:lnTo>
                      <a:pt y="7732" x="13048"/>
                    </a:lnTo>
                    <a:lnTo>
                      <a:pt y="7732" x="13048"/>
                    </a:lnTo>
                    <a:lnTo>
                      <a:pt y="7944" x="13048"/>
                    </a:lnTo>
                    <a:lnTo>
                      <a:pt y="8155" x="13048"/>
                    </a:lnTo>
                    <a:lnTo>
                      <a:pt y="8473" x="13048"/>
                    </a:lnTo>
                    <a:lnTo>
                      <a:pt y="8579" x="12950"/>
                    </a:lnTo>
                    <a:lnTo>
                      <a:pt y="8897" x="12950"/>
                    </a:lnTo>
                    <a:lnTo>
                      <a:pt y="9109" x="12950"/>
                    </a:lnTo>
                    <a:lnTo>
                      <a:pt y="9320" x="12950"/>
                    </a:lnTo>
                    <a:lnTo>
                      <a:pt y="9532" x="12950"/>
                    </a:lnTo>
                    <a:lnTo>
                      <a:pt y="9850" x="12950"/>
                    </a:lnTo>
                    <a:lnTo>
                      <a:pt y="10168" x="12950"/>
                    </a:lnTo>
                    <a:lnTo>
                      <a:pt y="10380" x="13048"/>
                    </a:lnTo>
                    <a:lnTo>
                      <a:pt y="10697" x="13048"/>
                    </a:lnTo>
                    <a:lnTo>
                      <a:pt y="11015" x="13048"/>
                    </a:lnTo>
                    <a:lnTo>
                      <a:pt y="11333" x="13048"/>
                    </a:lnTo>
                    <a:lnTo>
                      <a:pt y="11545" x="13048"/>
                    </a:lnTo>
                    <a:lnTo>
                      <a:pt y="11862" x="13048"/>
                    </a:lnTo>
                    <a:lnTo>
                      <a:pt y="12180" x="13048"/>
                    </a:lnTo>
                    <a:lnTo>
                      <a:pt y="12498" x="13147"/>
                    </a:lnTo>
                    <a:lnTo>
                      <a:pt y="12816" x="13246"/>
                    </a:lnTo>
                    <a:lnTo>
                      <a:pt y="13027" x="13246"/>
                    </a:lnTo>
                    <a:lnTo>
                      <a:pt y="13345" x="13246"/>
                    </a:lnTo>
                    <a:lnTo>
                      <a:pt y="13663" x="13246"/>
                    </a:lnTo>
                    <a:lnTo>
                      <a:pt y="13981" x="13345"/>
                    </a:lnTo>
                    <a:lnTo>
                      <a:pt y="14193" x="13345"/>
                    </a:lnTo>
                    <a:lnTo>
                      <a:pt y="14510" x="13444"/>
                    </a:lnTo>
                    <a:lnTo>
                      <a:pt y="14828" x="13543"/>
                    </a:lnTo>
                    <a:lnTo>
                      <a:pt y="15146" x="13642"/>
                    </a:lnTo>
                    <a:lnTo>
                      <a:pt y="15569" x="13839"/>
                    </a:lnTo>
                    <a:lnTo>
                      <a:pt y="15887" x="14037"/>
                    </a:lnTo>
                    <a:lnTo>
                      <a:pt y="16205" x="14235"/>
                    </a:lnTo>
                    <a:lnTo>
                      <a:pt y="16523" x="14531"/>
                    </a:lnTo>
                    <a:lnTo>
                      <a:pt y="16734" x="14828"/>
                    </a:lnTo>
                    <a:lnTo>
                      <a:pt y="16946" x="15124"/>
                    </a:lnTo>
                    <a:lnTo>
                      <a:pt y="17052" x="15421"/>
                    </a:lnTo>
                    <a:lnTo>
                      <a:pt y="17370" x="15717"/>
                    </a:lnTo>
                    <a:lnTo>
                      <a:pt y="17370" x="16014"/>
                    </a:lnTo>
                    <a:lnTo>
                      <a:pt y="17476" x="16409"/>
                    </a:lnTo>
                    <a:lnTo>
                      <a:pt y="17582" x="16805"/>
                    </a:lnTo>
                    <a:lnTo>
                      <a:pt y="17688" x="17200"/>
                    </a:lnTo>
                    <a:lnTo>
                      <a:pt y="17688" x="17595"/>
                    </a:lnTo>
                    <a:lnTo>
                      <a:pt y="17688" x="17892"/>
                    </a:lnTo>
                    <a:lnTo>
                      <a:pt y="17688" x="18189"/>
                    </a:lnTo>
                    <a:lnTo>
                      <a:pt y="17688" x="18386"/>
                    </a:lnTo>
                    <a:lnTo>
                      <a:pt y="17688" x="18683"/>
                    </a:lnTo>
                    <a:lnTo>
                      <a:pt y="17794" x="18880"/>
                    </a:lnTo>
                    <a:lnTo>
                      <a:pt y="17794" x="19276"/>
                    </a:lnTo>
                    <a:lnTo>
                      <a:pt y="17794" x="19770"/>
                    </a:lnTo>
                    <a:lnTo>
                      <a:pt y="17794" x="20067"/>
                    </a:lnTo>
                    <a:lnTo>
                      <a:pt y="17794" x="20561"/>
                    </a:lnTo>
                    <a:lnTo>
                      <a:pt y="17794" x="20956"/>
                    </a:lnTo>
                    <a:lnTo>
                      <a:pt y="17794" x="21352"/>
                    </a:lnTo>
                    <a:lnTo>
                      <a:pt y="17794" x="21747"/>
                    </a:lnTo>
                    <a:lnTo>
                      <a:pt y="17794" x="22142"/>
                    </a:lnTo>
                    <a:lnTo>
                      <a:pt y="17794" x="22439"/>
                    </a:lnTo>
                    <a:lnTo>
                      <a:pt y="17794" x="22735"/>
                    </a:lnTo>
                    <a:lnTo>
                      <a:pt y="17794" x="23032"/>
                    </a:lnTo>
                    <a:lnTo>
                      <a:pt y="17794" x="23329"/>
                    </a:lnTo>
                    <a:lnTo>
                      <a:pt y="17794" x="23526"/>
                    </a:lnTo>
                    <a:lnTo>
                      <a:pt y="17794" x="23724"/>
                    </a:lnTo>
                    <a:lnTo>
                      <a:pt y="21501" x="19177"/>
                    </a:lnTo>
                    <a:lnTo>
                      <a:pt y="21501" x="15618"/>
                    </a:lnTo>
                    <a:lnTo>
                      <a:pt y="24042" x="5932"/>
                    </a:lnTo>
                    <a:lnTo>
                      <a:pt y="24042" x="5833"/>
                    </a:lnTo>
                    <a:lnTo>
                      <a:pt y="23937" x="5734"/>
                    </a:lnTo>
                    <a:lnTo>
                      <a:pt y="23831" x="5536"/>
                    </a:lnTo>
                    <a:lnTo>
                      <a:pt y="23831" x="5338"/>
                    </a:lnTo>
                    <a:lnTo>
                      <a:pt y="23725" x="4943"/>
                    </a:lnTo>
                    <a:lnTo>
                      <a:pt y="23513" x="4548"/>
                    </a:lnTo>
                    <a:lnTo>
                      <a:pt y="23195" x="4152"/>
                    </a:lnTo>
                    <a:lnTo>
                      <a:pt y="22983" x="3757"/>
                    </a:lnTo>
                    <a:lnTo>
                      <a:pt y="22666" x="3460"/>
                    </a:lnTo>
                    <a:lnTo>
                      <a:pt y="22560" x="3263"/>
                    </a:lnTo>
                    <a:lnTo>
                      <a:pt y="22348" x="2966"/>
                    </a:lnTo>
                    <a:lnTo>
                      <a:pt y="22136" x="2768"/>
                    </a:lnTo>
                    <a:lnTo>
                      <a:pt y="21924" x="2571"/>
                    </a:lnTo>
                    <a:lnTo>
                      <a:pt y="21712" x="2373"/>
                    </a:lnTo>
                    <a:lnTo>
                      <a:pt y="21501" x="2076"/>
                    </a:lnTo>
                    <a:lnTo>
                      <a:pt y="21183" x="1879"/>
                    </a:lnTo>
                    <a:lnTo>
                      <a:pt y="20865" x="1582"/>
                    </a:lnTo>
                    <a:lnTo>
                      <a:pt y="20547" x="1483"/>
                    </a:lnTo>
                    <a:lnTo>
                      <a:pt y="20230" x="1187"/>
                    </a:lnTo>
                    <a:lnTo>
                      <a:pt y="19912" x="1088"/>
                    </a:lnTo>
                    <a:lnTo>
                      <a:pt y="19382" x="890"/>
                    </a:lnTo>
                    <a:lnTo>
                      <a:pt y="19065" x="693"/>
                    </a:lnTo>
                    <a:lnTo>
                      <a:pt y="18641" x="693"/>
                    </a:lnTo>
                    <a:lnTo>
                      <a:pt y="18111" x="495"/>
                    </a:lnTo>
                    <a:lnTo>
                      <a:pt y="17899" x="396"/>
                    </a:lnTo>
                    <a:lnTo>
                      <a:pt y="17688" x="396"/>
                    </a:lnTo>
                    <a:lnTo>
                      <a:pt y="17370" x="297"/>
                    </a:lnTo>
                    <a:lnTo>
                      <a:pt y="17052" x="198"/>
                    </a:lnTo>
                    <a:lnTo>
                      <a:pt y="16840" x="198"/>
                    </a:lnTo>
                    <a:lnTo>
                      <a:pt y="16629" x="100"/>
                    </a:lnTo>
                    <a:lnTo>
                      <a:pt y="16311" x="100"/>
                    </a:lnTo>
                    <a:lnTo>
                      <a:pt y="16099" x="100"/>
                    </a:lnTo>
                    <a:lnTo>
                      <a:pt y="15781" x="100"/>
                    </a:lnTo>
                    <a:lnTo>
                      <a:pt y="15569" x="100"/>
                    </a:lnTo>
                    <a:lnTo>
                      <a:pt y="15252" x="1"/>
                    </a:lnTo>
                    <a:lnTo>
                      <a:pt y="14934" x="1"/>
                    </a:lnTo>
                    <a:lnTo>
                      <a:pt y="14722" x="1"/>
                    </a:lnTo>
                    <a:lnTo>
                      <a:pt y="14298" x="1"/>
                    </a:lnTo>
                    <a:lnTo>
                      <a:pt y="14087" x="1"/>
                    </a:lnTo>
                    <a:lnTo>
                      <a:pt y="13769" x="1"/>
                    </a:lnTo>
                    <a:lnTo>
                      <a:pt y="13451" x="1"/>
                    </a:lnTo>
                    <a:lnTo>
                      <a:pt y="13133" x="1"/>
                    </a:lnTo>
                    <a:lnTo>
                      <a:pt y="12816" x="1"/>
                    </a:lnTo>
                    <a:lnTo>
                      <a:pt y="12498" x="1"/>
                    </a:lnTo>
                    <a:lnTo>
                      <a:pt y="12180" x="1"/>
                    </a:lnTo>
                    <a:lnTo>
                      <a:pt y="11968" x="100"/>
                    </a:lnTo>
                    <a:lnTo>
                      <a:pt y="11545" x="100"/>
                    </a:lnTo>
                    <a:lnTo>
                      <a:pt y="11333" x="100"/>
                    </a:lnTo>
                    <a:lnTo>
                      <a:pt y="11015" x="100"/>
                    </a:lnTo>
                    <a:lnTo>
                      <a:pt y="10697" x="198"/>
                    </a:lnTo>
                    <a:lnTo>
                      <a:pt y="10380" x="198"/>
                    </a:lnTo>
                    <a:lnTo>
                      <a:pt y="10062" x="297"/>
                    </a:lnTo>
                    <a:lnTo>
                      <a:pt y="9744" x="297"/>
                    </a:lnTo>
                    <a:lnTo>
                      <a:pt y="9532" x="396"/>
                    </a:lnTo>
                    <a:lnTo>
                      <a:pt y="9215" x="396"/>
                    </a:lnTo>
                    <a:lnTo>
                      <a:pt y="8897" x="594"/>
                    </a:lnTo>
                    <a:lnTo>
                      <a:pt y="8579" x="594"/>
                    </a:lnTo>
                    <a:lnTo>
                      <a:pt y="8261" x="693"/>
                    </a:lnTo>
                    <a:lnTo>
                      <a:pt y="8050" x="693"/>
                    </a:lnTo>
                    <a:lnTo>
                      <a:pt y="7732" x="791"/>
                    </a:lnTo>
                    <a:lnTo>
                      <a:pt y="7414" x="890"/>
                    </a:lnTo>
                    <a:lnTo>
                      <a:pt y="7096" x="989"/>
                    </a:lnTo>
                    <a:lnTo>
                      <a:pt y="6779" x="989"/>
                    </a:lnTo>
                    <a:lnTo>
                      <a:pt y="6567" x="1187"/>
                    </a:lnTo>
                    <a:lnTo>
                      <a:pt y="6249" x="1187"/>
                    </a:lnTo>
                    <a:lnTo>
                      <a:pt y="5931" x="1385"/>
                    </a:lnTo>
                    <a:lnTo>
                      <a:pt y="5719" x="1483"/>
                    </a:lnTo>
                    <a:lnTo>
                      <a:pt y="5402" x="1483"/>
                    </a:lnTo>
                    <a:lnTo>
                      <a:pt y="5084" x="1681"/>
                    </a:lnTo>
                    <a:lnTo>
                      <a:pt y="4872" x="1780"/>
                    </a:lnTo>
                    <a:lnTo>
                      <a:pt y="4660" x="1879"/>
                    </a:lnTo>
                    <a:lnTo>
                      <a:pt y="4448" x="2076"/>
                    </a:lnTo>
                    <a:lnTo>
                      <a:pt y="4237" x="2175"/>
                    </a:lnTo>
                    <a:lnTo>
                      <a:pt y="3919" x="2373"/>
                    </a:lnTo>
                    <a:lnTo>
                      <a:pt y="3601" x="2373"/>
                    </a:lnTo>
                    <a:lnTo>
                      <a:pt y="3389" x="2571"/>
                    </a:lnTo>
                    <a:lnTo>
                      <a:pt y="3072" x="2867"/>
                    </a:lnTo>
                    <a:lnTo>
                      <a:pt y="2648" x="3263"/>
                    </a:lnTo>
                    <a:lnTo>
                      <a:pt y="2224" x="3559"/>
                    </a:lnTo>
                    <a:lnTo>
                      <a:pt y="1907" x="3955"/>
                    </a:lnTo>
                    <a:lnTo>
                      <a:pt y="1483" x="4251"/>
                    </a:lnTo>
                    <a:lnTo>
                      <a:pt y="1271" x="4745"/>
                    </a:lnTo>
                    <a:lnTo>
                      <a:pt y="953" x="5042"/>
                    </a:lnTo>
                    <a:lnTo>
                      <a:pt y="741" x="5437"/>
                    </a:lnTo>
                    <a:lnTo>
                      <a:pt y="424" x="5833"/>
                    </a:lnTo>
                    <a:lnTo>
                      <a:pt y="424" x="6228"/>
                    </a:lnTo>
                    <a:lnTo>
                      <a:pt y="212" x="6426"/>
                    </a:lnTo>
                    <a:lnTo>
                      <a:pt y="212" x="6722"/>
                    </a:lnTo>
                    <a:lnTo>
                      <a:pt y="106" x="6920"/>
                    </a:lnTo>
                    <a:lnTo>
                      <a:pt y="106" x="7217"/>
                    </a:lnTo>
                    <a:lnTo>
                      <a:pt y="106" x="7414"/>
                    </a:lnTo>
                    <a:lnTo>
                      <a:pt y="0" x="7612"/>
                    </a:lnTo>
                    <a:lnTo>
                      <a:pt y="0" x="7908"/>
                    </a:lnTo>
                    <a:lnTo>
                      <a:pt y="0" x="8106"/>
                    </a:lnTo>
                    <a:lnTo>
                      <a:pt y="0" x="8304"/>
                    </a:lnTo>
                    <a:lnTo>
                      <a:pt y="0" x="8600"/>
                    </a:lnTo>
                    <a:lnTo>
                      <a:pt y="0" x="8798"/>
                    </a:lnTo>
                    <a:lnTo>
                      <a:pt y="0" x="9095"/>
                    </a:lnTo>
                    <a:lnTo>
                      <a:pt y="0" x="9193"/>
                    </a:lnTo>
                    <a:lnTo>
                      <a:pt y="0" x="9490"/>
                    </a:lnTo>
                    <a:lnTo>
                      <a:pt y="0" x="9688"/>
                    </a:lnTo>
                    <a:lnTo>
                      <a:pt y="0" x="9984"/>
                    </a:lnTo>
                    <a:lnTo>
                      <a:pt y="0" x="10182"/>
                    </a:lnTo>
                    <a:lnTo>
                      <a:pt y="0" x="10380"/>
                    </a:lnTo>
                    <a:lnTo>
                      <a:pt y="106" x="10577"/>
                    </a:lnTo>
                    <a:lnTo>
                      <a:pt y="106" x="10874"/>
                    </a:lnTo>
                    <a:lnTo>
                      <a:pt y="106" x="11072"/>
                    </a:lnTo>
                    <a:lnTo>
                      <a:pt y="106" x="11269"/>
                    </a:lnTo>
                    <a:lnTo>
                      <a:pt y="212" x="11566"/>
                    </a:lnTo>
                    <a:lnTo>
                      <a:pt y="318" x="11763"/>
                    </a:lnTo>
                    <a:lnTo>
                      <a:pt y="424" x="12159"/>
                    </a:lnTo>
                    <a:lnTo>
                      <a:pt y="424" x="12455"/>
                    </a:lnTo>
                    <a:lnTo>
                      <a:pt y="530" x="12851"/>
                    </a:lnTo>
                    <a:lnTo>
                      <a:pt y="636" x="13246"/>
                    </a:lnTo>
                    <a:lnTo>
                      <a:pt y="741" x="13543"/>
                    </a:lnTo>
                    <a:lnTo>
                      <a:pt y="847" x="13839"/>
                    </a:lnTo>
                    <a:lnTo>
                      <a:pt y="953" x="14136"/>
                    </a:lnTo>
                    <a:lnTo>
                      <a:pt y="1059" x="14531"/>
                    </a:lnTo>
                    <a:lnTo>
                      <a:pt y="1165" x="14828"/>
                    </a:lnTo>
                    <a:lnTo>
                      <a:pt y="1271" x="15025"/>
                    </a:lnTo>
                    <a:lnTo>
                      <a:pt y="1377" x="15124"/>
                    </a:lnTo>
                    <a:lnTo>
                      <a:pt y="1377" x="15421"/>
                    </a:lnTo>
                    <a:lnTo>
                      <a:pt y="1483" x="15618"/>
                    </a:lnTo>
                    <a:lnTo>
                      <a:pt y="1589" x="15618"/>
                    </a:lnTo>
                    <a:lnTo>
                      <a:pt y="1589" x="15618"/>
                    </a:lnTo>
                    <a:lnTo>
                      <a:pt y="1483" x="15816"/>
                    </a:lnTo>
                    <a:lnTo>
                      <a:pt y="1377" x="16014"/>
                    </a:lnTo>
                    <a:lnTo>
                      <a:pt y="1271" x="16310"/>
                    </a:lnTo>
                    <a:lnTo>
                      <a:pt y="1059" x="16607"/>
                    </a:lnTo>
                    <a:lnTo>
                      <a:pt y="953" x="17002"/>
                    </a:lnTo>
                    <a:lnTo>
                      <a:pt y="847" x="17200"/>
                    </a:lnTo>
                    <a:lnTo>
                      <a:pt y="741" x="17398"/>
                    </a:lnTo>
                    <a:lnTo>
                      <a:pt y="741" x="17595"/>
                    </a:lnTo>
                    <a:lnTo>
                      <a:pt y="636" x="17892"/>
                    </a:lnTo>
                    <a:lnTo>
                      <a:pt y="530" x="18189"/>
                    </a:lnTo>
                    <a:lnTo>
                      <a:pt y="424" x="18485"/>
                    </a:lnTo>
                    <a:lnTo>
                      <a:pt y="424" x="18683"/>
                    </a:lnTo>
                    <a:lnTo>
                      <a:pt y="318" x="18979"/>
                    </a:lnTo>
                    <a:lnTo>
                      <a:pt y="212" x="19177"/>
                    </a:lnTo>
                    <a:lnTo>
                      <a:pt y="106" x="19474"/>
                    </a:lnTo>
                    <a:lnTo>
                      <a:pt y="106" x="19770"/>
                    </a:lnTo>
                    <a:lnTo>
                      <a:pt y="106" x="20067"/>
                    </a:lnTo>
                    <a:lnTo>
                      <a:pt y="106" x="20264"/>
                    </a:lnTo>
                    <a:lnTo>
                      <a:pt y="0" x="20660"/>
                    </a:lnTo>
                    <a:lnTo>
                      <a:pt y="0" x="20857"/>
                    </a:lnTo>
                    <a:lnTo>
                      <a:pt y="0" x="21253"/>
                    </a:lnTo>
                    <a:lnTo>
                      <a:pt y="0" x="21450"/>
                    </a:lnTo>
                    <a:lnTo>
                      <a:pt y="106" x="21747"/>
                    </a:lnTo>
                    <a:lnTo>
                      <a:pt y="106" x="22142"/>
                    </a:lnTo>
                    <a:lnTo>
                      <a:pt y="106" x="22439"/>
                    </a:lnTo>
                    <a:lnTo>
                      <a:pt y="212" x="22735"/>
                    </a:lnTo>
                    <a:lnTo>
                      <a:pt y="318" x="22933"/>
                    </a:lnTo>
                    <a:lnTo>
                      <a:pt y="424" x="23131"/>
                    </a:lnTo>
                    <a:lnTo>
                      <a:pt y="530" x="23427"/>
                    </a:lnTo>
                    <a:lnTo>
                      <a:pt y="636" x="23625"/>
                    </a:lnTo>
                    <a:lnTo>
                      <a:pt y="741" x="23823"/>
                    </a:lnTo>
                    <a:lnTo>
                      <a:pt y="847" x="24119"/>
                    </a:lnTo>
                    <a:lnTo>
                      <a:pt y="1059" x="24416"/>
                    </a:lnTo>
                    <a:lnTo>
                      <a:pt y="1377" x="24712"/>
                    </a:lnTo>
                    <a:lnTo>
                      <a:pt y="1589" x="25108"/>
                    </a:lnTo>
                    <a:lnTo>
                      <a:pt y="1907" x="25503"/>
                    </a:lnTo>
                    <a:lnTo>
                      <a:pt y="2330" x="25899"/>
                    </a:lnTo>
                    <a:lnTo>
                      <a:pt y="2754" x="26195"/>
                    </a:lnTo>
                    <a:lnTo>
                      <a:pt y="2966" x="26393"/>
                    </a:lnTo>
                    <a:lnTo>
                      <a:pt y="3283" x="26590"/>
                    </a:lnTo>
                    <a:lnTo>
                      <a:pt y="3495" x="26788"/>
                    </a:lnTo>
                    <a:lnTo>
                      <a:pt y="3919" x="27085"/>
                    </a:lnTo>
                    <a:lnTo>
                      <a:pt y="4025" x="27184"/>
                    </a:lnTo>
                    <a:lnTo>
                      <a:pt y="8155" x="26887"/>
                    </a:lnTo>
                    <a:lnTo>
                      <a:pt y="8155" x="268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1" name="Shape 281"/>
              <p:cNvSpPr/>
              <p:nvPr/>
            </p:nvSpPr>
            <p:spPr>
              <a:xfrm>
                <a:off y="0" x="1198500"/>
                <a:ext cy="1337175" cx="1270200"/>
              </a:xfrm>
              <a:custGeom>
                <a:pathLst>
                  <a:path w="50808" extrusionOk="0" h="53487">
                    <a:moveTo>
                      <a:pt y="7626" x="38551"/>
                    </a:moveTo>
                    <a:lnTo>
                      <a:pt y="7520" x="38353"/>
                    </a:lnTo>
                    <a:lnTo>
                      <a:pt y="7520" x="38057"/>
                    </a:lnTo>
                    <a:lnTo>
                      <a:pt y="7308" x="37859"/>
                    </a:lnTo>
                    <a:lnTo>
                      <a:pt y="7308" x="37661"/>
                    </a:lnTo>
                    <a:lnTo>
                      <a:pt y="7096" x="37365"/>
                    </a:lnTo>
                    <a:lnTo>
                      <a:pt y="6990" x="37068"/>
                    </a:lnTo>
                    <a:lnTo>
                      <a:pt y="6884" x="36772"/>
                    </a:lnTo>
                    <a:lnTo>
                      <a:pt y="6673" x="36376"/>
                    </a:lnTo>
                    <a:lnTo>
                      <a:pt y="6567" x="35981"/>
                    </a:lnTo>
                    <a:lnTo>
                      <a:pt y="6355" x="35487"/>
                    </a:lnTo>
                    <a:lnTo>
                      <a:pt y="6249" x="35289"/>
                    </a:lnTo>
                    <a:lnTo>
                      <a:pt y="6143" x="34992"/>
                    </a:lnTo>
                    <a:lnTo>
                      <a:pt y="6037" x="34795"/>
                    </a:lnTo>
                    <a:lnTo>
                      <a:pt y="6037" x="34498"/>
                    </a:lnTo>
                    <a:lnTo>
                      <a:pt y="5825" x="34301"/>
                    </a:lnTo>
                    <a:lnTo>
                      <a:pt y="5719" x="34004"/>
                    </a:lnTo>
                    <a:lnTo>
                      <a:pt y="5719" x="33806"/>
                    </a:lnTo>
                    <a:lnTo>
                      <a:pt y="5719" x="33609"/>
                    </a:lnTo>
                    <a:lnTo>
                      <a:pt y="5508" x="33213"/>
                    </a:lnTo>
                    <a:lnTo>
                      <a:pt y="5508" x="33016"/>
                    </a:lnTo>
                    <a:lnTo>
                      <a:pt y="5402" x="32719"/>
                    </a:lnTo>
                    <a:lnTo>
                      <a:pt y="5296" x="32422"/>
                    </a:lnTo>
                    <a:lnTo>
                      <a:pt y="5084" x="32126"/>
                    </a:lnTo>
                    <a:lnTo>
                      <a:pt y="4978" x="31829"/>
                    </a:lnTo>
                    <a:lnTo>
                      <a:pt y="4978" x="31434"/>
                    </a:lnTo>
                    <a:lnTo>
                      <a:pt y="4872" x="31137"/>
                    </a:lnTo>
                    <a:lnTo>
                      <a:pt y="4766" x="30841"/>
                    </a:lnTo>
                    <a:lnTo>
                      <a:pt y="4660" x="30544"/>
                    </a:lnTo>
                    <a:lnTo>
                      <a:pt y="4660" x="30248"/>
                    </a:lnTo>
                    <a:lnTo>
                      <a:pt y="4554" x="29951"/>
                    </a:lnTo>
                    <a:lnTo>
                      <a:pt y="4448" x="29655"/>
                    </a:lnTo>
                    <a:lnTo>
                      <a:pt y="4342" x="29358"/>
                    </a:lnTo>
                    <a:lnTo>
                      <a:pt y="4342" x="28963"/>
                    </a:lnTo>
                    <a:lnTo>
                      <a:pt y="4342" x="28666"/>
                    </a:lnTo>
                    <a:lnTo>
                      <a:pt y="4237" x="28370"/>
                    </a:lnTo>
                    <a:lnTo>
                      <a:pt y="4131" x="28073"/>
                    </a:lnTo>
                    <a:lnTo>
                      <a:pt y="4025" x="27678"/>
                    </a:lnTo>
                    <a:lnTo>
                      <a:pt y="4025" x="27381"/>
                    </a:lnTo>
                    <a:lnTo>
                      <a:pt y="3919" x="26986"/>
                    </a:lnTo>
                    <a:lnTo>
                      <a:pt y="3919" x="26689"/>
                    </a:lnTo>
                    <a:lnTo>
                      <a:pt y="3813" x="26393"/>
                    </a:lnTo>
                    <a:lnTo>
                      <a:pt y="3813" x="25997"/>
                    </a:lnTo>
                    <a:lnTo>
                      <a:pt y="3813" x="25701"/>
                    </a:lnTo>
                    <a:lnTo>
                      <a:pt y="3813" x="25404"/>
                    </a:lnTo>
                    <a:lnTo>
                      <a:pt y="3813" x="25108"/>
                    </a:lnTo>
                    <a:lnTo>
                      <a:pt y="3813" x="24712"/>
                    </a:lnTo>
                    <a:lnTo>
                      <a:pt y="3813" x="24416"/>
                    </a:lnTo>
                    <a:lnTo>
                      <a:pt y="3813" x="24020"/>
                    </a:lnTo>
                    <a:lnTo>
                      <a:pt y="3813" x="23724"/>
                    </a:lnTo>
                    <a:lnTo>
                      <a:pt y="3813" x="23427"/>
                    </a:lnTo>
                    <a:lnTo>
                      <a:pt y="3813" x="23032"/>
                    </a:lnTo>
                    <a:lnTo>
                      <a:pt y="3813" x="22735"/>
                    </a:lnTo>
                    <a:lnTo>
                      <a:pt y="3813" x="22439"/>
                    </a:lnTo>
                    <a:lnTo>
                      <a:pt y="3919" x="22142"/>
                    </a:lnTo>
                    <a:lnTo>
                      <a:pt y="3919" x="21747"/>
                    </a:lnTo>
                    <a:lnTo>
                      <a:pt y="3919" x="21450"/>
                    </a:lnTo>
                    <a:lnTo>
                      <a:pt y="4025" x="21055"/>
                    </a:lnTo>
                    <a:lnTo>
                      <a:pt y="4025" x="20857"/>
                    </a:lnTo>
                    <a:lnTo>
                      <a:pt y="4131" x="20462"/>
                    </a:lnTo>
                    <a:lnTo>
                      <a:pt y="4237" x="20067"/>
                    </a:lnTo>
                    <a:lnTo>
                      <a:pt y="4237" x="19770"/>
                    </a:lnTo>
                    <a:lnTo>
                      <a:pt y="4342" x="19474"/>
                    </a:lnTo>
                    <a:lnTo>
                      <a:pt y="4342" x="19177"/>
                    </a:lnTo>
                    <a:lnTo>
                      <a:pt y="4448" x="18880"/>
                    </a:lnTo>
                    <a:lnTo>
                      <a:pt y="4660" x="18584"/>
                    </a:lnTo>
                    <a:lnTo>
                      <a:pt y="4766" x="18287"/>
                    </a:lnTo>
                    <a:lnTo>
                      <a:pt y="4872" x="17991"/>
                    </a:lnTo>
                    <a:lnTo>
                      <a:pt y="4978" x="17793"/>
                    </a:lnTo>
                    <a:lnTo>
                      <a:pt y="5084" x="17398"/>
                    </a:lnTo>
                    <a:lnTo>
                      <a:pt y="5190" x="17101"/>
                    </a:lnTo>
                    <a:lnTo>
                      <a:pt y="5402" x="16805"/>
                    </a:lnTo>
                    <a:lnTo>
                      <a:pt y="5508" x="16409"/>
                    </a:lnTo>
                    <a:lnTo>
                      <a:pt y="5613" x="16113"/>
                    </a:lnTo>
                    <a:lnTo>
                      <a:pt y="5719" x="15915"/>
                    </a:lnTo>
                    <a:lnTo>
                      <a:pt y="5931" x="15618"/>
                    </a:lnTo>
                    <a:lnTo>
                      <a:pt y="6037" x="15322"/>
                    </a:lnTo>
                    <a:lnTo>
                      <a:pt y="6249" x="15025"/>
                    </a:lnTo>
                    <a:lnTo>
                      <a:pt y="6355" x="14828"/>
                    </a:lnTo>
                    <a:lnTo>
                      <a:pt y="6567" x="14531"/>
                    </a:lnTo>
                    <a:lnTo>
                      <a:pt y="6673" x="14235"/>
                    </a:lnTo>
                    <a:lnTo>
                      <a:pt y="6884" x="14037"/>
                    </a:lnTo>
                    <a:lnTo>
                      <a:pt y="7096" x="13839"/>
                    </a:lnTo>
                    <a:lnTo>
                      <a:pt y="7202" x="13543"/>
                    </a:lnTo>
                    <a:lnTo>
                      <a:pt y="7414" x="13246"/>
                    </a:lnTo>
                    <a:lnTo>
                      <a:pt y="7520" x="12950"/>
                    </a:lnTo>
                    <a:lnTo>
                      <a:pt y="7838" x="12653"/>
                    </a:lnTo>
                    <a:lnTo>
                      <a:pt y="7944" x="12455"/>
                    </a:lnTo>
                    <a:lnTo>
                      <a:pt y="8155" x="12159"/>
                    </a:lnTo>
                    <a:lnTo>
                      <a:pt y="8367" x="11961"/>
                    </a:lnTo>
                    <a:lnTo>
                      <a:pt y="8579" x="11763"/>
                    </a:lnTo>
                    <a:lnTo>
                      <a:pt y="8791" x="11467"/>
                    </a:lnTo>
                    <a:lnTo>
                      <a:pt y="9003" x="11269"/>
                    </a:lnTo>
                    <a:lnTo>
                      <a:pt y="9109" x="10973"/>
                    </a:lnTo>
                    <a:lnTo>
                      <a:pt y="9532" x="10775"/>
                    </a:lnTo>
                    <a:lnTo>
                      <a:pt y="9638" x="10577"/>
                    </a:lnTo>
                    <a:lnTo>
                      <a:pt y="9850" x="10380"/>
                    </a:lnTo>
                    <a:lnTo>
                      <a:pt y="10168" x="10083"/>
                    </a:lnTo>
                    <a:lnTo>
                      <a:pt y="10485" x="9885"/>
                    </a:lnTo>
                    <a:lnTo>
                      <a:pt y="10591" x="9688"/>
                    </a:lnTo>
                    <a:lnTo>
                      <a:pt y="10909" x="9490"/>
                    </a:lnTo>
                    <a:lnTo>
                      <a:pt y="11015" x="9292"/>
                    </a:lnTo>
                    <a:lnTo>
                      <a:pt y="11333" x="9095"/>
                    </a:lnTo>
                    <a:lnTo>
                      <a:pt y="11650" x="8798"/>
                    </a:lnTo>
                    <a:lnTo>
                      <a:pt y="11862" x="8699"/>
                    </a:lnTo>
                    <a:lnTo>
                      <a:pt y="12074" x="8502"/>
                    </a:lnTo>
                    <a:lnTo>
                      <a:pt y="12392" x="8304"/>
                    </a:lnTo>
                    <a:lnTo>
                      <a:pt y="12604" x="8106"/>
                    </a:lnTo>
                    <a:lnTo>
                      <a:pt y="12816" x="8007"/>
                    </a:lnTo>
                    <a:lnTo>
                      <a:pt y="13133" x="7711"/>
                    </a:lnTo>
                    <a:lnTo>
                      <a:pt y="13451" x="7612"/>
                    </a:lnTo>
                    <a:lnTo>
                      <a:pt y="13663" x="7414"/>
                    </a:lnTo>
                    <a:lnTo>
                      <a:pt y="13981" x="7217"/>
                    </a:lnTo>
                    <a:lnTo>
                      <a:pt y="14298" x="7118"/>
                    </a:lnTo>
                    <a:lnTo>
                      <a:pt y="14616" x="6920"/>
                    </a:lnTo>
                    <a:lnTo>
                      <a:pt y="14828" x="6722"/>
                    </a:lnTo>
                    <a:lnTo>
                      <a:pt y="15146" x="6525"/>
                    </a:lnTo>
                    <a:lnTo>
                      <a:pt y="15357" x="6426"/>
                    </a:lnTo>
                    <a:lnTo>
                      <a:pt y="15675" x="6327"/>
                    </a:lnTo>
                    <a:lnTo>
                      <a:pt y="15887" x="6129"/>
                    </a:lnTo>
                    <a:lnTo>
                      <a:pt y="16205" x="6030"/>
                    </a:lnTo>
                    <a:lnTo>
                      <a:pt y="16523" x="5932"/>
                    </a:lnTo>
                    <a:lnTo>
                      <a:pt y="16840" x="5734"/>
                    </a:lnTo>
                    <a:lnTo>
                      <a:pt y="17052" x="5635"/>
                    </a:lnTo>
                    <a:lnTo>
                      <a:pt y="17476" x="5536"/>
                    </a:lnTo>
                    <a:lnTo>
                      <a:pt y="17688" x="5437"/>
                    </a:lnTo>
                    <a:lnTo>
                      <a:pt y="18005" x="5240"/>
                    </a:lnTo>
                    <a:lnTo>
                      <a:pt y="18323" x="5141"/>
                    </a:lnTo>
                    <a:lnTo>
                      <a:pt y="18641" x="4943"/>
                    </a:lnTo>
                    <a:lnTo>
                      <a:pt y="18959" x="4943"/>
                    </a:lnTo>
                    <a:lnTo>
                      <a:pt y="19276" x="4844"/>
                    </a:lnTo>
                    <a:lnTo>
                      <a:pt y="19488" x="4745"/>
                    </a:lnTo>
                    <a:lnTo>
                      <a:pt y="19806" x="4745"/>
                    </a:lnTo>
                    <a:lnTo>
                      <a:pt y="20124" x="4646"/>
                    </a:lnTo>
                    <a:lnTo>
                      <a:pt y="20441" x="4449"/>
                    </a:lnTo>
                    <a:lnTo>
                      <a:pt y="20759" x="4449"/>
                    </a:lnTo>
                    <a:lnTo>
                      <a:pt y="21077" x="4449"/>
                    </a:lnTo>
                    <a:lnTo>
                      <a:pt y="21500" x="4350"/>
                    </a:lnTo>
                    <a:lnTo>
                      <a:pt y="21818" x="4251"/>
                    </a:lnTo>
                    <a:lnTo>
                      <a:pt y="22136" x="4152"/>
                    </a:lnTo>
                    <a:lnTo>
                      <a:pt y="22454" x="4152"/>
                    </a:lnTo>
                    <a:lnTo>
                      <a:pt y="22771" x="4053"/>
                    </a:lnTo>
                    <a:lnTo>
                      <a:pt y="23089" x="4053"/>
                    </a:lnTo>
                    <a:lnTo>
                      <a:pt y="23301" x="4053"/>
                    </a:lnTo>
                    <a:lnTo>
                      <a:pt y="23725" x="4053"/>
                    </a:lnTo>
                    <a:lnTo>
                      <a:pt y="23936" x="4053"/>
                    </a:lnTo>
                    <a:lnTo>
                      <a:pt y="24360" x="4053"/>
                    </a:lnTo>
                    <a:lnTo>
                      <a:pt y="24678" x="3955"/>
                    </a:lnTo>
                    <a:lnTo>
                      <a:pt y="24996" x="3955"/>
                    </a:lnTo>
                    <a:lnTo>
                      <a:pt y="25313" x="3955"/>
                    </a:lnTo>
                    <a:lnTo>
                      <a:pt y="25631" x="3955"/>
                    </a:lnTo>
                    <a:lnTo>
                      <a:pt y="25949" x="3955"/>
                    </a:lnTo>
                    <a:lnTo>
                      <a:pt y="26267" x="3955"/>
                    </a:lnTo>
                    <a:lnTo>
                      <a:pt y="26584" x="4053"/>
                    </a:lnTo>
                    <a:lnTo>
                      <a:pt y="27008" x="4152"/>
                    </a:lnTo>
                    <a:lnTo>
                      <a:pt y="27220" x="4152"/>
                    </a:lnTo>
                    <a:lnTo>
                      <a:pt y="27643" x="4152"/>
                    </a:lnTo>
                    <a:lnTo>
                      <a:pt y="27961" x="4152"/>
                    </a:lnTo>
                    <a:lnTo>
                      <a:pt y="28279" x="4251"/>
                    </a:lnTo>
                    <a:lnTo>
                      <a:pt y="28597" x="4350"/>
                    </a:lnTo>
                    <a:lnTo>
                      <a:pt y="28914" x="4449"/>
                    </a:lnTo>
                    <a:lnTo>
                      <a:pt y="29232" x="4449"/>
                    </a:lnTo>
                    <a:lnTo>
                      <a:pt y="29656" x="4646"/>
                    </a:lnTo>
                    <a:lnTo>
                      <a:pt y="29974" x="4745"/>
                    </a:lnTo>
                    <a:lnTo>
                      <a:pt y="30291" x="4745"/>
                    </a:lnTo>
                    <a:lnTo>
                      <a:pt y="30609" x="4844"/>
                    </a:lnTo>
                    <a:lnTo>
                      <a:pt y="30927" x="4943"/>
                    </a:lnTo>
                    <a:lnTo>
                      <a:pt y="31244" x="5042"/>
                    </a:lnTo>
                    <a:lnTo>
                      <a:pt y="31562" x="5240"/>
                    </a:lnTo>
                    <a:lnTo>
                      <a:pt y="31880" x="5437"/>
                    </a:lnTo>
                    <a:lnTo>
                      <a:pt y="32304" x="5536"/>
                    </a:lnTo>
                    <a:lnTo>
                      <a:pt y="32621" x="5734"/>
                    </a:lnTo>
                    <a:lnTo>
                      <a:pt y="32939" x="5833"/>
                    </a:lnTo>
                    <a:lnTo>
                      <a:pt y="33257" x="6030"/>
                    </a:lnTo>
                    <a:lnTo>
                      <a:pt y="33575" x="6228"/>
                    </a:lnTo>
                    <a:lnTo>
                      <a:pt y="33892" x="6327"/>
                    </a:lnTo>
                    <a:lnTo>
                      <a:pt y="34316" x="6525"/>
                    </a:lnTo>
                    <a:lnTo>
                      <a:pt y="34634" x="6722"/>
                    </a:lnTo>
                    <a:lnTo>
                      <a:pt y="34951" x="6920"/>
                    </a:lnTo>
                    <a:lnTo>
                      <a:pt y="35269" x="7118"/>
                    </a:lnTo>
                    <a:lnTo>
                      <a:pt y="35587" x="7315"/>
                    </a:lnTo>
                    <a:lnTo>
                      <a:pt y="35905" x="7513"/>
                    </a:lnTo>
                    <a:lnTo>
                      <a:pt y="36222" x="7810"/>
                    </a:lnTo>
                    <a:lnTo>
                      <a:pt y="36540" x="8007"/>
                    </a:lnTo>
                    <a:lnTo>
                      <a:pt y="36858" x="8205"/>
                    </a:lnTo>
                    <a:lnTo>
                      <a:pt y="37070" x="8502"/>
                    </a:lnTo>
                    <a:lnTo>
                      <a:pt y="37493" x="8798"/>
                    </a:lnTo>
                    <a:lnTo>
                      <a:pt y="37811" x="8996"/>
                    </a:lnTo>
                    <a:lnTo>
                      <a:pt y="38129" x="9292"/>
                    </a:lnTo>
                    <a:lnTo>
                      <a:pt y="38447" x="9589"/>
                    </a:lnTo>
                    <a:lnTo>
                      <a:pt y="38764" x="9885"/>
                    </a:lnTo>
                    <a:lnTo>
                      <a:pt y="39082" x="10083"/>
                    </a:lnTo>
                    <a:lnTo>
                      <a:pt y="39400" x="10478"/>
                    </a:lnTo>
                    <a:lnTo>
                      <a:pt y="39612" x="10676"/>
                    </a:lnTo>
                    <a:lnTo>
                      <a:pt y="39929" x="11072"/>
                    </a:lnTo>
                    <a:lnTo>
                      <a:pt y="40247" x="11368"/>
                    </a:lnTo>
                    <a:lnTo>
                      <a:pt y="40565" x="11665"/>
                    </a:lnTo>
                    <a:lnTo>
                      <a:pt y="40777" x="11961"/>
                    </a:lnTo>
                    <a:lnTo>
                      <a:pt y="41094" x="12357"/>
                    </a:lnTo>
                    <a:lnTo>
                      <a:pt y="41306" x="12653"/>
                    </a:lnTo>
                    <a:lnTo>
                      <a:pt y="41624" x="13048"/>
                    </a:lnTo>
                    <a:lnTo>
                      <a:pt y="41942" x="13345"/>
                    </a:lnTo>
                    <a:lnTo>
                      <a:pt y="42259" x="13740"/>
                    </a:lnTo>
                    <a:lnTo>
                      <a:pt y="42577" x="14037"/>
                    </a:lnTo>
                    <a:lnTo>
                      <a:pt y="42789" x="14432"/>
                    </a:lnTo>
                    <a:lnTo>
                      <a:pt y="43107" x="14729"/>
                    </a:lnTo>
                    <a:lnTo>
                      <a:pt y="43319" x="15124"/>
                    </a:lnTo>
                    <a:lnTo>
                      <a:pt y="43636" x="15520"/>
                    </a:lnTo>
                    <a:lnTo>
                      <a:pt y="43848" x="15915"/>
                    </a:lnTo>
                    <a:lnTo>
                      <a:pt y="44060" x="16113"/>
                    </a:lnTo>
                    <a:lnTo>
                      <a:pt y="44378" x="16607"/>
                    </a:lnTo>
                    <a:lnTo>
                      <a:pt y="44696" x="17002"/>
                    </a:lnTo>
                    <a:lnTo>
                      <a:pt y="44907" x="17398"/>
                    </a:lnTo>
                    <a:lnTo>
                      <a:pt y="45119" x="17793"/>
                    </a:lnTo>
                    <a:lnTo>
                      <a:pt y="45331" x="18090"/>
                    </a:lnTo>
                    <a:lnTo>
                      <a:pt y="45543" x="18485"/>
                    </a:lnTo>
                    <a:lnTo>
                      <a:pt y="45755" x="18880"/>
                    </a:lnTo>
                    <a:lnTo>
                      <a:pt y="46072" x="19276"/>
                    </a:lnTo>
                    <a:lnTo>
                      <a:pt y="46284" x="19671"/>
                    </a:lnTo>
                    <a:lnTo>
                      <a:pt y="46496" x="19968"/>
                    </a:lnTo>
                    <a:lnTo>
                      <a:pt y="46708" x="20462"/>
                    </a:lnTo>
                    <a:lnTo>
                      <a:pt y="46920" x="20857"/>
                    </a:lnTo>
                    <a:lnTo>
                      <a:pt y="47026" x="21253"/>
                    </a:lnTo>
                    <a:lnTo>
                      <a:pt y="47237" x="21549"/>
                    </a:lnTo>
                    <a:lnTo>
                      <a:pt y="47449" x="22044"/>
                    </a:lnTo>
                    <a:lnTo>
                      <a:pt y="47555" x="22439"/>
                    </a:lnTo>
                    <a:lnTo>
                      <a:pt y="47873" x="22834"/>
                    </a:lnTo>
                    <a:lnTo>
                      <a:pt y="47979" x="23230"/>
                    </a:lnTo>
                    <a:lnTo>
                      <a:pt y="48191" x="23625"/>
                    </a:lnTo>
                    <a:lnTo>
                      <a:pt y="48297" x="24020"/>
                    </a:lnTo>
                    <a:lnTo>
                      <a:pt y="48508" x="24515"/>
                    </a:lnTo>
                    <a:lnTo>
                      <a:pt y="48508" x="24811"/>
                    </a:lnTo>
                    <a:lnTo>
                      <a:pt y="48720" x="25305"/>
                    </a:lnTo>
                    <a:lnTo>
                      <a:pt y="48826" x="25602"/>
                    </a:lnTo>
                    <a:lnTo>
                      <a:pt y="49038" x="25997"/>
                    </a:lnTo>
                    <a:lnTo>
                      <a:pt y="49038" x="26393"/>
                    </a:lnTo>
                    <a:lnTo>
                      <a:pt y="49250" x="26788"/>
                    </a:lnTo>
                    <a:lnTo>
                      <a:pt y="49356" x="27184"/>
                    </a:lnTo>
                    <a:lnTo>
                      <a:pt y="49356" x="27579"/>
                    </a:lnTo>
                    <a:lnTo>
                      <a:pt y="49462" x="28073"/>
                    </a:lnTo>
                    <a:lnTo>
                      <a:pt y="49568" x="28469"/>
                    </a:lnTo>
                    <a:lnTo>
                      <a:pt y="49673" x="28765"/>
                    </a:lnTo>
                    <a:lnTo>
                      <a:pt y="49779" x="29160"/>
                    </a:lnTo>
                    <a:lnTo>
                      <a:pt y="49779" x="29556"/>
                    </a:lnTo>
                    <a:lnTo>
                      <a:pt y="49885" x="29951"/>
                    </a:lnTo>
                    <a:lnTo>
                      <a:pt y="49885" x="30347"/>
                    </a:lnTo>
                    <a:lnTo>
                      <a:pt y="49991" x="30643"/>
                    </a:lnTo>
                    <a:lnTo>
                      <a:pt y="49991" x="31039"/>
                    </a:lnTo>
                    <a:lnTo>
                      <a:pt y="49991" x="31434"/>
                    </a:lnTo>
                    <a:lnTo>
                      <a:pt y="49991" x="31829"/>
                    </a:lnTo>
                    <a:lnTo>
                      <a:pt y="50097" x="32225"/>
                    </a:lnTo>
                    <a:lnTo>
                      <a:pt y="49991" x="32521"/>
                    </a:lnTo>
                    <a:lnTo>
                      <a:pt y="49991" x="32917"/>
                    </a:lnTo>
                    <a:lnTo>
                      <a:pt y="49991" x="33312"/>
                    </a:lnTo>
                    <a:lnTo>
                      <a:pt y="49991" x="33609"/>
                    </a:lnTo>
                    <a:lnTo>
                      <a:pt y="49991" x="33905"/>
                    </a:lnTo>
                    <a:lnTo>
                      <a:pt y="49885" x="34301"/>
                    </a:lnTo>
                    <a:lnTo>
                      <a:pt y="49885" x="34696"/>
                    </a:lnTo>
                    <a:lnTo>
                      <a:pt y="49885" x="34992"/>
                    </a:lnTo>
                    <a:lnTo>
                      <a:pt y="49779" x="35289"/>
                    </a:lnTo>
                    <a:lnTo>
                      <a:pt y="49673" x="35684"/>
                    </a:lnTo>
                    <a:lnTo>
                      <a:pt y="49673" x="35981"/>
                    </a:lnTo>
                    <a:lnTo>
                      <a:pt y="49568" x="36277"/>
                    </a:lnTo>
                    <a:lnTo>
                      <a:pt y="49462" x="36673"/>
                    </a:lnTo>
                    <a:lnTo>
                      <a:pt y="49356" x="36969"/>
                    </a:lnTo>
                    <a:lnTo>
                      <a:pt y="49356" x="37266"/>
                    </a:lnTo>
                    <a:lnTo>
                      <a:pt y="49250" x="37661"/>
                    </a:lnTo>
                    <a:lnTo>
                      <a:pt y="49038" x="37958"/>
                    </a:lnTo>
                    <a:lnTo>
                      <a:pt y="49038" x="38254"/>
                    </a:lnTo>
                    <a:lnTo>
                      <a:pt y="48826" x="38551"/>
                    </a:lnTo>
                    <a:lnTo>
                      <a:pt y="48720" x="38847"/>
                    </a:lnTo>
                    <a:lnTo>
                      <a:pt y="48614" x="39144"/>
                    </a:lnTo>
                    <a:lnTo>
                      <a:pt y="48508" x="39539"/>
                    </a:lnTo>
                    <a:lnTo>
                      <a:pt y="48402" x="39836"/>
                    </a:lnTo>
                    <a:lnTo>
                      <a:pt y="48297" x="40132"/>
                    </a:lnTo>
                    <a:lnTo>
                      <a:pt y="48085" x="40330"/>
                    </a:lnTo>
                    <a:lnTo>
                      <a:pt y="47873" x="40627"/>
                    </a:lnTo>
                    <a:lnTo>
                      <a:pt y="47661" x="40923"/>
                    </a:lnTo>
                    <a:lnTo>
                      <a:pt y="47555" x="41220"/>
                    </a:lnTo>
                    <a:lnTo>
                      <a:pt y="47343" x="41417"/>
                    </a:lnTo>
                    <a:lnTo>
                      <a:pt y="47237" x="41714"/>
                    </a:lnTo>
                    <a:lnTo>
                      <a:pt y="47026" x="41912"/>
                    </a:lnTo>
                    <a:lnTo>
                      <a:pt y="46920" x="42208"/>
                    </a:lnTo>
                    <a:lnTo>
                      <a:pt y="46602" x="42406"/>
                    </a:lnTo>
                    <a:lnTo>
                      <a:pt y="46390" x="42604"/>
                    </a:lnTo>
                    <a:lnTo>
                      <a:pt y="46178" x="42900"/>
                    </a:lnTo>
                    <a:lnTo>
                      <a:pt y="46072" x="43197"/>
                    </a:lnTo>
                    <a:lnTo>
                      <a:pt y="45649" x="43394"/>
                    </a:lnTo>
                    <a:lnTo>
                      <a:pt y="45543" x="43592"/>
                    </a:lnTo>
                    <a:lnTo>
                      <a:pt y="45225" x="43889"/>
                    </a:lnTo>
                    <a:lnTo>
                      <a:pt y="45013" x="44185"/>
                    </a:lnTo>
                    <a:lnTo>
                      <a:pt y="44801" x="44284"/>
                    </a:lnTo>
                    <a:lnTo>
                      <a:pt y="44590" x="44482"/>
                    </a:lnTo>
                    <a:lnTo>
                      <a:pt y="44272" x="44679"/>
                    </a:lnTo>
                    <a:lnTo>
                      <a:pt y="44060" x="44877"/>
                    </a:lnTo>
                    <a:lnTo>
                      <a:pt y="43742" x="45075"/>
                    </a:lnTo>
                    <a:lnTo>
                      <a:pt y="43425" x="45273"/>
                    </a:lnTo>
                    <a:lnTo>
                      <a:pt y="43213" x="45470"/>
                    </a:lnTo>
                    <a:lnTo>
                      <a:pt y="42895" x="45569"/>
                    </a:lnTo>
                    <a:lnTo>
                      <a:pt y="42577" x="45767"/>
                    </a:lnTo>
                    <a:lnTo>
                      <a:pt y="42259" x="45964"/>
                    </a:lnTo>
                    <a:lnTo>
                      <a:pt y="42048" x="46162"/>
                    </a:lnTo>
                    <a:lnTo>
                      <a:pt y="41730" x="46261"/>
                    </a:lnTo>
                    <a:lnTo>
                      <a:pt y="41412" x="46459"/>
                    </a:lnTo>
                    <a:lnTo>
                      <a:pt y="41094" x="46558"/>
                    </a:lnTo>
                    <a:lnTo>
                      <a:pt y="40777" x="46656"/>
                    </a:lnTo>
                    <a:lnTo>
                      <a:pt y="40459" x="46854"/>
                    </a:lnTo>
                    <a:lnTo>
                      <a:pt y="40035" x="46953"/>
                    </a:lnTo>
                    <a:lnTo>
                      <a:pt y="39823" x="47151"/>
                    </a:lnTo>
                    <a:lnTo>
                      <a:pt y="39400" x="47151"/>
                    </a:lnTo>
                    <a:lnTo>
                      <a:pt y="39082" x="47348"/>
                    </a:lnTo>
                    <a:lnTo>
                      <a:pt y="38764" x="47447"/>
                    </a:lnTo>
                    <a:lnTo>
                      <a:pt y="38447" x="47447"/>
                    </a:lnTo>
                    <a:lnTo>
                      <a:pt y="38023" x="47546"/>
                    </a:lnTo>
                    <a:lnTo>
                      <a:pt y="37705" x="47645"/>
                    </a:lnTo>
                    <a:lnTo>
                      <a:pt y="37387" x="47744"/>
                    </a:lnTo>
                    <a:lnTo>
                      <a:pt y="36964" x="47744"/>
                    </a:lnTo>
                    <a:lnTo>
                      <a:pt y="36540" x="47843"/>
                    </a:lnTo>
                    <a:lnTo>
                      <a:pt y="36222" x="47941"/>
                    </a:lnTo>
                    <a:lnTo>
                      <a:pt y="35905" x="48040"/>
                    </a:lnTo>
                    <a:lnTo>
                      <a:pt y="35587" x="48040"/>
                    </a:lnTo>
                    <a:lnTo>
                      <a:pt y="35163" x="48040"/>
                    </a:lnTo>
                    <a:lnTo>
                      <a:pt y="34846" x="48238"/>
                    </a:lnTo>
                    <a:lnTo>
                      <a:pt y="34422" x="48238"/>
                    </a:lnTo>
                    <a:lnTo>
                      <a:pt y="34104" x="48238"/>
                    </a:lnTo>
                    <a:lnTo>
                      <a:pt y="33786" x="48238"/>
                    </a:lnTo>
                    <a:lnTo>
                      <a:pt y="33257" x="48238"/>
                    </a:lnTo>
                    <a:lnTo>
                      <a:pt y="32939" x="48238"/>
                    </a:lnTo>
                    <a:lnTo>
                      <a:pt y="32621" x="48337"/>
                    </a:lnTo>
                    <a:lnTo>
                      <a:pt y="32304" x="48337"/>
                    </a:lnTo>
                    <a:lnTo>
                      <a:pt y="31880" x="48436"/>
                    </a:lnTo>
                    <a:lnTo>
                      <a:pt y="31456" x="48436"/>
                    </a:lnTo>
                    <a:lnTo>
                      <a:pt y="31244" x="48436"/>
                    </a:lnTo>
                    <a:lnTo>
                      <a:pt y="30927" x="48436"/>
                    </a:lnTo>
                    <a:lnTo>
                      <a:pt y="30503" x="48436"/>
                    </a:lnTo>
                    <a:lnTo>
                      <a:pt y="30185" x="48436"/>
                    </a:lnTo>
                    <a:lnTo>
                      <a:pt y="29868" x="48436"/>
                    </a:lnTo>
                    <a:lnTo>
                      <a:pt y="29550" x="48436"/>
                    </a:lnTo>
                    <a:lnTo>
                      <a:pt y="29232" x="48534"/>
                    </a:lnTo>
                    <a:lnTo>
                      <a:pt y="28914" x="48436"/>
                    </a:lnTo>
                    <a:lnTo>
                      <a:pt y="28597" x="48436"/>
                    </a:lnTo>
                    <a:lnTo>
                      <a:pt y="28173" x="48436"/>
                    </a:lnTo>
                    <a:lnTo>
                      <a:pt y="27961" x="48436"/>
                    </a:lnTo>
                    <a:lnTo>
                      <a:pt y="27643" x="48436"/>
                    </a:lnTo>
                    <a:lnTo>
                      <a:pt y="27326" x="48436"/>
                    </a:lnTo>
                    <a:lnTo>
                      <a:pt y="27114" x="48436"/>
                    </a:lnTo>
                    <a:lnTo>
                      <a:pt y="26796" x="48436"/>
                    </a:lnTo>
                    <a:lnTo>
                      <a:pt y="26478" x="48337"/>
                    </a:lnTo>
                    <a:lnTo>
                      <a:pt y="26267" x="48337"/>
                    </a:lnTo>
                    <a:lnTo>
                      <a:pt y="25949" x="48337"/>
                    </a:lnTo>
                    <a:lnTo>
                      <a:pt y="25737" x="48337"/>
                    </a:lnTo>
                    <a:lnTo>
                      <a:pt y="25419" x="48238"/>
                    </a:lnTo>
                    <a:lnTo>
                      <a:pt y="25207" x="48238"/>
                    </a:lnTo>
                    <a:lnTo>
                      <a:pt y="25102" x="48238"/>
                    </a:lnTo>
                    <a:lnTo>
                      <a:pt y="24784" x="48238"/>
                    </a:lnTo>
                    <a:lnTo>
                      <a:pt y="24466" x="48238"/>
                    </a:lnTo>
                    <a:lnTo>
                      <a:pt y="24148" x="48238"/>
                    </a:lnTo>
                    <a:lnTo>
                      <a:pt y="23831" x="48238"/>
                    </a:lnTo>
                    <a:lnTo>
                      <a:pt y="23619" x="48238"/>
                    </a:lnTo>
                    <a:lnTo>
                      <a:pt y="23301" x="48139"/>
                    </a:lnTo>
                    <a:lnTo>
                      <a:pt y="23195" x="48139"/>
                    </a:lnTo>
                    <a:lnTo>
                      <a:pt y="23301" x="48139"/>
                    </a:lnTo>
                    <a:lnTo>
                      <a:pt y="23619" x="48238"/>
                    </a:lnTo>
                    <a:lnTo>
                      <a:pt y="23725" x="48337"/>
                    </a:lnTo>
                    <a:lnTo>
                      <a:pt y="23936" x="48436"/>
                    </a:lnTo>
                    <a:lnTo>
                      <a:pt y="24254" x="48534"/>
                    </a:lnTo>
                    <a:lnTo>
                      <a:pt y="24572" x="48732"/>
                    </a:lnTo>
                    <a:lnTo>
                      <a:pt y="24890" x="48831"/>
                    </a:lnTo>
                    <a:lnTo>
                      <a:pt y="25313" x="48930"/>
                    </a:lnTo>
                    <a:lnTo>
                      <a:pt y="25737" x="49128"/>
                    </a:lnTo>
                    <a:lnTo>
                      <a:pt y="26267" x="49325"/>
                    </a:lnTo>
                    <a:lnTo>
                      <a:pt y="26478" x="49424"/>
                    </a:lnTo>
                    <a:lnTo>
                      <a:pt y="26690" x="49424"/>
                    </a:lnTo>
                    <a:lnTo>
                      <a:pt y="27008" x="49523"/>
                    </a:lnTo>
                    <a:lnTo>
                      <a:pt y="27220" x="49721"/>
                    </a:lnTo>
                    <a:lnTo>
                      <a:pt y="27432" x="49721"/>
                    </a:lnTo>
                    <a:lnTo>
                      <a:pt y="27749" x="49721"/>
                    </a:lnTo>
                    <a:lnTo>
                      <a:pt y="28067" x="49819"/>
                    </a:lnTo>
                    <a:lnTo>
                      <a:pt y="28385" x="49918"/>
                    </a:lnTo>
                    <a:lnTo>
                      <a:pt y="28597" x="50017"/>
                    </a:lnTo>
                    <a:lnTo>
                      <a:pt y="28914" x="50116"/>
                    </a:lnTo>
                    <a:lnTo>
                      <a:pt y="29232" x="50116"/>
                    </a:lnTo>
                    <a:lnTo>
                      <a:pt y="29550" x="50215"/>
                    </a:lnTo>
                    <a:lnTo>
                      <a:pt y="29868" x="50215"/>
                    </a:lnTo>
                    <a:lnTo>
                      <a:pt y="30185" x="50314"/>
                    </a:lnTo>
                    <a:lnTo>
                      <a:pt y="30503" x="50413"/>
                    </a:lnTo>
                    <a:lnTo>
                      <a:pt y="30927" x="50511"/>
                    </a:lnTo>
                    <a:lnTo>
                      <a:pt y="31244" x="50511"/>
                    </a:lnTo>
                    <a:lnTo>
                      <a:pt y="31456" x="50511"/>
                    </a:lnTo>
                    <a:lnTo>
                      <a:pt y="31774" x="50511"/>
                    </a:lnTo>
                    <a:lnTo>
                      <a:pt y="32198" x="50610"/>
                    </a:lnTo>
                    <a:lnTo>
                      <a:pt y="32515" x="50610"/>
                    </a:lnTo>
                    <a:lnTo>
                      <a:pt y="32833" x="50709"/>
                    </a:lnTo>
                    <a:lnTo>
                      <a:pt y="33257" x="50709"/>
                    </a:lnTo>
                    <a:lnTo>
                      <a:pt y="33575" x="50808"/>
                    </a:lnTo>
                    <a:lnTo>
                      <a:pt y="33892" x="50808"/>
                    </a:lnTo>
                    <a:lnTo>
                      <a:pt y="34316" x="50808"/>
                    </a:lnTo>
                    <a:lnTo>
                      <a:pt y="34634" x="50808"/>
                    </a:lnTo>
                    <a:lnTo>
                      <a:pt y="34951" x="50808"/>
                    </a:lnTo>
                    <a:lnTo>
                      <a:pt y="35269" x="50709"/>
                    </a:lnTo>
                    <a:lnTo>
                      <a:pt y="35693" x="50709"/>
                    </a:lnTo>
                    <a:lnTo>
                      <a:pt y="36117" x="50709"/>
                    </a:lnTo>
                    <a:lnTo>
                      <a:pt y="36540" x="50709"/>
                    </a:lnTo>
                    <a:lnTo>
                      <a:pt y="36752" x="50610"/>
                    </a:lnTo>
                    <a:lnTo>
                      <a:pt y="37070" x="50511"/>
                    </a:lnTo>
                    <a:lnTo>
                      <a:pt y="37493" x="50511"/>
                    </a:lnTo>
                    <a:lnTo>
                      <a:pt y="37917" x="50511"/>
                    </a:lnTo>
                    <a:lnTo>
                      <a:pt y="38235" x="50314"/>
                    </a:lnTo>
                    <a:lnTo>
                      <a:pt y="38658" x="50215"/>
                    </a:lnTo>
                    <a:lnTo>
                      <a:pt y="39082" x="50215"/>
                    </a:lnTo>
                    <a:lnTo>
                      <a:pt y="39400" x="50116"/>
                    </a:lnTo>
                    <a:lnTo>
                      <a:pt y="39718" x="49918"/>
                    </a:lnTo>
                    <a:lnTo>
                      <a:pt y="40035" x="49819"/>
                    </a:lnTo>
                    <a:lnTo>
                      <a:pt y="40353" x="49721"/>
                    </a:lnTo>
                    <a:lnTo>
                      <a:pt y="40777" x="49622"/>
                    </a:lnTo>
                    <a:lnTo>
                      <a:pt y="41094" x="49424"/>
                    </a:lnTo>
                    <a:lnTo>
                      <a:pt y="41518" x="49226"/>
                    </a:lnTo>
                    <a:lnTo>
                      <a:pt y="41836" x="49128"/>
                    </a:lnTo>
                    <a:lnTo>
                      <a:pt y="42259" x="48930"/>
                    </a:lnTo>
                    <a:lnTo>
                      <a:pt y="42471" x="48831"/>
                    </a:lnTo>
                    <a:lnTo>
                      <a:pt y="42895" x="48534"/>
                    </a:lnTo>
                    <a:lnTo>
                      <a:pt y="43213" x="48337"/>
                    </a:lnTo>
                    <a:lnTo>
                      <a:pt y="43530" x="48238"/>
                    </a:lnTo>
                    <a:lnTo>
                      <a:pt y="43742" x="47941"/>
                    </a:lnTo>
                    <a:lnTo>
                      <a:pt y="44166" x="47744"/>
                    </a:lnTo>
                    <a:lnTo>
                      <a:pt y="44484" x="47546"/>
                    </a:lnTo>
                    <a:lnTo>
                      <a:pt y="44801" x="47348"/>
                    </a:lnTo>
                    <a:lnTo>
                      <a:pt y="45013" x="47052"/>
                    </a:lnTo>
                    <a:lnTo>
                      <a:pt y="45437" x="46755"/>
                    </a:lnTo>
                    <a:lnTo>
                      <a:pt y="45649" x="46558"/>
                    </a:lnTo>
                    <a:lnTo>
                      <a:pt y="46072" x="46261"/>
                    </a:lnTo>
                    <a:lnTo>
                      <a:pt y="46284" x="46063"/>
                    </a:lnTo>
                    <a:lnTo>
                      <a:pt y="46602" x="45767"/>
                    </a:lnTo>
                    <a:lnTo>
                      <a:pt y="46920" x="45470"/>
                    </a:lnTo>
                    <a:lnTo>
                      <a:pt y="47237" x="45273"/>
                    </a:lnTo>
                    <a:lnTo>
                      <a:pt y="47449" x="44877"/>
                    </a:lnTo>
                    <a:lnTo>
                      <a:pt y="47661" x="44679"/>
                    </a:lnTo>
                    <a:lnTo>
                      <a:pt y="47979" x="44284"/>
                    </a:lnTo>
                    <a:lnTo>
                      <a:pt y="48297" x="43988"/>
                    </a:lnTo>
                    <a:lnTo>
                      <a:pt y="48508" x="43691"/>
                    </a:lnTo>
                    <a:lnTo>
                      <a:pt y="48720" x="43394"/>
                    </a:lnTo>
                    <a:lnTo>
                      <a:pt y="49038" x="43098"/>
                    </a:lnTo>
                    <a:lnTo>
                      <a:pt y="49356" x="42801"/>
                    </a:lnTo>
                    <a:lnTo>
                      <a:pt y="49462" x="42406"/>
                    </a:lnTo>
                    <a:lnTo>
                      <a:pt y="49673" x="42011"/>
                    </a:lnTo>
                    <a:lnTo>
                      <a:pt y="49991" x="41714"/>
                    </a:lnTo>
                    <a:lnTo>
                      <a:pt y="50203" x="41417"/>
                    </a:lnTo>
                    <a:lnTo>
                      <a:pt y="50415" x="41022"/>
                    </a:lnTo>
                    <a:lnTo>
                      <a:pt y="50627" x="40627"/>
                    </a:lnTo>
                    <a:lnTo>
                      <a:pt y="50838" x="40330"/>
                    </a:lnTo>
                    <a:lnTo>
                      <a:pt y="51050" x="40034"/>
                    </a:lnTo>
                    <a:lnTo>
                      <a:pt y="51262" x="39638"/>
                    </a:lnTo>
                    <a:lnTo>
                      <a:pt y="51368" x="39243"/>
                    </a:lnTo>
                    <a:lnTo>
                      <a:pt y="51580" x="38749"/>
                    </a:lnTo>
                    <a:lnTo>
                      <a:pt y="51686" x="38452"/>
                    </a:lnTo>
                    <a:lnTo>
                      <a:pt y="51898" x="38057"/>
                    </a:lnTo>
                    <a:lnTo>
                      <a:pt y="52004" x="37661"/>
                    </a:lnTo>
                    <a:lnTo>
                      <a:pt y="52215" x="37266"/>
                    </a:lnTo>
                    <a:lnTo>
                      <a:pt y="52321" x="36969"/>
                    </a:lnTo>
                    <a:lnTo>
                      <a:pt y="52427" x="36574"/>
                    </a:lnTo>
                    <a:lnTo>
                      <a:pt y="52533" x="36080"/>
                    </a:lnTo>
                    <a:lnTo>
                      <a:pt y="52745" x="35684"/>
                    </a:lnTo>
                    <a:lnTo>
                      <a:pt y="52851" x="35289"/>
                    </a:lnTo>
                    <a:lnTo>
                      <a:pt y="52957" x="34795"/>
                    </a:lnTo>
                    <a:lnTo>
                      <a:pt y="53063" x="34399"/>
                    </a:lnTo>
                    <a:lnTo>
                      <a:pt y="53169" x="34004"/>
                    </a:lnTo>
                    <a:lnTo>
                      <a:pt y="53169" x="33609"/>
                    </a:lnTo>
                    <a:lnTo>
                      <a:pt y="53169" x="33213"/>
                    </a:lnTo>
                    <a:lnTo>
                      <a:pt y="53274" x="32719"/>
                    </a:lnTo>
                    <a:lnTo>
                      <a:pt y="53274" x="32324"/>
                    </a:lnTo>
                    <a:lnTo>
                      <a:pt y="53486" x="31928"/>
                    </a:lnTo>
                    <a:lnTo>
                      <a:pt y="53486" x="31434"/>
                    </a:lnTo>
                    <a:lnTo>
                      <a:pt y="53486" x="30940"/>
                    </a:lnTo>
                    <a:lnTo>
                      <a:pt y="53486" x="30544"/>
                    </a:lnTo>
                    <a:lnTo>
                      <a:pt y="53486" x="30149"/>
                    </a:lnTo>
                    <a:lnTo>
                      <a:pt y="53486" x="29655"/>
                    </a:lnTo>
                    <a:lnTo>
                      <a:pt y="53486" x="29160"/>
                    </a:lnTo>
                    <a:lnTo>
                      <a:pt y="53486" x="28765"/>
                    </a:lnTo>
                    <a:lnTo>
                      <a:pt y="53486" x="28370"/>
                    </a:lnTo>
                    <a:lnTo>
                      <a:pt y="53486" x="27777"/>
                    </a:lnTo>
                    <a:lnTo>
                      <a:pt y="53380" x="27381"/>
                    </a:lnTo>
                    <a:lnTo>
                      <a:pt y="53274" x="26887"/>
                    </a:lnTo>
                    <a:lnTo>
                      <a:pt y="53274" x="26492"/>
                    </a:lnTo>
                    <a:lnTo>
                      <a:pt y="53169" x="25899"/>
                    </a:lnTo>
                    <a:lnTo>
                      <a:pt y="53169" x="25503"/>
                    </a:lnTo>
                    <a:lnTo>
                      <a:pt y="53063" x="25108"/>
                    </a:lnTo>
                    <a:lnTo>
                      <a:pt y="52957" x="24614"/>
                    </a:lnTo>
                    <a:lnTo>
                      <a:pt y="52851" x="24119"/>
                    </a:lnTo>
                    <a:lnTo>
                      <a:pt y="52745" x="23625"/>
                    </a:lnTo>
                    <a:lnTo>
                      <a:pt y="52533" x="23230"/>
                    </a:lnTo>
                    <a:lnTo>
                      <a:pt y="52533" x="22735"/>
                    </a:lnTo>
                    <a:lnTo>
                      <a:pt y="52321" x="22340"/>
                    </a:lnTo>
                    <a:lnTo>
                      <a:pt y="52215" x="21846"/>
                    </a:lnTo>
                    <a:lnTo>
                      <a:pt y="52004" x="21352"/>
                    </a:lnTo>
                    <a:lnTo>
                      <a:pt y="51898" x="20956"/>
                    </a:lnTo>
                    <a:lnTo>
                      <a:pt y="51686" x="20462"/>
                    </a:lnTo>
                    <a:lnTo>
                      <a:pt y="51580" x="19968"/>
                    </a:lnTo>
                    <a:lnTo>
                      <a:pt y="51368" x="19474"/>
                    </a:lnTo>
                    <a:lnTo>
                      <a:pt y="51262" x="19078"/>
                    </a:lnTo>
                    <a:lnTo>
                      <a:pt y="51050" x="18584"/>
                    </a:lnTo>
                    <a:lnTo>
                      <a:pt y="50838" x="18189"/>
                    </a:lnTo>
                    <a:lnTo>
                      <a:pt y="50627" x="17793"/>
                    </a:lnTo>
                    <a:lnTo>
                      <a:pt y="50415" x="17299"/>
                    </a:lnTo>
                    <a:lnTo>
                      <a:pt y="50203" x="16805"/>
                    </a:lnTo>
                    <a:lnTo>
                      <a:pt y="49991" x="16409"/>
                    </a:lnTo>
                    <a:lnTo>
                      <a:pt y="49673" x="15915"/>
                    </a:lnTo>
                    <a:lnTo>
                      <a:pt y="49462" x="15520"/>
                    </a:lnTo>
                    <a:lnTo>
                      <a:pt y="49250" x="15025"/>
                    </a:lnTo>
                    <a:lnTo>
                      <a:pt y="49038" x="14630"/>
                    </a:lnTo>
                    <a:lnTo>
                      <a:pt y="48720" x="14235"/>
                    </a:lnTo>
                    <a:lnTo>
                      <a:pt y="48508" x="13740"/>
                    </a:lnTo>
                    <a:lnTo>
                      <a:pt y="48191" x="13345"/>
                    </a:lnTo>
                    <a:lnTo>
                      <a:pt y="47873" x="12950"/>
                    </a:lnTo>
                    <a:lnTo>
                      <a:pt y="47555" x="12455"/>
                    </a:lnTo>
                    <a:lnTo>
                      <a:pt y="47343" x="12060"/>
                    </a:lnTo>
                    <a:lnTo>
                      <a:pt y="47026" x="11665"/>
                    </a:lnTo>
                    <a:lnTo>
                      <a:pt y="46708" x="11269"/>
                    </a:lnTo>
                    <a:lnTo>
                      <a:pt y="46390" x="10874"/>
                    </a:lnTo>
                    <a:lnTo>
                      <a:pt y="46072" x="10478"/>
                    </a:lnTo>
                    <a:lnTo>
                      <a:pt y="45755" x="10083"/>
                    </a:lnTo>
                    <a:lnTo>
                      <a:pt y="45437" x="9787"/>
                    </a:lnTo>
                    <a:lnTo>
                      <a:pt y="45119" x="9391"/>
                    </a:lnTo>
                    <a:lnTo>
                      <a:pt y="44801" x="8996"/>
                    </a:lnTo>
                    <a:lnTo>
                      <a:pt y="44484" x="8699"/>
                    </a:lnTo>
                    <a:lnTo>
                      <a:pt y="44166" x="8304"/>
                    </a:lnTo>
                    <a:lnTo>
                      <a:pt y="43742" x="8007"/>
                    </a:lnTo>
                    <a:lnTo>
                      <a:pt y="43425" x="7612"/>
                    </a:lnTo>
                    <a:lnTo>
                      <a:pt y="43213" x="7217"/>
                    </a:lnTo>
                    <a:lnTo>
                      <a:pt y="42789" x="6920"/>
                    </a:lnTo>
                    <a:lnTo>
                      <a:pt y="42471" x="6525"/>
                    </a:lnTo>
                    <a:lnTo>
                      <a:pt y="42154" x="6327"/>
                    </a:lnTo>
                    <a:lnTo>
                      <a:pt y="41730" x="6030"/>
                    </a:lnTo>
                    <a:lnTo>
                      <a:pt y="41306" x="5734"/>
                    </a:lnTo>
                    <a:lnTo>
                      <a:pt y="40883" x="5437"/>
                    </a:lnTo>
                    <a:lnTo>
                      <a:pt y="40565" x="5141"/>
                    </a:lnTo>
                    <a:lnTo>
                      <a:pt y="40247" x="4745"/>
                    </a:lnTo>
                    <a:lnTo>
                      <a:pt y="39823" x="4548"/>
                    </a:lnTo>
                    <a:lnTo>
                      <a:pt y="39400" x="4350"/>
                    </a:lnTo>
                    <a:lnTo>
                      <a:pt y="39082" x="4053"/>
                    </a:lnTo>
                    <a:lnTo>
                      <a:pt y="38658" x="3856"/>
                    </a:lnTo>
                    <a:lnTo>
                      <a:pt y="38235" x="3559"/>
                    </a:lnTo>
                    <a:lnTo>
                      <a:pt y="37917" x="3361"/>
                    </a:lnTo>
                    <a:lnTo>
                      <a:pt y="37387" x="3065"/>
                    </a:lnTo>
                    <a:lnTo>
                      <a:pt y="36964" x="2867"/>
                    </a:lnTo>
                    <a:lnTo>
                      <a:pt y="36540" x="2670"/>
                    </a:lnTo>
                    <a:lnTo>
                      <a:pt y="36222" x="2472"/>
                    </a:lnTo>
                    <a:lnTo>
                      <a:pt y="35799" x="2274"/>
                    </a:lnTo>
                    <a:lnTo>
                      <a:pt y="35269" x="2076"/>
                    </a:lnTo>
                    <a:lnTo>
                      <a:pt y="34951" x="1879"/>
                    </a:lnTo>
                    <a:lnTo>
                      <a:pt y="34528" x="1681"/>
                    </a:lnTo>
                    <a:lnTo>
                      <a:pt y="34104" x="1681"/>
                    </a:lnTo>
                    <a:lnTo>
                      <a:pt y="33575" x="1483"/>
                    </a:lnTo>
                    <a:lnTo>
                      <a:pt y="33257" x="1286"/>
                    </a:lnTo>
                    <a:lnTo>
                      <a:pt y="32727" x="1187"/>
                    </a:lnTo>
                    <a:lnTo>
                      <a:pt y="32410" x="1088"/>
                    </a:lnTo>
                    <a:lnTo>
                      <a:pt y="31880" x="890"/>
                    </a:lnTo>
                    <a:lnTo>
                      <a:pt y="31456" x="791"/>
                    </a:lnTo>
                    <a:lnTo>
                      <a:pt y="31033" x="693"/>
                    </a:lnTo>
                    <a:lnTo>
                      <a:pt y="30609" x="594"/>
                    </a:lnTo>
                    <a:lnTo>
                      <a:pt y="30185" x="495"/>
                    </a:lnTo>
                    <a:lnTo>
                      <a:pt y="29762" x="396"/>
                    </a:lnTo>
                    <a:lnTo>
                      <a:pt y="29232" x="297"/>
                    </a:lnTo>
                    <a:lnTo>
                      <a:pt y="28914" x="297"/>
                    </a:lnTo>
                    <a:lnTo>
                      <a:pt y="28385" x="198"/>
                    </a:lnTo>
                    <a:lnTo>
                      <a:pt y="27961" x="198"/>
                    </a:lnTo>
                    <a:lnTo>
                      <a:pt y="27538" x="100"/>
                    </a:lnTo>
                    <a:lnTo>
                      <a:pt y="27114" x="100"/>
                    </a:lnTo>
                    <a:lnTo>
                      <a:pt y="26690" x="100"/>
                    </a:lnTo>
                    <a:lnTo>
                      <a:pt y="26267" x="100"/>
                    </a:lnTo>
                    <a:lnTo>
                      <a:pt y="25843" x="100"/>
                    </a:lnTo>
                    <a:lnTo>
                      <a:pt y="25419" x="100"/>
                    </a:lnTo>
                    <a:lnTo>
                      <a:pt y="24890" x="1"/>
                    </a:lnTo>
                    <a:lnTo>
                      <a:pt y="24466" x="1"/>
                    </a:lnTo>
                    <a:lnTo>
                      <a:pt y="24042" x="1"/>
                    </a:lnTo>
                    <a:lnTo>
                      <a:pt y="23619" x="100"/>
                    </a:lnTo>
                    <a:lnTo>
                      <a:pt y="23195" x="100"/>
                    </a:lnTo>
                    <a:lnTo>
                      <a:pt y="22771" x="100"/>
                    </a:lnTo>
                    <a:lnTo>
                      <a:pt y="22348" x="100"/>
                    </a:lnTo>
                    <a:lnTo>
                      <a:pt y="21924" x="198"/>
                    </a:lnTo>
                    <a:lnTo>
                      <a:pt y="21500" x="198"/>
                    </a:lnTo>
                    <a:lnTo>
                      <a:pt y="20971" x="297"/>
                    </a:lnTo>
                    <a:lnTo>
                      <a:pt y="20547" x="297"/>
                    </a:lnTo>
                    <a:lnTo>
                      <a:pt y="20124" x="396"/>
                    </a:lnTo>
                    <a:lnTo>
                      <a:pt y="19806" x="396"/>
                    </a:lnTo>
                    <a:lnTo>
                      <a:pt y="19276" x="495"/>
                    </a:lnTo>
                    <a:lnTo>
                      <a:pt y="18959" x="594"/>
                    </a:lnTo>
                    <a:lnTo>
                      <a:pt y="18535" x="791"/>
                    </a:lnTo>
                    <a:lnTo>
                      <a:pt y="18005" x="890"/>
                    </a:lnTo>
                    <a:lnTo>
                      <a:pt y="17688" x="890"/>
                    </a:lnTo>
                    <a:lnTo>
                      <a:pt y="17158" x="1088"/>
                    </a:lnTo>
                    <a:lnTo>
                      <a:pt y="16734" x="1187"/>
                    </a:lnTo>
                    <a:lnTo>
                      <a:pt y="16311" x="1286"/>
                    </a:lnTo>
                    <a:lnTo>
                      <a:pt y="15993" x="1483"/>
                    </a:lnTo>
                    <a:lnTo>
                      <a:pt y="15569" x="1681"/>
                    </a:lnTo>
                    <a:lnTo>
                      <a:pt y="15146" x="1780"/>
                    </a:lnTo>
                    <a:lnTo>
                      <a:pt y="14828" x="1879"/>
                    </a:lnTo>
                    <a:lnTo>
                      <a:pt y="14404" x="2076"/>
                    </a:lnTo>
                    <a:lnTo>
                      <a:pt y="13981" x="2175"/>
                    </a:lnTo>
                    <a:lnTo>
                      <a:pt y="13663" x="2472"/>
                    </a:lnTo>
                    <a:lnTo>
                      <a:pt y="13239" x="2571"/>
                    </a:lnTo>
                    <a:lnTo>
                      <a:pt y="12816" x="2768"/>
                    </a:lnTo>
                    <a:lnTo>
                      <a:pt y="12498" x="2966"/>
                    </a:lnTo>
                    <a:lnTo>
                      <a:pt y="12180" x="3164"/>
                    </a:lnTo>
                    <a:lnTo>
                      <a:pt y="11756" x="3361"/>
                    </a:lnTo>
                    <a:lnTo>
                      <a:pt y="11333" x="3559"/>
                    </a:lnTo>
                    <a:lnTo>
                      <a:pt y="11015" x="3658"/>
                    </a:lnTo>
                    <a:lnTo>
                      <a:pt y="10697" x="3856"/>
                    </a:lnTo>
                    <a:lnTo>
                      <a:pt y="10380" x="4053"/>
                    </a:lnTo>
                    <a:lnTo>
                      <a:pt y="9956" x="4251"/>
                    </a:lnTo>
                    <a:lnTo>
                      <a:pt y="9638" x="4449"/>
                    </a:lnTo>
                    <a:lnTo>
                      <a:pt y="9320" x="4745"/>
                    </a:lnTo>
                    <a:lnTo>
                      <a:pt y="8897" x="4943"/>
                    </a:lnTo>
                    <a:lnTo>
                      <a:pt y="8579" x="5240"/>
                    </a:lnTo>
                    <a:lnTo>
                      <a:pt y="8261" x="5437"/>
                    </a:lnTo>
                    <a:lnTo>
                      <a:pt y="7944" x="5734"/>
                    </a:lnTo>
                    <a:lnTo>
                      <a:pt y="7626" x="6030"/>
                    </a:lnTo>
                    <a:lnTo>
                      <a:pt y="7308" x="6228"/>
                    </a:lnTo>
                    <a:lnTo>
                      <a:pt y="6990" x="6525"/>
                    </a:lnTo>
                    <a:lnTo>
                      <a:pt y="6778" x="6722"/>
                    </a:lnTo>
                    <a:lnTo>
                      <a:pt y="6461" x="7019"/>
                    </a:lnTo>
                    <a:lnTo>
                      <a:pt y="6143" x="7217"/>
                    </a:lnTo>
                    <a:lnTo>
                      <a:pt y="5825" x="7513"/>
                    </a:lnTo>
                    <a:lnTo>
                      <a:pt y="5613" x="7810"/>
                    </a:lnTo>
                    <a:lnTo>
                      <a:pt y="5402" x="8007"/>
                    </a:lnTo>
                    <a:lnTo>
                      <a:pt y="5084" x="8304"/>
                    </a:lnTo>
                    <a:lnTo>
                      <a:pt y="4766" x="8600"/>
                    </a:lnTo>
                    <a:lnTo>
                      <a:pt y="4660" x="8897"/>
                    </a:lnTo>
                    <a:lnTo>
                      <a:pt y="4342" x="9292"/>
                    </a:lnTo>
                    <a:lnTo>
                      <a:pt y="4025" x="9589"/>
                    </a:lnTo>
                    <a:lnTo>
                      <a:pt y="3813" x="9787"/>
                    </a:lnTo>
                    <a:lnTo>
                      <a:pt y="3707" x="10083"/>
                    </a:lnTo>
                    <a:lnTo>
                      <a:pt y="3389" x="10380"/>
                    </a:lnTo>
                    <a:lnTo>
                      <a:pt y="3177" x="10775"/>
                    </a:lnTo>
                    <a:lnTo>
                      <a:pt y="2966" x="11072"/>
                    </a:lnTo>
                    <a:lnTo>
                      <a:pt y="2860" x="11467"/>
                    </a:lnTo>
                    <a:lnTo>
                      <a:pt y="2542" x="11665"/>
                    </a:lnTo>
                    <a:lnTo>
                      <a:pt y="2436" x="12060"/>
                    </a:lnTo>
                    <a:lnTo>
                      <a:pt y="2224" x="12357"/>
                    </a:lnTo>
                    <a:lnTo>
                      <a:pt y="2012" x="12653"/>
                    </a:lnTo>
                    <a:lnTo>
                      <a:pt y="1906" x="13048"/>
                    </a:lnTo>
                    <a:lnTo>
                      <a:pt y="1695" x="13345"/>
                    </a:lnTo>
                    <a:lnTo>
                      <a:pt y="1589" x="13642"/>
                    </a:lnTo>
                    <a:lnTo>
                      <a:pt y="1377" x="14037"/>
                    </a:lnTo>
                    <a:lnTo>
                      <a:pt y="1271" x="14333"/>
                    </a:lnTo>
                    <a:lnTo>
                      <a:pt y="1059" x="14729"/>
                    </a:lnTo>
                    <a:lnTo>
                      <a:pt y="953" x="15025"/>
                    </a:lnTo>
                    <a:lnTo>
                      <a:pt y="847" x="15421"/>
                    </a:lnTo>
                    <a:lnTo>
                      <a:pt y="635" x="15717"/>
                    </a:lnTo>
                    <a:lnTo>
                      <a:pt y="530" x="16113"/>
                    </a:lnTo>
                    <a:lnTo>
                      <a:pt y="530" x="16409"/>
                    </a:lnTo>
                    <a:lnTo>
                      <a:pt y="424" x="16903"/>
                    </a:lnTo>
                    <a:lnTo>
                      <a:pt y="318" x="17200"/>
                    </a:lnTo>
                    <a:lnTo>
                      <a:pt y="212" x="17497"/>
                    </a:lnTo>
                    <a:lnTo>
                      <a:pt y="106" x="17892"/>
                    </a:lnTo>
                    <a:lnTo>
                      <a:pt y="106" x="18287"/>
                    </a:lnTo>
                    <a:lnTo>
                      <a:pt y="0" x="18584"/>
                    </a:lnTo>
                    <a:lnTo>
                      <a:pt y="0" x="18979"/>
                    </a:lnTo>
                    <a:lnTo>
                      <a:pt y="0" x="19375"/>
                    </a:lnTo>
                    <a:lnTo>
                      <a:pt y="0" x="19671"/>
                    </a:lnTo>
                    <a:lnTo>
                      <a:pt y="0" x="20067"/>
                    </a:lnTo>
                    <a:lnTo>
                      <a:pt y="0" x="20462"/>
                    </a:lnTo>
                    <a:lnTo>
                      <a:pt y="0" x="20857"/>
                    </a:lnTo>
                    <a:lnTo>
                      <a:pt y="0" x="21253"/>
                    </a:lnTo>
                    <a:lnTo>
                      <a:pt y="0" x="21549"/>
                    </a:lnTo>
                    <a:lnTo>
                      <a:pt y="0" x="22044"/>
                    </a:lnTo>
                    <a:lnTo>
                      <a:pt y="0" x="22439"/>
                    </a:lnTo>
                    <a:lnTo>
                      <a:pt y="0" x="22735"/>
                    </a:lnTo>
                    <a:lnTo>
                      <a:pt y="0" x="23131"/>
                    </a:lnTo>
                    <a:lnTo>
                      <a:pt y="106" x="23526"/>
                    </a:lnTo>
                    <a:lnTo>
                      <a:pt y="106" x="23823"/>
                    </a:lnTo>
                    <a:lnTo>
                      <a:pt y="318" x="24218"/>
                    </a:lnTo>
                    <a:lnTo>
                      <a:pt y="318" x="24614"/>
                    </a:lnTo>
                    <a:lnTo>
                      <a:pt y="424" x="25009"/>
                    </a:lnTo>
                    <a:lnTo>
                      <a:pt y="530" x="25404"/>
                    </a:lnTo>
                    <a:lnTo>
                      <a:pt y="530" x="25701"/>
                    </a:lnTo>
                    <a:lnTo>
                      <a:pt y="635" x="25997"/>
                    </a:lnTo>
                    <a:lnTo>
                      <a:pt y="847" x="26393"/>
                    </a:lnTo>
                    <a:lnTo>
                      <a:pt y="847" x="26788"/>
                    </a:lnTo>
                    <a:lnTo>
                      <a:pt y="953" x="27085"/>
                    </a:lnTo>
                    <a:lnTo>
                      <a:pt y="1165" x="27381"/>
                    </a:lnTo>
                    <a:lnTo>
                      <a:pt y="1377" x="27777"/>
                    </a:lnTo>
                    <a:lnTo>
                      <a:pt y="1377" x="28172"/>
                    </a:lnTo>
                    <a:lnTo>
                      <a:pt y="1589" x="28567"/>
                    </a:lnTo>
                    <a:lnTo>
                      <a:pt y="1695" x="28963"/>
                    </a:lnTo>
                    <a:lnTo>
                      <a:pt y="1906" x="29160"/>
                    </a:lnTo>
                    <a:lnTo>
                      <a:pt y="2012" x="29457"/>
                    </a:lnTo>
                    <a:lnTo>
                      <a:pt y="2224" x="29852"/>
                    </a:lnTo>
                    <a:lnTo>
                      <a:pt y="2224" x="30248"/>
                    </a:lnTo>
                    <a:lnTo>
                      <a:pt y="2436" x="30544"/>
                    </a:lnTo>
                    <a:lnTo>
                      <a:pt y="2542" x="30841"/>
                    </a:lnTo>
                    <a:lnTo>
                      <a:pt y="2860" x="31137"/>
                    </a:lnTo>
                    <a:lnTo>
                      <a:pt y="2860" x="31434"/>
                    </a:lnTo>
                    <a:lnTo>
                      <a:pt y="3071" x="31829"/>
                    </a:lnTo>
                    <a:lnTo>
                      <a:pt y="3283" x="32126"/>
                    </a:lnTo>
                    <a:lnTo>
                      <a:pt y="3495" x="32422"/>
                    </a:lnTo>
                    <a:lnTo>
                      <a:pt y="3601" x="32719"/>
                    </a:lnTo>
                    <a:lnTo>
                      <a:pt y="3813" x="33016"/>
                    </a:lnTo>
                    <a:lnTo>
                      <a:pt y="3919" x="33312"/>
                    </a:lnTo>
                    <a:lnTo>
                      <a:pt y="4131" x="33609"/>
                    </a:lnTo>
                    <a:lnTo>
                      <a:pt y="4342" x="33806"/>
                    </a:lnTo>
                    <a:lnTo>
                      <a:pt y="4448" x="34103"/>
                    </a:lnTo>
                    <a:lnTo>
                      <a:pt y="4660" x="34301"/>
                    </a:lnTo>
                    <a:lnTo>
                      <a:pt y="4766" x="34597"/>
                    </a:lnTo>
                    <a:lnTo>
                      <a:pt y="4978" x="34795"/>
                    </a:lnTo>
                    <a:lnTo>
                      <a:pt y="5084" x="34992"/>
                    </a:lnTo>
                    <a:lnTo>
                      <a:pt y="5296" x="35289"/>
                    </a:lnTo>
                    <a:lnTo>
                      <a:pt y="5508" x="35487"/>
                    </a:lnTo>
                    <a:lnTo>
                      <a:pt y="5719" x="35981"/>
                    </a:lnTo>
                    <a:lnTo>
                      <a:pt y="6037" x="36376"/>
                    </a:lnTo>
                    <a:lnTo>
                      <a:pt y="6355" x="36772"/>
                    </a:lnTo>
                    <a:lnTo>
                      <a:pt y="6673" x="37068"/>
                    </a:lnTo>
                    <a:lnTo>
                      <a:pt y="6778" x="37365"/>
                    </a:lnTo>
                    <a:lnTo>
                      <a:pt y="6990" x="37661"/>
                    </a:lnTo>
                    <a:lnTo>
                      <a:pt y="7202" x="37958"/>
                    </a:lnTo>
                    <a:lnTo>
                      <a:pt y="7308" x="38057"/>
                    </a:lnTo>
                    <a:lnTo>
                      <a:pt y="7520" x="38353"/>
                    </a:lnTo>
                    <a:lnTo>
                      <a:pt y="7626" x="38551"/>
                    </a:lnTo>
                    <a:lnTo>
                      <a:pt y="7626" x="385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2" name="Shape 282"/>
              <p:cNvSpPr/>
              <p:nvPr/>
            </p:nvSpPr>
            <p:spPr>
              <a:xfrm>
                <a:off y="579875" x="756175"/>
                <a:ext cy="1726400" cx="892100"/>
              </a:xfrm>
              <a:custGeom>
                <a:pathLst>
                  <a:path w="35684" extrusionOk="0" h="69056">
                    <a:moveTo>
                      <a:pt y="0" x="20560"/>
                    </a:moveTo>
                    <a:lnTo>
                      <a:pt y="0" x="20461"/>
                    </a:lnTo>
                    <a:lnTo>
                      <a:pt y="0" x="20363"/>
                    </a:lnTo>
                    <a:lnTo>
                      <a:pt y="106" x="20165"/>
                    </a:lnTo>
                    <a:lnTo>
                      <a:pt y="106" x="19868"/>
                    </a:lnTo>
                    <a:lnTo>
                      <a:pt y="212" x="19671"/>
                    </a:lnTo>
                    <a:lnTo>
                      <a:pt y="318" x="19473"/>
                    </a:lnTo>
                    <a:lnTo>
                      <a:pt y="424" x="19275"/>
                    </a:lnTo>
                    <a:lnTo>
                      <a:pt y="424" x="18979"/>
                    </a:lnTo>
                    <a:lnTo>
                      <a:pt y="636" x="18781"/>
                    </a:lnTo>
                    <a:lnTo>
                      <a:pt y="741" x="18583"/>
                    </a:lnTo>
                    <a:lnTo>
                      <a:pt y="847" x="18287"/>
                    </a:lnTo>
                    <a:lnTo>
                      <a:pt y="1059" x="17990"/>
                    </a:lnTo>
                    <a:lnTo>
                      <a:pt y="1165" x="17694"/>
                    </a:lnTo>
                    <a:lnTo>
                      <a:pt y="1271" x="17397"/>
                    </a:lnTo>
                    <a:lnTo>
                      <a:pt y="1483" x="17101"/>
                    </a:lnTo>
                    <a:lnTo>
                      <a:pt y="1695" x="16705"/>
                    </a:lnTo>
                    <a:lnTo>
                      <a:pt y="1907" x="16310"/>
                    </a:lnTo>
                    <a:lnTo>
                      <a:pt y="2118" x="16112"/>
                    </a:lnTo>
                    <a:lnTo>
                      <a:pt y="2436" x="15618"/>
                    </a:lnTo>
                    <a:lnTo>
                      <a:pt y="2754" x="15223"/>
                    </a:lnTo>
                    <a:lnTo>
                      <a:pt y="3072" x="14728"/>
                    </a:lnTo>
                    <a:lnTo>
                      <a:pt y="3283" x="14432"/>
                    </a:lnTo>
                    <a:lnTo>
                      <a:pt y="3601" x="13938"/>
                    </a:lnTo>
                    <a:lnTo>
                      <a:pt y="3919" x="13542"/>
                    </a:lnTo>
                    <a:lnTo>
                      <a:pt y="4025" x="13344"/>
                    </a:lnTo>
                    <a:lnTo>
                      <a:pt y="4237" x="13048"/>
                    </a:lnTo>
                    <a:lnTo>
                      <a:pt y="4448" x="12850"/>
                    </a:lnTo>
                    <a:lnTo>
                      <a:pt y="4660" x="12653"/>
                    </a:lnTo>
                    <a:lnTo>
                      <a:pt y="4766" x="12455"/>
                    </a:lnTo>
                    <a:lnTo>
                      <a:pt y="5084" x="12257"/>
                    </a:lnTo>
                    <a:lnTo>
                      <a:pt y="5296" x="11961"/>
                    </a:lnTo>
                    <a:lnTo>
                      <a:pt y="5508" x="11763"/>
                    </a:lnTo>
                    <a:lnTo>
                      <a:pt y="5719" x="11565"/>
                    </a:lnTo>
                    <a:lnTo>
                      <a:pt y="5931" x="11269"/>
                    </a:lnTo>
                    <a:lnTo>
                      <a:pt y="6143" x="10972"/>
                    </a:lnTo>
                    <a:lnTo>
                      <a:pt y="6461" x="10774"/>
                    </a:lnTo>
                    <a:lnTo>
                      <a:pt y="6673" x="10478"/>
                    </a:lnTo>
                    <a:lnTo>
                      <a:pt y="6779" x="10280"/>
                    </a:lnTo>
                    <a:lnTo>
                      <a:pt y="7096" x="10082"/>
                    </a:lnTo>
                    <a:lnTo>
                      <a:pt y="7414" x="9786"/>
                    </a:lnTo>
                    <a:lnTo>
                      <a:pt y="7626" x="9588"/>
                    </a:lnTo>
                    <a:lnTo>
                      <a:pt y="7838" x="9292"/>
                    </a:lnTo>
                    <a:lnTo>
                      <a:pt y="8155" x="8995"/>
                    </a:lnTo>
                    <a:lnTo>
                      <a:pt y="8367" x="8797"/>
                    </a:lnTo>
                    <a:lnTo>
                      <a:pt y="8579" x="8600"/>
                    </a:lnTo>
                    <a:lnTo>
                      <a:pt y="8897" x="8303"/>
                    </a:lnTo>
                    <a:lnTo>
                      <a:pt y="9215" x="8106"/>
                    </a:lnTo>
                    <a:lnTo>
                      <a:pt y="9532" x="7908"/>
                    </a:lnTo>
                    <a:lnTo>
                      <a:pt y="9744" x="7611"/>
                    </a:lnTo>
                    <a:lnTo>
                      <a:pt y="9956" x="7315"/>
                    </a:lnTo>
                    <a:lnTo>
                      <a:pt y="10168" x="7117"/>
                    </a:lnTo>
                    <a:lnTo>
                      <a:pt y="10591" x="6821"/>
                    </a:lnTo>
                    <a:lnTo>
                      <a:pt y="10803" x="6623"/>
                    </a:lnTo>
                    <a:lnTo>
                      <a:pt y="11015" x="6326"/>
                    </a:lnTo>
                    <a:lnTo>
                      <a:pt y="11333" x="6129"/>
                    </a:lnTo>
                    <a:lnTo>
                      <a:pt y="11545" x="5931"/>
                    </a:lnTo>
                    <a:lnTo>
                      <a:pt y="11756" x="5634"/>
                    </a:lnTo>
                    <a:lnTo>
                      <a:pt y="12074" x="5437"/>
                    </a:lnTo>
                    <a:lnTo>
                      <a:pt y="12392" x="5140"/>
                    </a:lnTo>
                    <a:lnTo>
                      <a:pt y="12604" x="4942"/>
                    </a:lnTo>
                    <a:lnTo>
                      <a:pt y="12816" x="4745"/>
                    </a:lnTo>
                    <a:lnTo>
                      <a:pt y="13027" x="4547"/>
                    </a:lnTo>
                    <a:lnTo>
                      <a:pt y="13345" x="4349"/>
                    </a:lnTo>
                    <a:lnTo>
                      <a:pt y="13663" x="4152"/>
                    </a:lnTo>
                    <a:lnTo>
                      <a:pt y="14087" x="3657"/>
                    </a:lnTo>
                    <a:lnTo>
                      <a:pt y="14616" x="3262"/>
                    </a:lnTo>
                    <a:lnTo>
                      <a:pt y="15040" x="2867"/>
                    </a:lnTo>
                    <a:lnTo>
                      <a:pt y="15569" x="2570"/>
                    </a:lnTo>
                    <a:lnTo>
                      <a:pt y="15887" x="2175"/>
                    </a:lnTo>
                    <a:lnTo>
                      <a:pt y="16205" x="1878"/>
                    </a:lnTo>
                    <a:lnTo>
                      <a:pt y="16628" x="1582"/>
                    </a:lnTo>
                    <a:lnTo>
                      <a:pt y="16946" x="1384"/>
                    </a:lnTo>
                    <a:lnTo>
                      <a:pt y="17158" x="1087"/>
                    </a:lnTo>
                    <a:lnTo>
                      <a:pt y="17476" x="890"/>
                    </a:lnTo>
                    <a:lnTo>
                      <a:pt y="17688" x="692"/>
                    </a:lnTo>
                    <a:lnTo>
                      <a:pt y="18005" x="494"/>
                    </a:lnTo>
                    <a:lnTo>
                      <a:pt y="18217" x="297"/>
                    </a:lnTo>
                    <a:lnTo>
                      <a:pt y="18323" x="297"/>
                    </a:lnTo>
                    <a:lnTo>
                      <a:pt y="18323" x="198"/>
                    </a:lnTo>
                    <a:lnTo>
                      <a:pt y="18535" x="198"/>
                    </a:lnTo>
                    <a:lnTo>
                      <a:pt y="18747" x="198"/>
                    </a:lnTo>
                    <a:lnTo>
                      <a:pt y="18853" x="198"/>
                    </a:lnTo>
                    <a:lnTo>
                      <a:pt y="19064" x="198"/>
                    </a:lnTo>
                    <a:lnTo>
                      <a:pt y="19382" x="198"/>
                    </a:lnTo>
                    <a:lnTo>
                      <a:pt y="19594" x="198"/>
                    </a:lnTo>
                    <a:lnTo>
                      <a:pt y="19912" x="198"/>
                    </a:lnTo>
                    <a:lnTo>
                      <a:pt y="20124" x="99"/>
                    </a:lnTo>
                    <a:lnTo>
                      <a:pt y="20547" x="99"/>
                    </a:lnTo>
                    <a:lnTo>
                      <a:pt y="20865" x="99"/>
                    </a:lnTo>
                    <a:lnTo>
                      <a:pt y="21183" x="99"/>
                    </a:lnTo>
                    <a:lnTo>
                      <a:pt y="21606" x="99"/>
                    </a:lnTo>
                    <a:lnTo>
                      <a:pt y="22030" x="99"/>
                    </a:lnTo>
                    <a:lnTo>
                      <a:pt y="22348" x="0"/>
                    </a:lnTo>
                    <a:lnTo>
                      <a:pt y="22560" x="0"/>
                    </a:lnTo>
                    <a:lnTo>
                      <a:pt y="22877" x="0"/>
                    </a:lnTo>
                    <a:lnTo>
                      <a:pt y="23089" x="0"/>
                    </a:lnTo>
                    <a:lnTo>
                      <a:pt y="23301" x="0"/>
                    </a:lnTo>
                    <a:lnTo>
                      <a:pt y="23619" x="0"/>
                    </a:lnTo>
                    <a:lnTo>
                      <a:pt y="23831" x="0"/>
                    </a:lnTo>
                    <a:lnTo>
                      <a:pt y="24148" x="0"/>
                    </a:lnTo>
                    <a:lnTo>
                      <a:pt y="24360" x="0"/>
                    </a:lnTo>
                    <a:lnTo>
                      <a:pt y="24678" x="0"/>
                    </a:lnTo>
                    <a:lnTo>
                      <a:pt y="24996" x="0"/>
                    </a:lnTo>
                    <a:lnTo>
                      <a:pt y="25313" x="0"/>
                    </a:lnTo>
                    <a:lnTo>
                      <a:pt y="25525" x="0"/>
                    </a:lnTo>
                    <a:lnTo>
                      <a:pt y="25843" x="0"/>
                    </a:lnTo>
                    <a:lnTo>
                      <a:pt y="26161" x="0"/>
                    </a:lnTo>
                    <a:lnTo>
                      <a:pt y="26584" x="0"/>
                    </a:lnTo>
                    <a:lnTo>
                      <a:pt y="27008" x="0"/>
                    </a:lnTo>
                    <a:lnTo>
                      <a:pt y="27220" x="0"/>
                    </a:lnTo>
                    <a:lnTo>
                      <a:pt y="27538" x="0"/>
                    </a:lnTo>
                    <a:lnTo>
                      <a:pt y="27855" x="0"/>
                    </a:lnTo>
                    <a:lnTo>
                      <a:pt y="28173" x="0"/>
                    </a:lnTo>
                    <a:lnTo>
                      <a:pt y="28597" x="99"/>
                    </a:lnTo>
                    <a:lnTo>
                      <a:pt y="29020" x="99"/>
                    </a:lnTo>
                    <a:lnTo>
                      <a:pt y="29338" x="99"/>
                    </a:lnTo>
                    <a:lnTo>
                      <a:pt y="29656" x="99"/>
                    </a:lnTo>
                    <a:lnTo>
                      <a:pt y="30079" x="99"/>
                    </a:lnTo>
                    <a:lnTo>
                      <a:pt y="30503" x="99"/>
                    </a:lnTo>
                    <a:lnTo>
                      <a:pt y="30927" x="198"/>
                    </a:lnTo>
                    <a:lnTo>
                      <a:pt y="31350" x="198"/>
                    </a:lnTo>
                    <a:lnTo>
                      <a:pt y="31668" x="198"/>
                    </a:lnTo>
                    <a:lnTo>
                      <a:pt y="31986" x="198"/>
                    </a:lnTo>
                    <a:lnTo>
                      <a:pt y="32516" x="297"/>
                    </a:lnTo>
                    <a:lnTo>
                      <a:pt y="32833" x="297"/>
                    </a:lnTo>
                    <a:lnTo>
                      <a:pt y="33257" x="297"/>
                    </a:lnTo>
                    <a:lnTo>
                      <a:pt y="33681" x="297"/>
                    </a:lnTo>
                    <a:lnTo>
                      <a:pt y="33998" x="297"/>
                    </a:lnTo>
                    <a:lnTo>
                      <a:pt y="34422" x="297"/>
                    </a:lnTo>
                    <a:lnTo>
                      <a:pt y="34846" x="396"/>
                    </a:lnTo>
                    <a:lnTo>
                      <a:pt y="35375" x="396"/>
                    </a:lnTo>
                    <a:lnTo>
                      <a:pt y="35693" x="494"/>
                    </a:lnTo>
                    <a:lnTo>
                      <a:pt y="36117" x="494"/>
                    </a:lnTo>
                    <a:lnTo>
                      <a:pt y="36646" x="494"/>
                    </a:lnTo>
                    <a:lnTo>
                      <a:pt y="36964" x="494"/>
                    </a:lnTo>
                    <a:lnTo>
                      <a:pt y="37493" x="494"/>
                    </a:lnTo>
                    <a:lnTo>
                      <a:pt y="37811" x="494"/>
                    </a:lnTo>
                    <a:lnTo>
                      <a:pt y="38341" x="593"/>
                    </a:lnTo>
                    <a:lnTo>
                      <a:pt y="38764" x="593"/>
                    </a:lnTo>
                    <a:lnTo>
                      <a:pt y="39188" x="692"/>
                    </a:lnTo>
                    <a:lnTo>
                      <a:pt y="39612" x="692"/>
                    </a:lnTo>
                    <a:lnTo>
                      <a:pt y="40035" x="692"/>
                    </a:lnTo>
                    <a:lnTo>
                      <a:pt y="40459" x="791"/>
                    </a:lnTo>
                    <a:lnTo>
                      <a:pt y="40883" x="791"/>
                    </a:lnTo>
                    <a:lnTo>
                      <a:pt y="41306" x="791"/>
                    </a:lnTo>
                    <a:lnTo>
                      <a:pt y="41624" x="791"/>
                    </a:lnTo>
                    <a:lnTo>
                      <a:pt y="42048" x="890"/>
                    </a:lnTo>
                    <a:lnTo>
                      <a:pt y="42471" x="890"/>
                    </a:lnTo>
                    <a:lnTo>
                      <a:pt y="42895" x="890"/>
                    </a:lnTo>
                    <a:lnTo>
                      <a:pt y="43319" x="989"/>
                    </a:lnTo>
                    <a:lnTo>
                      <a:pt y="43742" x="989"/>
                    </a:lnTo>
                    <a:lnTo>
                      <a:pt y="44166" x="1087"/>
                    </a:lnTo>
                    <a:lnTo>
                      <a:pt y="44484" x="1087"/>
                    </a:lnTo>
                    <a:lnTo>
                      <a:pt y="44907" x="1087"/>
                    </a:lnTo>
                    <a:lnTo>
                      <a:pt y="45331" x="1087"/>
                    </a:lnTo>
                    <a:lnTo>
                      <a:pt y="45755" x="1186"/>
                    </a:lnTo>
                    <a:lnTo>
                      <a:pt y="45967" x="1186"/>
                    </a:lnTo>
                    <a:lnTo>
                      <a:pt y="46390" x="1285"/>
                    </a:lnTo>
                    <a:lnTo>
                      <a:pt y="46602" x="1285"/>
                    </a:lnTo>
                    <a:lnTo>
                      <a:pt y="47132" x="1285"/>
                    </a:lnTo>
                    <a:lnTo>
                      <a:pt y="47449" x="1285"/>
                    </a:lnTo>
                    <a:lnTo>
                      <a:pt y="47661" x="1384"/>
                    </a:lnTo>
                    <a:lnTo>
                      <a:pt y="47979" x="1384"/>
                    </a:lnTo>
                    <a:lnTo>
                      <a:pt y="48403" x="1384"/>
                    </a:lnTo>
                    <a:lnTo>
                      <a:pt y="48614" x="1384"/>
                    </a:lnTo>
                    <a:lnTo>
                      <a:pt y="48932" x="1384"/>
                    </a:lnTo>
                    <a:lnTo>
                      <a:pt y="49250" x="1483"/>
                    </a:lnTo>
                    <a:lnTo>
                      <a:pt y="49462" x="1483"/>
                    </a:lnTo>
                    <a:lnTo>
                      <a:pt y="49779" x="1483"/>
                    </a:lnTo>
                    <a:lnTo>
                      <a:pt y="50097" x="1582"/>
                    </a:lnTo>
                    <a:lnTo>
                      <a:pt y="50309" x="1582"/>
                    </a:lnTo>
                    <a:lnTo>
                      <a:pt y="50521" x="1681"/>
                    </a:lnTo>
                    <a:lnTo>
                      <a:pt y="50944" x="1681"/>
                    </a:lnTo>
                    <a:lnTo>
                      <a:pt y="51368" x="1681"/>
                    </a:lnTo>
                    <a:lnTo>
                      <a:pt y="51792" x="1681"/>
                    </a:lnTo>
                    <a:lnTo>
                      <a:pt y="52004" x="1779"/>
                    </a:lnTo>
                    <a:lnTo>
                      <a:pt y="52427" x="1779"/>
                    </a:lnTo>
                    <a:lnTo>
                      <a:pt y="52533" x="1878"/>
                    </a:lnTo>
                    <a:lnTo>
                      <a:pt y="61430" x="4349"/>
                    </a:lnTo>
                    <a:lnTo>
                      <a:pt y="69056" x="7611"/>
                    </a:lnTo>
                    <a:lnTo>
                      <a:pt y="69056" x="9786"/>
                    </a:lnTo>
                    <a:lnTo>
                      <a:pt y="69056" x="9786"/>
                    </a:lnTo>
                    <a:lnTo>
                      <a:pt y="68950" x="9786"/>
                    </a:lnTo>
                    <a:lnTo>
                      <a:pt y="68738" x="9687"/>
                    </a:lnTo>
                    <a:lnTo>
                      <a:pt y="68526" x="9588"/>
                    </a:lnTo>
                    <a:lnTo>
                      <a:pt y="68208" x="9588"/>
                    </a:lnTo>
                    <a:lnTo>
                      <a:pt y="67891" x="9391"/>
                    </a:lnTo>
                    <a:lnTo>
                      <a:pt y="67573" x="9292"/>
                    </a:lnTo>
                    <a:lnTo>
                      <a:pt y="67043" x="9193"/>
                    </a:lnTo>
                    <a:lnTo>
                      <a:pt y="66726" x="9094"/>
                    </a:lnTo>
                    <a:lnTo>
                      <a:pt y="66514" x="8995"/>
                    </a:lnTo>
                    <a:lnTo>
                      <a:pt y="66196" x="8995"/>
                    </a:lnTo>
                    <a:lnTo>
                      <a:pt y="65984" x="8896"/>
                    </a:lnTo>
                    <a:lnTo>
                      <a:pt y="65666" x="8699"/>
                    </a:lnTo>
                    <a:lnTo>
                      <a:pt y="65455" x="8699"/>
                    </a:lnTo>
                    <a:lnTo>
                      <a:pt y="65137" x="8600"/>
                    </a:lnTo>
                    <a:lnTo>
                      <a:pt y="64925" x="8501"/>
                    </a:lnTo>
                    <a:lnTo>
                      <a:pt y="64501" x="8402"/>
                    </a:lnTo>
                    <a:lnTo>
                      <a:pt y="64184" x="8303"/>
                    </a:lnTo>
                    <a:lnTo>
                      <a:pt y="63866" x="8204"/>
                    </a:lnTo>
                    <a:lnTo>
                      <a:pt y="63548" x="8204"/>
                    </a:lnTo>
                    <a:lnTo>
                      <a:pt y="63125" x="8106"/>
                    </a:lnTo>
                    <a:lnTo>
                      <a:pt y="62807" x="8007"/>
                    </a:lnTo>
                    <a:lnTo>
                      <a:pt y="62383" x="7908"/>
                    </a:lnTo>
                    <a:lnTo>
                      <a:pt y="62065" x="7809"/>
                    </a:lnTo>
                    <a:lnTo>
                      <a:pt y="61748" x="7710"/>
                    </a:lnTo>
                    <a:lnTo>
                      <a:pt y="61324" x="7512"/>
                    </a:lnTo>
                    <a:lnTo>
                      <a:pt y="60900" x="7414"/>
                    </a:lnTo>
                    <a:lnTo>
                      <a:pt y="60583" x="7315"/>
                    </a:lnTo>
                    <a:lnTo>
                      <a:pt y="60159" x="7216"/>
                    </a:lnTo>
                    <a:lnTo>
                      <a:pt y="59735" x="7117"/>
                    </a:lnTo>
                    <a:lnTo>
                      <a:pt y="59312" x="7117"/>
                    </a:lnTo>
                    <a:lnTo>
                      <a:pt y="58888" x="6919"/>
                    </a:lnTo>
                    <a:lnTo>
                      <a:pt y="58358" x="6821"/>
                    </a:lnTo>
                    <a:lnTo>
                      <a:pt y="57935" x="6722"/>
                    </a:lnTo>
                    <a:lnTo>
                      <a:pt y="57511" x="6623"/>
                    </a:lnTo>
                    <a:lnTo>
                      <a:pt y="57087" x="6623"/>
                    </a:lnTo>
                    <a:lnTo>
                      <a:pt y="56664" x="6425"/>
                    </a:lnTo>
                    <a:lnTo>
                      <a:pt y="56240" x="6326"/>
                    </a:lnTo>
                    <a:lnTo>
                      <a:pt y="55816" x="6326"/>
                    </a:lnTo>
                    <a:lnTo>
                      <a:pt y="55393" x="6326"/>
                    </a:lnTo>
                    <a:lnTo>
                      <a:pt y="54863" x="6129"/>
                    </a:lnTo>
                    <a:lnTo>
                      <a:pt y="54546" x="6030"/>
                    </a:lnTo>
                    <a:lnTo>
                      <a:pt y="54016" x="6030"/>
                    </a:lnTo>
                    <a:lnTo>
                      <a:pt y="53592" x="5931"/>
                    </a:lnTo>
                    <a:lnTo>
                      <a:pt y="53063" x="5832"/>
                    </a:lnTo>
                    <a:lnTo>
                      <a:pt y="52745" x="5733"/>
                    </a:lnTo>
                    <a:lnTo>
                      <a:pt y="52215" x="5733"/>
                    </a:lnTo>
                    <a:lnTo>
                      <a:pt y="51792" x="5634"/>
                    </a:lnTo>
                    <a:lnTo>
                      <a:pt y="51368" x="5536"/>
                    </a:lnTo>
                    <a:lnTo>
                      <a:pt y="50839" x="5536"/>
                    </a:lnTo>
                    <a:lnTo>
                      <a:pt y="50415" x="5437"/>
                    </a:lnTo>
                    <a:lnTo>
                      <a:pt y="49991" x="5437"/>
                    </a:lnTo>
                    <a:lnTo>
                      <a:pt y="49568" x="5437"/>
                    </a:lnTo>
                    <a:lnTo>
                      <a:pt y="49144" x="5338"/>
                    </a:lnTo>
                    <a:lnTo>
                      <a:pt y="48720" x="5338"/>
                    </a:lnTo>
                    <a:lnTo>
                      <a:pt y="48297" x="5338"/>
                    </a:lnTo>
                    <a:lnTo>
                      <a:pt y="47873" x="5338"/>
                    </a:lnTo>
                    <a:lnTo>
                      <a:pt y="47449" x="5239"/>
                    </a:lnTo>
                    <a:lnTo>
                      <a:pt y="46920" x="5140"/>
                    </a:lnTo>
                    <a:lnTo>
                      <a:pt y="46602" x="5140"/>
                    </a:lnTo>
                    <a:lnTo>
                      <a:pt y="46178" x="5140"/>
                    </a:lnTo>
                    <a:lnTo>
                      <a:pt y="45755" x="5140"/>
                    </a:lnTo>
                    <a:lnTo>
                      <a:pt y="45437" x="5140"/>
                    </a:lnTo>
                    <a:lnTo>
                      <a:pt y="45013" x="5239"/>
                    </a:lnTo>
                    <a:lnTo>
                      <a:pt y="44590" x="5239"/>
                    </a:lnTo>
                    <a:lnTo>
                      <a:pt y="44272" x="5239"/>
                    </a:lnTo>
                    <a:lnTo>
                      <a:pt y="43848" x="5239"/>
                    </a:lnTo>
                    <a:lnTo>
                      <a:pt y="43425" x="5338"/>
                    </a:lnTo>
                    <a:lnTo>
                      <a:pt y="43001" x="5338"/>
                    </a:lnTo>
                    <a:lnTo>
                      <a:pt y="42683" x="5338"/>
                    </a:lnTo>
                    <a:lnTo>
                      <a:pt y="42260" x="5437"/>
                    </a:lnTo>
                    <a:lnTo>
                      <a:pt y="41942" x="5437"/>
                    </a:lnTo>
                    <a:lnTo>
                      <a:pt y="41624" x="5437"/>
                    </a:lnTo>
                    <a:lnTo>
                      <a:pt y="41200" x="5437"/>
                    </a:lnTo>
                    <a:lnTo>
                      <a:pt y="40883" x="5437"/>
                    </a:lnTo>
                    <a:lnTo>
                      <a:pt y="40565" x="5536"/>
                    </a:lnTo>
                    <a:lnTo>
                      <a:pt y="40141" x="5536"/>
                    </a:lnTo>
                    <a:lnTo>
                      <a:pt y="39824" x="5634"/>
                    </a:lnTo>
                    <a:lnTo>
                      <a:pt y="39506" x="5733"/>
                    </a:lnTo>
                    <a:lnTo>
                      <a:pt y="39294" x="5733"/>
                    </a:lnTo>
                    <a:lnTo>
                      <a:pt y="38976" x="5832"/>
                    </a:lnTo>
                    <a:lnTo>
                      <a:pt y="38553" x="5931"/>
                    </a:lnTo>
                    <a:lnTo>
                      <a:pt y="38341" x="5931"/>
                    </a:lnTo>
                    <a:lnTo>
                      <a:pt y="38023" x="6030"/>
                    </a:lnTo>
                    <a:lnTo>
                      <a:pt y="37705" x="6030"/>
                    </a:lnTo>
                    <a:lnTo>
                      <a:pt y="37493" x="6129"/>
                    </a:lnTo>
                    <a:lnTo>
                      <a:pt y="37282" x="6227"/>
                    </a:lnTo>
                    <a:lnTo>
                      <a:pt y="36964" x="6326"/>
                    </a:lnTo>
                    <a:lnTo>
                      <a:pt y="36646" x="6326"/>
                    </a:lnTo>
                    <a:lnTo>
                      <a:pt y="36434" x="6326"/>
                    </a:lnTo>
                    <a:lnTo>
                      <a:pt y="36117" x="6326"/>
                    </a:lnTo>
                    <a:lnTo>
                      <a:pt y="35905" x="6425"/>
                    </a:lnTo>
                    <a:lnTo>
                      <a:pt y="35693" x="6524"/>
                    </a:lnTo>
                    <a:lnTo>
                      <a:pt y="35481" x="6623"/>
                    </a:lnTo>
                    <a:lnTo>
                      <a:pt y="35163" x="6623"/>
                    </a:lnTo>
                    <a:lnTo>
                      <a:pt y="35057" x="6722"/>
                    </a:lnTo>
                    <a:lnTo>
                      <a:pt y="34634" x="6821"/>
                    </a:lnTo>
                    <a:lnTo>
                      <a:pt y="34210" x="6919"/>
                    </a:lnTo>
                    <a:lnTo>
                      <a:pt y="33892" x="7117"/>
                    </a:lnTo>
                    <a:lnTo>
                      <a:pt y="33681" x="7117"/>
                    </a:lnTo>
                    <a:lnTo>
                      <a:pt y="33363" x="7216"/>
                    </a:lnTo>
                    <a:lnTo>
                      <a:pt y="33151" x="7315"/>
                    </a:lnTo>
                    <a:lnTo>
                      <a:pt y="32833" x="7414"/>
                    </a:lnTo>
                    <a:lnTo>
                      <a:pt y="32727" x="7414"/>
                    </a:lnTo>
                    <a:lnTo>
                      <a:pt y="32516" x="7512"/>
                    </a:lnTo>
                    <a:lnTo>
                      <a:pt y="32516" x="7611"/>
                    </a:lnTo>
                    <a:lnTo>
                      <a:pt y="29338" x="11170"/>
                    </a:lnTo>
                    <a:lnTo>
                      <a:pt y="42789" x="10478"/>
                    </a:lnTo>
                    <a:lnTo>
                      <a:pt y="47979" x="19176"/>
                    </a:lnTo>
                    <a:lnTo>
                      <a:pt y="43848" x="25898"/>
                    </a:lnTo>
                    <a:lnTo>
                      <a:pt y="36222" x="16310"/>
                    </a:lnTo>
                    <a:lnTo>
                      <a:pt y="29656" x="18880"/>
                    </a:lnTo>
                    <a:lnTo>
                      <a:pt y="29550" x="18880"/>
                    </a:lnTo>
                    <a:lnTo>
                      <a:pt y="29232" x="19275"/>
                    </a:lnTo>
                    <a:lnTo>
                      <a:pt y="29020" x="19374"/>
                    </a:lnTo>
                    <a:lnTo>
                      <a:pt y="28914" x="19572"/>
                    </a:lnTo>
                    <a:lnTo>
                      <a:pt y="28703" x="19868"/>
                    </a:lnTo>
                    <a:lnTo>
                      <a:pt y="28491" x="20165"/>
                    </a:lnTo>
                    <a:lnTo>
                      <a:pt y="28279" x="20560"/>
                    </a:lnTo>
                    <a:lnTo>
                      <a:pt y="28173" x="20857"/>
                    </a:lnTo>
                    <a:lnTo>
                      <a:pt y="27855" x="21252"/>
                    </a:lnTo>
                    <a:lnTo>
                      <a:pt y="27749" x="21746"/>
                    </a:lnTo>
                    <a:lnTo>
                      <a:pt y="27538" x="21944"/>
                    </a:lnTo>
                    <a:lnTo>
                      <a:pt y="27538" x="22142"/>
                    </a:lnTo>
                    <a:lnTo>
                      <a:pt y="27538" x="22438"/>
                    </a:lnTo>
                    <a:lnTo>
                      <a:pt y="27432" x="22636"/>
                    </a:lnTo>
                    <a:lnTo>
                      <a:pt y="27326" x="22933"/>
                    </a:lnTo>
                    <a:lnTo>
                      <a:pt y="27220" x="23130"/>
                    </a:lnTo>
                    <a:lnTo>
                      <a:pt y="27220" x="23427"/>
                    </a:lnTo>
                    <a:lnTo>
                      <a:pt y="27220" x="23723"/>
                    </a:lnTo>
                    <a:lnTo>
                      <a:pt y="27220" x="24020"/>
                    </a:lnTo>
                    <a:lnTo>
                      <a:pt y="27220" x="24218"/>
                    </a:lnTo>
                    <a:lnTo>
                      <a:pt y="27220" x="24514"/>
                    </a:lnTo>
                    <a:lnTo>
                      <a:pt y="27220" x="24811"/>
                    </a:lnTo>
                    <a:lnTo>
                      <a:pt y="27220" x="25008"/>
                    </a:lnTo>
                    <a:lnTo>
                      <a:pt y="27220" x="25305"/>
                    </a:lnTo>
                    <a:lnTo>
                      <a:pt y="27220" x="25601"/>
                    </a:lnTo>
                    <a:lnTo>
                      <a:pt y="27326" x="25799"/>
                    </a:lnTo>
                    <a:lnTo>
                      <a:pt y="27326" x="26096"/>
                    </a:lnTo>
                    <a:lnTo>
                      <a:pt y="27538" x="26392"/>
                    </a:lnTo>
                    <a:lnTo>
                      <a:pt y="27538" x="26590"/>
                    </a:lnTo>
                    <a:lnTo>
                      <a:pt y="27538" x="26985"/>
                    </a:lnTo>
                    <a:lnTo>
                      <a:pt y="27643" x="27183"/>
                    </a:lnTo>
                    <a:lnTo>
                      <a:pt y="27749" x="27480"/>
                    </a:lnTo>
                    <a:lnTo>
                      <a:pt y="27749" x="27677"/>
                    </a:lnTo>
                    <a:lnTo>
                      <a:pt y="27855" x="27974"/>
                    </a:lnTo>
                    <a:lnTo>
                      <a:pt y="27961" x="28369"/>
                    </a:lnTo>
                    <a:lnTo>
                      <a:pt y="28173" x="28765"/>
                    </a:lnTo>
                    <a:lnTo>
                      <a:pt y="28173" x="29160"/>
                    </a:lnTo>
                    <a:lnTo>
                      <a:pt y="28385" x="29456"/>
                    </a:lnTo>
                    <a:lnTo>
                      <a:pt y="28491" x="29753"/>
                    </a:lnTo>
                    <a:lnTo>
                      <a:pt y="28597" x="29852"/>
                    </a:lnTo>
                    <a:lnTo>
                      <a:pt y="28597" x="30050"/>
                    </a:lnTo>
                    <a:lnTo>
                      <a:pt y="28703" x="30050"/>
                    </a:lnTo>
                    <a:lnTo>
                      <a:pt y="35905" x="28567"/>
                    </a:lnTo>
                    <a:lnTo>
                      <a:pt y="25313" x="35684"/>
                    </a:lnTo>
                    <a:lnTo>
                      <a:pt y="18005" x="25601"/>
                    </a:lnTo>
                    <a:lnTo>
                      <a:pt y="25525" x="18188"/>
                    </a:lnTo>
                    <a:lnTo>
                      <a:pt y="14828" x="21746"/>
                    </a:lnTo>
                    <a:lnTo>
                      <a:pt y="0" x="20560"/>
                    </a:lnTo>
                    <a:lnTo>
                      <a:pt y="0" x="2056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3" name="Shape 283"/>
              <p:cNvSpPr/>
              <p:nvPr/>
            </p:nvSpPr>
            <p:spPr>
              <a:xfrm>
                <a:off y="1278900" x="1453025"/>
                <a:ext cy="466025" cx="449800"/>
              </a:xfrm>
              <a:custGeom>
                <a:pathLst>
                  <a:path w="17992" extrusionOk="0" h="18641">
                    <a:moveTo>
                      <a:pt y="0" x="11961"/>
                    </a:moveTo>
                    <a:lnTo>
                      <a:pt y="8261" x="1"/>
                    </a:lnTo>
                    <a:lnTo>
                      <a:pt y="11439" x="4548"/>
                    </a:lnTo>
                    <a:lnTo>
                      <a:pt y="14087" x="5141"/>
                    </a:lnTo>
                    <a:lnTo>
                      <a:pt y="18641" x="14531"/>
                    </a:lnTo>
                    <a:lnTo>
                      <a:pt y="14510" x="14531"/>
                    </a:lnTo>
                    <a:lnTo>
                      <a:pt y="6567" x="9589"/>
                    </a:lnTo>
                    <a:lnTo>
                      <a:pt y="3495" x="11961"/>
                    </a:lnTo>
                    <a:lnTo>
                      <a:pt y="6885" x="13543"/>
                    </a:lnTo>
                    <a:lnTo>
                      <a:pt y="1059" x="17991"/>
                    </a:lnTo>
                    <a:lnTo>
                      <a:pt y="0" x="11961"/>
                    </a:lnTo>
                    <a:lnTo>
                      <a:pt y="0" x="119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4" name="Shape 284"/>
              <p:cNvSpPr/>
              <p:nvPr/>
            </p:nvSpPr>
            <p:spPr>
              <a:xfrm>
                <a:off y="1615175" x="1280050"/>
                <a:ext cy="336300" cx="664775"/>
              </a:xfrm>
              <a:custGeom>
                <a:pathLst>
                  <a:path w="26591" extrusionOk="0" h="13452">
                    <a:moveTo>
                      <a:pt y="0" x="9095"/>
                    </a:moveTo>
                    <a:lnTo>
                      <a:pt y="3919" x="1"/>
                    </a:lnTo>
                    <a:lnTo>
                      <a:pt y="7626" x="15915"/>
                    </a:lnTo>
                    <a:lnTo>
                      <a:pt y="13451" x="18188"/>
                    </a:lnTo>
                    <a:lnTo>
                      <a:pt y="13451" x="26590"/>
                    </a:lnTo>
                    <a:lnTo>
                      <a:pt y="11439" x="21747"/>
                    </a:lnTo>
                    <a:lnTo>
                      <a:pt y="6249" x="19177"/>
                    </a:lnTo>
                    <a:lnTo>
                      <a:pt y="3389" x="9095"/>
                    </a:lnTo>
                    <a:lnTo>
                      <a:pt y="0" x="9095"/>
                    </a:lnTo>
                    <a:lnTo>
                      <a:pt y="0" x="909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5" name="Shape 285"/>
              <p:cNvSpPr/>
              <p:nvPr/>
            </p:nvSpPr>
            <p:spPr>
              <a:xfrm>
                <a:off y="1270950" x="2048575"/>
                <a:ext cy="656700" cx="274325"/>
              </a:xfrm>
              <a:custGeom>
                <a:pathLst>
                  <a:path w="10973" extrusionOk="0" h="26268">
                    <a:moveTo>
                      <a:pt y="0" x="5042"/>
                    </a:moveTo>
                    <a:lnTo>
                      <a:pt y="6567" x="5042"/>
                    </a:lnTo>
                    <a:lnTo>
                      <a:pt y="8368" x="10182"/>
                    </a:lnTo>
                    <a:lnTo>
                      <a:pt y="15676" x="10676"/>
                    </a:lnTo>
                    <a:lnTo>
                      <a:pt y="11757" x="7118"/>
                    </a:lnTo>
                    <a:lnTo>
                      <a:pt y="13451" x="5042"/>
                    </a:lnTo>
                    <a:lnTo>
                      <a:pt y="18006" x="7414"/>
                    </a:lnTo>
                    <a:lnTo>
                      <a:pt y="23407" x="7118"/>
                    </a:lnTo>
                    <a:lnTo>
                      <a:pt y="19277" x="10973"/>
                    </a:lnTo>
                    <a:lnTo>
                      <a:pt y="25208" x="8403"/>
                    </a:lnTo>
                    <a:lnTo>
                      <a:pt y="26267" x="5536"/>
                    </a:lnTo>
                    <a:lnTo>
                      <a:pt y="20654" x="5042"/>
                    </a:lnTo>
                    <a:lnTo>
                      <a:pt y="19277" x="2571"/>
                    </a:lnTo>
                    <a:lnTo>
                      <a:pt y="14828" x="2571"/>
                    </a:lnTo>
                    <a:lnTo>
                      <a:pt y="10274" x="2571"/>
                    </a:lnTo>
                    <a:lnTo>
                      <a:pt y="8262" x="989"/>
                    </a:lnTo>
                    <a:lnTo>
                      <a:pt y="1695" x="1"/>
                    </a:lnTo>
                    <a:lnTo>
                      <a:pt y="0" x="5042"/>
                    </a:lnTo>
                    <a:lnTo>
                      <a:pt y="0" x="504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6" name="Shape 286"/>
              <p:cNvSpPr/>
              <p:nvPr/>
            </p:nvSpPr>
            <p:spPr>
              <a:xfrm>
                <a:off y="1088250" x="2283350"/>
                <a:ext cy="362775" cx="96400"/>
              </a:xfrm>
              <a:custGeom>
                <a:pathLst>
                  <a:path w="3856" extrusionOk="0" h="14511">
                    <a:moveTo>
                      <a:pt y="0" x="3855"/>
                    </a:moveTo>
                    <a:lnTo>
                      <a:pt y="14511" x="890"/>
                    </a:lnTo>
                    <a:lnTo>
                      <a:pt y="4978" x="0"/>
                    </a:lnTo>
                    <a:lnTo>
                      <a:pt y="0" x="3855"/>
                    </a:lnTo>
                    <a:lnTo>
                      <a:pt y="0" x="385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7" name="Shape 287"/>
              <p:cNvSpPr/>
              <p:nvPr/>
            </p:nvSpPr>
            <p:spPr>
              <a:xfrm>
                <a:off y="1824350" x="921725"/>
                <a:ext cy="921475" cx="509100"/>
              </a:xfrm>
              <a:custGeom>
                <a:pathLst>
                  <a:path w="20364" extrusionOk="0" h="36859">
                    <a:moveTo>
                      <a:pt y="15782" x="989"/>
                    </a:moveTo>
                    <a:lnTo>
                      <a:pt y="20336" x="4844"/>
                    </a:lnTo>
                    <a:lnTo>
                      <a:pt y="9215" x="4844"/>
                    </a:lnTo>
                    <a:lnTo>
                      <a:pt y="0" x="3856"/>
                    </a:lnTo>
                    <a:lnTo>
                      <a:pt y="7838" x="6821"/>
                    </a:lnTo>
                    <a:lnTo>
                      <a:pt y="23090" x="8798"/>
                    </a:lnTo>
                    <a:lnTo>
                      <a:pt y="13451" x="10973"/>
                    </a:lnTo>
                    <a:lnTo>
                      <a:pt y="4767" x="14828"/>
                    </a:lnTo>
                    <a:lnTo>
                      <a:pt y="19277" x="12554"/>
                    </a:lnTo>
                    <a:lnTo>
                      <a:pt y="32092" x="11269"/>
                    </a:lnTo>
                    <a:lnTo>
                      <a:pt y="26267" x="15124"/>
                    </a:lnTo>
                    <a:lnTo>
                      <a:pt y="22772" x="20363"/>
                    </a:lnTo>
                    <a:lnTo>
                      <a:pt y="33045" x="14235"/>
                    </a:lnTo>
                    <a:lnTo>
                      <a:pt y="36858" x="11269"/>
                    </a:lnTo>
                    <a:lnTo>
                      <a:pt y="36223" x="5141"/>
                    </a:lnTo>
                    <a:lnTo>
                      <a:pt y="19277" x="1"/>
                    </a:lnTo>
                    <a:lnTo>
                      <a:pt y="15782" x="989"/>
                    </a:lnTo>
                    <a:lnTo>
                      <a:pt y="15782" x="98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8" name="Shape 288"/>
              <p:cNvSpPr/>
              <p:nvPr/>
            </p:nvSpPr>
            <p:spPr>
              <a:xfrm>
                <a:off y="1866725" x="0"/>
                <a:ext cy="852625" cx="995900"/>
              </a:xfrm>
              <a:custGeom>
                <a:pathLst>
                  <a:path w="39836" extrusionOk="0" h="34105">
                    <a:moveTo>
                      <a:pt y="17899" x="37562"/>
                    </a:moveTo>
                    <a:lnTo>
                      <a:pt y="9956" x="29160"/>
                    </a:lnTo>
                    <a:lnTo>
                      <a:pt y="22771" x="36870"/>
                    </a:lnTo>
                    <a:lnTo>
                      <a:pt y="28385" x="38649"/>
                    </a:lnTo>
                    <a:lnTo>
                      <a:pt y="23089" x="32916"/>
                    </a:lnTo>
                    <a:lnTo>
                      <a:pt y="18959" x="26985"/>
                    </a:lnTo>
                    <a:lnTo>
                      <a:pt y="26267" x="31730"/>
                    </a:lnTo>
                    <a:lnTo>
                      <a:pt y="34104" x="39835"/>
                    </a:lnTo>
                    <a:lnTo>
                      <a:pt y="33786" x="28171"/>
                    </a:lnTo>
                    <a:lnTo>
                      <a:pt y="30397" x="28171"/>
                    </a:lnTo>
                    <a:lnTo>
                      <a:pt y="27538" x="16606"/>
                    </a:lnTo>
                    <a:lnTo>
                      <a:pt y="23195" x="16013"/>
                    </a:lnTo>
                    <a:lnTo>
                      <a:pt y="20018" x="21746"/>
                    </a:lnTo>
                    <a:lnTo>
                      <a:pt y="16205" x="10478"/>
                    </a:lnTo>
                    <a:lnTo>
                      <a:pt y="12392" x="10082"/>
                    </a:lnTo>
                    <a:lnTo>
                      <a:pt y="10697" x="0"/>
                    </a:lnTo>
                    <a:lnTo>
                      <a:pt y="10591" x="0"/>
                    </a:lnTo>
                    <a:lnTo>
                      <a:pt y="10380" x="0"/>
                    </a:lnTo>
                    <a:lnTo>
                      <a:pt y="10168" x="0"/>
                    </a:lnTo>
                    <a:lnTo>
                      <a:pt y="9850" x="0"/>
                    </a:lnTo>
                    <a:lnTo>
                      <a:pt y="9744" x="0"/>
                    </a:lnTo>
                    <a:lnTo>
                      <a:pt y="9426" x="0"/>
                    </a:lnTo>
                    <a:lnTo>
                      <a:pt y="9214" x="0"/>
                    </a:lnTo>
                    <a:lnTo>
                      <a:pt y="9003" x="0"/>
                    </a:lnTo>
                    <a:lnTo>
                      <a:pt y="8791" x="0"/>
                    </a:lnTo>
                    <a:lnTo>
                      <a:pt y="8473" x="99"/>
                    </a:lnTo>
                    <a:lnTo>
                      <a:pt y="8261" x="198"/>
                    </a:lnTo>
                    <a:lnTo>
                      <a:pt y="7944" x="494"/>
                    </a:lnTo>
                    <a:lnTo>
                      <a:pt y="7520" x="593"/>
                    </a:lnTo>
                    <a:lnTo>
                      <a:pt y="7308" x="791"/>
                    </a:lnTo>
                    <a:lnTo>
                      <a:pt y="6990" x="1087"/>
                    </a:lnTo>
                    <a:lnTo>
                      <a:pt y="6673" x="1285"/>
                    </a:lnTo>
                    <a:lnTo>
                      <a:pt y="6461" x="1582"/>
                    </a:lnTo>
                    <a:lnTo>
                      <a:pt y="6143" x="1779"/>
                    </a:lnTo>
                    <a:lnTo>
                      <a:pt y="5825" x="2076"/>
                    </a:lnTo>
                    <a:lnTo>
                      <a:pt y="5613" x="2471"/>
                    </a:lnTo>
                    <a:lnTo>
                      <a:pt y="5190" x="2768"/>
                    </a:lnTo>
                    <a:lnTo>
                      <a:pt y="4978" x="3064"/>
                    </a:lnTo>
                    <a:lnTo>
                      <a:pt y="4660" x="3361"/>
                    </a:lnTo>
                    <a:lnTo>
                      <a:pt y="4448" x="3855"/>
                    </a:lnTo>
                    <a:lnTo>
                      <a:pt y="4237" x="4053"/>
                    </a:lnTo>
                    <a:lnTo>
                      <a:pt y="4131" x="4250"/>
                    </a:lnTo>
                    <a:lnTo>
                      <a:pt y="4025" x="4448"/>
                    </a:lnTo>
                    <a:lnTo>
                      <a:pt y="3813" x="4745"/>
                    </a:lnTo>
                    <a:lnTo>
                      <a:pt y="3813" x="4843"/>
                    </a:lnTo>
                    <a:lnTo>
                      <a:pt y="3601" x="5140"/>
                    </a:lnTo>
                    <a:lnTo>
                      <a:pt y="3495" x="5437"/>
                    </a:lnTo>
                    <a:lnTo>
                      <a:pt y="3389" x="5733"/>
                    </a:lnTo>
                    <a:lnTo>
                      <a:pt y="3283" x="5931"/>
                    </a:lnTo>
                    <a:lnTo>
                      <a:pt y="3177" x="6129"/>
                    </a:lnTo>
                    <a:lnTo>
                      <a:pt y="3072" x="6425"/>
                    </a:lnTo>
                    <a:lnTo>
                      <a:pt y="2966" x="6623"/>
                    </a:lnTo>
                    <a:lnTo>
                      <a:pt y="2754" x="6919"/>
                    </a:lnTo>
                    <a:lnTo>
                      <a:pt y="2754" x="7117"/>
                    </a:lnTo>
                    <a:lnTo>
                      <a:pt y="2648" x="7414"/>
                    </a:lnTo>
                    <a:lnTo>
                      <a:pt y="2542" x="7908"/>
                    </a:lnTo>
                    <a:lnTo>
                      <a:pt y="2436" x="8105"/>
                    </a:lnTo>
                    <a:lnTo>
                      <a:pt y="2224" x="8402"/>
                    </a:lnTo>
                    <a:lnTo>
                      <a:pt y="2118" x="8699"/>
                    </a:lnTo>
                    <a:lnTo>
                      <a:pt y="2118" x="8995"/>
                    </a:lnTo>
                    <a:lnTo>
                      <a:pt y="1906" x="9292"/>
                    </a:lnTo>
                    <a:lnTo>
                      <a:pt y="1801" x="9687"/>
                    </a:lnTo>
                    <a:lnTo>
                      <a:pt y="1801" x="9984"/>
                    </a:lnTo>
                    <a:lnTo>
                      <a:pt y="1695" x="10379"/>
                    </a:lnTo>
                    <a:lnTo>
                      <a:pt y="1589" x="10675"/>
                    </a:lnTo>
                    <a:lnTo>
                      <a:pt y="1483" x="10972"/>
                    </a:lnTo>
                    <a:lnTo>
                      <a:pt y="1377" x="11269"/>
                    </a:lnTo>
                    <a:lnTo>
                      <a:pt y="1271" x="11664"/>
                    </a:lnTo>
                    <a:lnTo>
                      <a:pt y="1165" x="12059"/>
                    </a:lnTo>
                    <a:lnTo>
                      <a:pt y="1059" x="12455"/>
                    </a:lnTo>
                    <a:lnTo>
                      <a:pt y="953" x="12850"/>
                    </a:lnTo>
                    <a:lnTo>
                      <a:pt y="953" x="13147"/>
                    </a:lnTo>
                    <a:lnTo>
                      <a:pt y="847" x="13542"/>
                    </a:lnTo>
                    <a:lnTo>
                      <a:pt y="741" x="13839"/>
                    </a:lnTo>
                    <a:lnTo>
                      <a:pt y="636" x="14234"/>
                    </a:lnTo>
                    <a:lnTo>
                      <a:pt y="636" x="14530"/>
                    </a:lnTo>
                    <a:lnTo>
                      <a:pt y="530" x="14926"/>
                    </a:lnTo>
                    <a:lnTo>
                      <a:pt y="530" x="15420"/>
                    </a:lnTo>
                    <a:lnTo>
                      <a:pt y="424" x="15815"/>
                    </a:lnTo>
                    <a:lnTo>
                      <a:pt y="424" x="16112"/>
                    </a:lnTo>
                    <a:lnTo>
                      <a:pt y="318" x="16507"/>
                    </a:lnTo>
                    <a:lnTo>
                      <a:pt y="318" x="16903"/>
                    </a:lnTo>
                    <a:lnTo>
                      <a:pt y="212" x="17199"/>
                    </a:lnTo>
                    <a:lnTo>
                      <a:pt y="212" x="17595"/>
                    </a:lnTo>
                    <a:lnTo>
                      <a:pt y="212" x="17891"/>
                    </a:lnTo>
                    <a:lnTo>
                      <a:pt y="106" x="18287"/>
                    </a:lnTo>
                    <a:lnTo>
                      <a:pt y="0" x="18682"/>
                    </a:lnTo>
                    <a:lnTo>
                      <a:pt y="0" x="19077"/>
                    </a:lnTo>
                    <a:lnTo>
                      <a:pt y="0" x="19473"/>
                    </a:lnTo>
                    <a:lnTo>
                      <a:pt y="0" x="19868"/>
                    </a:lnTo>
                    <a:lnTo>
                      <a:pt y="0" x="20264"/>
                    </a:lnTo>
                    <a:lnTo>
                      <a:pt y="0" x="20659"/>
                    </a:lnTo>
                    <a:lnTo>
                      <a:pt y="0" x="20956"/>
                    </a:lnTo>
                    <a:lnTo>
                      <a:pt y="0" x="21351"/>
                    </a:lnTo>
                    <a:lnTo>
                      <a:pt y="0" x="21746"/>
                    </a:lnTo>
                    <a:lnTo>
                      <a:pt y="106" x="22142"/>
                    </a:lnTo>
                    <a:lnTo>
                      <a:pt y="106" x="22537"/>
                    </a:lnTo>
                    <a:lnTo>
                      <a:pt y="106" x="22932"/>
                    </a:lnTo>
                    <a:lnTo>
                      <a:pt y="212" x="23229"/>
                    </a:lnTo>
                    <a:lnTo>
                      <a:pt y="318" x="23624"/>
                    </a:lnTo>
                    <a:lnTo>
                      <a:pt y="318" x="24020"/>
                    </a:lnTo>
                    <a:lnTo>
                      <a:pt y="318" x="24316"/>
                    </a:lnTo>
                    <a:lnTo>
                      <a:pt y="318" x="24712"/>
                    </a:lnTo>
                    <a:lnTo>
                      <a:pt y="530" x="25107"/>
                    </a:lnTo>
                    <a:lnTo>
                      <a:pt y="530" x="25404"/>
                    </a:lnTo>
                    <a:lnTo>
                      <a:pt y="636" x="25799"/>
                    </a:lnTo>
                    <a:lnTo>
                      <a:pt y="741" x="26194"/>
                    </a:lnTo>
                    <a:lnTo>
                      <a:pt y="953" x="26491"/>
                    </a:lnTo>
                    <a:lnTo>
                      <a:pt y="953" x="26886"/>
                    </a:lnTo>
                    <a:lnTo>
                      <a:pt y="1165" x="27282"/>
                    </a:lnTo>
                    <a:lnTo>
                      <a:pt y="1271" x="27479"/>
                    </a:lnTo>
                    <a:lnTo>
                      <a:pt y="1377" x="27875"/>
                    </a:lnTo>
                    <a:lnTo>
                      <a:pt y="1483" x="28171"/>
                    </a:lnTo>
                    <a:lnTo>
                      <a:pt y="1695" x="28468"/>
                    </a:lnTo>
                    <a:lnTo>
                      <a:pt y="1801" x="28764"/>
                    </a:lnTo>
                    <a:lnTo>
                      <a:pt y="1906" x="29061"/>
                    </a:lnTo>
                    <a:lnTo>
                      <a:pt y="2118" x="29357"/>
                    </a:lnTo>
                    <a:lnTo>
                      <a:pt y="2118" x="29555"/>
                    </a:lnTo>
                    <a:lnTo>
                      <a:pt y="2330" x="29852"/>
                    </a:lnTo>
                    <a:lnTo>
                      <a:pt y="2436" x="30148"/>
                    </a:lnTo>
                    <a:lnTo>
                      <a:pt y="2542" x="30445"/>
                    </a:lnTo>
                    <a:lnTo>
                      <a:pt y="2754" x="30741"/>
                    </a:lnTo>
                    <a:lnTo>
                      <a:pt y="2754" x="30939"/>
                    </a:lnTo>
                    <a:lnTo>
                      <a:pt y="3072" x="31137"/>
                    </a:lnTo>
                    <a:lnTo>
                      <a:pt y="3072" x="31334"/>
                    </a:lnTo>
                    <a:lnTo>
                      <a:pt y="3283" x="31631"/>
                    </a:lnTo>
                    <a:lnTo>
                      <a:pt y="3283" x="31829"/>
                    </a:lnTo>
                    <a:lnTo>
                      <a:pt y="3601" x="32026"/>
                    </a:lnTo>
                    <a:lnTo>
                      <a:pt y="3813" x="32422"/>
                    </a:lnTo>
                    <a:lnTo>
                      <a:pt y="4131" x="32718"/>
                    </a:lnTo>
                    <a:lnTo>
                      <a:pt y="4342" x="33015"/>
                    </a:lnTo>
                    <a:lnTo>
                      <a:pt y="4554" x="33410"/>
                    </a:lnTo>
                    <a:lnTo>
                      <a:pt y="4766" x="33707"/>
                    </a:lnTo>
                    <a:lnTo>
                      <a:pt y="4978" x="34003"/>
                    </a:lnTo>
                    <a:lnTo>
                      <a:pt y="5296" x="34300"/>
                    </a:lnTo>
                    <a:lnTo>
                      <a:pt y="5613" x="34498"/>
                    </a:lnTo>
                    <a:lnTo>
                      <a:pt y="5931" x="34893"/>
                    </a:lnTo>
                    <a:lnTo>
                      <a:pt y="6355" x="35189"/>
                    </a:lnTo>
                    <a:lnTo>
                      <a:pt y="6673" x="35387"/>
                    </a:lnTo>
                    <a:lnTo>
                      <a:pt y="6990" x="35684"/>
                    </a:lnTo>
                    <a:lnTo>
                      <a:pt y="7096" x="35684"/>
                    </a:lnTo>
                    <a:lnTo>
                      <a:pt y="7414" x="35783"/>
                    </a:lnTo>
                    <a:lnTo>
                      <a:pt y="7414" x="35881"/>
                    </a:lnTo>
                    <a:lnTo>
                      <a:pt y="7520" x="35881"/>
                    </a:lnTo>
                    <a:lnTo>
                      <a:pt y="17899" x="37562"/>
                    </a:lnTo>
                    <a:lnTo>
                      <a:pt y="17899" x="3756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89" name="Shape 289"/>
              <p:cNvSpPr/>
              <p:nvPr/>
            </p:nvSpPr>
            <p:spPr>
              <a:xfrm>
                <a:off y="2481000" x="1334425"/>
                <a:ext cy="519000" cx="642525"/>
              </a:xfrm>
              <a:custGeom>
                <a:pathLst>
                  <a:path w="25701" extrusionOk="0" h="20760">
                    <a:moveTo>
                      <a:pt y="20760" x="21747"/>
                    </a:moveTo>
                    <a:lnTo>
                      <a:pt y="10592" x="22735"/>
                    </a:lnTo>
                    <a:lnTo>
                      <a:pt y="1" x="25700"/>
                    </a:lnTo>
                    <a:lnTo>
                      <a:pt y="6144" x="22142"/>
                    </a:lnTo>
                    <a:lnTo>
                      <a:pt y="12711" x="19967"/>
                    </a:lnTo>
                    <a:lnTo>
                      <a:pt y="5508" x="17990"/>
                    </a:lnTo>
                    <a:lnTo>
                      <a:pt y="1" x="14333"/>
                    </a:lnTo>
                    <a:lnTo>
                      <a:pt y="6462" x="15618"/>
                    </a:lnTo>
                    <a:lnTo>
                      <a:pt y="18959" x="17694"/>
                    </a:lnTo>
                    <a:lnTo>
                      <a:pt y="10910" x="13147"/>
                    </a:lnTo>
                    <a:lnTo>
                      <a:pt y="7839" x="7611"/>
                    </a:lnTo>
                    <a:lnTo>
                      <a:pt y="16100" x="13147"/>
                    </a:lnTo>
                    <a:lnTo>
                      <a:pt y="14405" x="1186"/>
                    </a:lnTo>
                    <a:lnTo>
                      <a:pt y="17159" x="7414"/>
                    </a:lnTo>
                    <a:lnTo>
                      <a:pt y="18536" x="0"/>
                    </a:lnTo>
                    <a:lnTo>
                      <a:pt y="20760" x="21747"/>
                    </a:lnTo>
                    <a:lnTo>
                      <a:pt y="20760" x="2174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90" name="Shape 290"/>
              <p:cNvSpPr/>
              <p:nvPr/>
            </p:nvSpPr>
            <p:spPr>
              <a:xfrm>
                <a:off y="1813750" x="1196025"/>
                <a:ext cy="595800" cx="773500"/>
              </a:xfrm>
              <a:custGeom>
                <a:pathLst>
                  <a:path w="30940" extrusionOk="0" h="23832">
                    <a:moveTo>
                      <a:pt y="1" x="16409"/>
                    </a:moveTo>
                    <a:lnTo>
                      <a:pt y="11122" x="10676"/>
                    </a:lnTo>
                    <a:lnTo>
                      <a:pt y="18324" x="1582"/>
                    </a:lnTo>
                    <a:lnTo>
                      <a:pt y="23831" x="1"/>
                    </a:lnTo>
                    <a:lnTo>
                      <a:pt y="20018" x="8007"/>
                    </a:lnTo>
                    <a:lnTo>
                      <a:pt y="18324" x="11862"/>
                    </a:lnTo>
                    <a:lnTo>
                      <a:pt y="18536" x="12060"/>
                    </a:lnTo>
                    <a:lnTo>
                      <a:pt y="18536" x="12060"/>
                    </a:lnTo>
                    <a:lnTo>
                      <a:pt y="18536" x="12159"/>
                    </a:lnTo>
                    <a:lnTo>
                      <a:pt y="18536" x="12456"/>
                    </a:lnTo>
                    <a:lnTo>
                      <a:pt y="18536" x="12653"/>
                    </a:lnTo>
                    <a:lnTo>
                      <a:pt y="18536" x="12950"/>
                    </a:lnTo>
                    <a:lnTo>
                      <a:pt y="18430" x="13345"/>
                    </a:lnTo>
                    <a:lnTo>
                      <a:pt y="18324" x="13444"/>
                    </a:lnTo>
                    <a:lnTo>
                      <a:pt y="18218" x="13741"/>
                    </a:lnTo>
                    <a:lnTo>
                      <a:pt y="18218" x="14037"/>
                    </a:lnTo>
                    <a:lnTo>
                      <a:pt y="18218" x="14334"/>
                    </a:lnTo>
                    <a:lnTo>
                      <a:pt y="18006" x="14531"/>
                    </a:lnTo>
                    <a:lnTo>
                      <a:pt y="17900" x="14828"/>
                    </a:lnTo>
                    <a:lnTo>
                      <a:pt y="17688" x="15124"/>
                    </a:lnTo>
                    <a:lnTo>
                      <a:pt y="17688" x="15421"/>
                    </a:lnTo>
                    <a:lnTo>
                      <a:pt y="17476" x="15717"/>
                    </a:lnTo>
                    <a:lnTo>
                      <a:pt y="17265" x="16212"/>
                    </a:lnTo>
                    <a:lnTo>
                      <a:pt y="17159" x="16409"/>
                    </a:lnTo>
                    <a:lnTo>
                      <a:pt y="17159" x="16508"/>
                    </a:lnTo>
                    <a:lnTo>
                      <a:pt y="17053" x="16904"/>
                    </a:lnTo>
                    <a:lnTo>
                      <a:pt y="16841" x="17101"/>
                    </a:lnTo>
                    <a:lnTo>
                      <a:pt y="16841" x="17299"/>
                    </a:lnTo>
                    <a:lnTo>
                      <a:pt y="16629" x="17497"/>
                    </a:lnTo>
                    <a:lnTo>
                      <a:pt y="16523" x="17793"/>
                    </a:lnTo>
                    <a:lnTo>
                      <a:pt y="16417" x="17991"/>
                    </a:lnTo>
                    <a:lnTo>
                      <a:pt y="16206" x="18189"/>
                    </a:lnTo>
                    <a:lnTo>
                      <a:pt y="16100" x="18386"/>
                    </a:lnTo>
                    <a:lnTo>
                      <a:pt y="15888" x="18683"/>
                    </a:lnTo>
                    <a:lnTo>
                      <a:pt y="15888" x="18979"/>
                    </a:lnTo>
                    <a:lnTo>
                      <a:pt y="15676" x="19276"/>
                    </a:lnTo>
                    <a:lnTo>
                      <a:pt y="15570" x="19474"/>
                    </a:lnTo>
                    <a:lnTo>
                      <a:pt y="15358" x="19770"/>
                    </a:lnTo>
                    <a:lnTo>
                      <a:pt y="15252" x="20067"/>
                    </a:lnTo>
                    <a:lnTo>
                      <a:pt y="15040" x="20264"/>
                    </a:lnTo>
                    <a:lnTo>
                      <a:pt y="14935" x="20561"/>
                    </a:lnTo>
                    <a:lnTo>
                      <a:pt y="14723" x="20858"/>
                    </a:lnTo>
                    <a:lnTo>
                      <a:pt y="14617" x="21154"/>
                    </a:lnTo>
                    <a:lnTo>
                      <a:pt y="14405" x="21451"/>
                    </a:lnTo>
                    <a:lnTo>
                      <a:pt y="14193" x="21648"/>
                    </a:lnTo>
                    <a:lnTo>
                      <a:pt y="14087" x="21945"/>
                    </a:lnTo>
                    <a:lnTo>
                      <a:pt y="13875" x="22241"/>
                    </a:lnTo>
                    <a:lnTo>
                      <a:pt y="13664" x="22538"/>
                    </a:lnTo>
                    <a:lnTo>
                      <a:pt y="13452" x="22834"/>
                    </a:lnTo>
                    <a:lnTo>
                      <a:pt y="13346" x="23131"/>
                    </a:lnTo>
                    <a:lnTo>
                      <a:pt y="13240" x="23428"/>
                    </a:lnTo>
                    <a:lnTo>
                      <a:pt y="13028" x="23724"/>
                    </a:lnTo>
                    <a:lnTo>
                      <a:pt y="12816" x="23922"/>
                    </a:lnTo>
                    <a:lnTo>
                      <a:pt y="12604" x="24218"/>
                    </a:lnTo>
                    <a:lnTo>
                      <a:pt y="12499" x="24614"/>
                    </a:lnTo>
                    <a:lnTo>
                      <a:pt y="12393" x="24910"/>
                    </a:lnTo>
                    <a:lnTo>
                      <a:pt y="12075" x="25207"/>
                    </a:lnTo>
                    <a:lnTo>
                      <a:pt y="11969" x="25503"/>
                    </a:lnTo>
                    <a:lnTo>
                      <a:pt y="11863" x="25800"/>
                    </a:lnTo>
                    <a:lnTo>
                      <a:pt y="11651" x="25998"/>
                    </a:lnTo>
                    <a:lnTo>
                      <a:pt y="11545" x="26294"/>
                    </a:lnTo>
                    <a:lnTo>
                      <a:pt y="11333" x="26492"/>
                    </a:lnTo>
                    <a:lnTo>
                      <a:pt y="11228" x="26788"/>
                    </a:lnTo>
                    <a:lnTo>
                      <a:pt y="11016" x="26986"/>
                    </a:lnTo>
                    <a:lnTo>
                      <a:pt y="10910" x="27184"/>
                    </a:lnTo>
                    <a:lnTo>
                      <a:pt y="10698" x="27480"/>
                    </a:lnTo>
                    <a:lnTo>
                      <a:pt y="10592" x="27678"/>
                    </a:lnTo>
                    <a:lnTo>
                      <a:pt y="10274" x="28172"/>
                    </a:lnTo>
                    <a:lnTo>
                      <a:pt y="10063" x="28568"/>
                    </a:lnTo>
                    <a:lnTo>
                      <a:pt y="9745" x="29062"/>
                    </a:lnTo>
                    <a:lnTo>
                      <a:pt y="9533" x="29358"/>
                    </a:lnTo>
                    <a:lnTo>
                      <a:pt y="9215" x="29655"/>
                    </a:lnTo>
                    <a:lnTo>
                      <a:pt y="9109" x="29951"/>
                    </a:lnTo>
                    <a:lnTo>
                      <a:pt y="8897" x="30149"/>
                    </a:lnTo>
                    <a:lnTo>
                      <a:pt y="8792" x="30446"/>
                    </a:lnTo>
                    <a:lnTo>
                      <a:pt y="8580" x="30742"/>
                    </a:lnTo>
                    <a:lnTo>
                      <a:pt y="8580" x="30940"/>
                    </a:lnTo>
                    <a:lnTo>
                      <a:pt y="4873" x="29655"/>
                    </a:lnTo>
                    <a:lnTo>
                      <a:pt y="4873" x="29556"/>
                    </a:lnTo>
                    <a:lnTo>
                      <a:pt y="4979" x="29457"/>
                    </a:lnTo>
                    <a:lnTo>
                      <a:pt y="5191" x="29259"/>
                    </a:lnTo>
                    <a:lnTo>
                      <a:pt y="5402" x="29062"/>
                    </a:lnTo>
                    <a:lnTo>
                      <a:pt y="5614" x="28666"/>
                    </a:lnTo>
                    <a:lnTo>
                      <a:pt y="5932" x="28271"/>
                    </a:lnTo>
                    <a:lnTo>
                      <a:pt y="6144" x="27974"/>
                    </a:lnTo>
                    <a:lnTo>
                      <a:pt y="6356" x="27777"/>
                    </a:lnTo>
                    <a:lnTo>
                      <a:pt y="6567" x="27579"/>
                    </a:lnTo>
                    <a:lnTo>
                      <a:pt y="6779" x="27381"/>
                    </a:lnTo>
                    <a:lnTo>
                      <a:pt y="6885" x="27085"/>
                    </a:lnTo>
                    <a:lnTo>
                      <a:pt y="7097" x="26887"/>
                    </a:lnTo>
                    <a:lnTo>
                      <a:pt y="7309" x="26591"/>
                    </a:lnTo>
                    <a:lnTo>
                      <a:pt y="7627" x="26294"/>
                    </a:lnTo>
                    <a:lnTo>
                      <a:pt y="7732" x="25998"/>
                    </a:lnTo>
                    <a:lnTo>
                      <a:pt y="8050" x="25701"/>
                    </a:lnTo>
                    <a:lnTo>
                      <a:pt y="8262" x="25404"/>
                    </a:lnTo>
                    <a:lnTo>
                      <a:pt y="8580" x="25108"/>
                    </a:lnTo>
                    <a:lnTo>
                      <a:pt y="8686" x="24811"/>
                    </a:lnTo>
                    <a:lnTo>
                      <a:pt y="9003" x="24515"/>
                    </a:lnTo>
                    <a:lnTo>
                      <a:pt y="9215" x="24119"/>
                    </a:lnTo>
                    <a:lnTo>
                      <a:pt y="9533" x="23823"/>
                    </a:lnTo>
                    <a:lnTo>
                      <a:pt y="9639" x="23428"/>
                    </a:lnTo>
                    <a:lnTo>
                      <a:pt y="10063" x="23131"/>
                    </a:lnTo>
                    <a:lnTo>
                      <a:pt y="10168" x="22834"/>
                    </a:lnTo>
                    <a:lnTo>
                      <a:pt y="10486" x="22538"/>
                    </a:lnTo>
                    <a:lnTo>
                      <a:pt y="10592" x="22241"/>
                    </a:lnTo>
                    <a:lnTo>
                      <a:pt y="10910" x="21846"/>
                    </a:lnTo>
                    <a:lnTo>
                      <a:pt y="11016" x="21549"/>
                    </a:lnTo>
                    <a:lnTo>
                      <a:pt y="11228" x="21154"/>
                    </a:lnTo>
                    <a:lnTo>
                      <a:pt y="11439" x="20858"/>
                    </a:lnTo>
                    <a:lnTo>
                      <a:pt y="11545" x="20561"/>
                    </a:lnTo>
                    <a:lnTo>
                      <a:pt y="11757" x="20166"/>
                    </a:lnTo>
                    <a:lnTo>
                      <a:pt y="11969" x="19869"/>
                    </a:lnTo>
                    <a:lnTo>
                      <a:pt y="12075" x="19474"/>
                    </a:lnTo>
                    <a:lnTo>
                      <a:pt y="12287" x="19276"/>
                    </a:lnTo>
                    <a:lnTo>
                      <a:pt y="12393" x="18979"/>
                    </a:lnTo>
                    <a:lnTo>
                      <a:pt y="12604" x="18683"/>
                    </a:lnTo>
                    <a:lnTo>
                      <a:pt y="12710" x="18386"/>
                    </a:lnTo>
                    <a:lnTo>
                      <a:pt y="12816" x="18090"/>
                    </a:lnTo>
                    <a:lnTo>
                      <a:pt y="13028" x="17892"/>
                    </a:lnTo>
                    <a:lnTo>
                      <a:pt y="13134" x="17596"/>
                    </a:lnTo>
                    <a:lnTo>
                      <a:pt y="13240" x="17299"/>
                    </a:lnTo>
                    <a:lnTo>
                      <a:pt y="13346" x="17101"/>
                    </a:lnTo>
                    <a:lnTo>
                      <a:pt y="13346" x="16904"/>
                    </a:lnTo>
                    <a:lnTo>
                      <a:pt y="13558" x="16607"/>
                    </a:lnTo>
                    <a:lnTo>
                      <a:pt y="13664" x="16212"/>
                    </a:lnTo>
                    <a:lnTo>
                      <a:pt y="13875" x="16014"/>
                    </a:lnTo>
                    <a:lnTo>
                      <a:pt y="13875" x="15717"/>
                    </a:lnTo>
                    <a:lnTo>
                      <a:pt y="14193" x="15421"/>
                    </a:lnTo>
                    <a:lnTo>
                      <a:pt y="1" x="16409"/>
                    </a:lnTo>
                    <a:lnTo>
                      <a:pt y="1" x="1640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91" name="Shape 291"/>
              <p:cNvSpPr/>
              <p:nvPr/>
            </p:nvSpPr>
            <p:spPr>
              <a:xfrm>
                <a:off y="2083825" x="1588950"/>
                <a:ext cy="291300" cx="266900"/>
              </a:xfrm>
              <a:custGeom>
                <a:pathLst>
                  <a:path w="10676" extrusionOk="0" h="11652">
                    <a:moveTo>
                      <a:pt y="4449" x="0"/>
                    </a:moveTo>
                    <a:lnTo>
                      <a:pt y="11651" x="3856"/>
                    </a:lnTo>
                    <a:lnTo>
                      <a:pt y="11651" x="7513"/>
                    </a:lnTo>
                    <a:lnTo>
                      <a:pt y="5085" x="7117"/>
                    </a:lnTo>
                    <a:lnTo>
                      <a:pt y="1" x="10676"/>
                    </a:lnTo>
                    <a:lnTo>
                      <a:pt y="4449" x="0"/>
                    </a:lnTo>
                    <a:lnTo>
                      <a:pt y="4449"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92" name="Shape 292"/>
              <p:cNvSpPr/>
              <p:nvPr/>
            </p:nvSpPr>
            <p:spPr>
              <a:xfrm>
                <a:off y="2015000" x="1855825"/>
                <a:ext cy="283325" cx="96400"/>
              </a:xfrm>
              <a:custGeom>
                <a:pathLst>
                  <a:path w="3856" extrusionOk="0" h="11333">
                    <a:moveTo>
                      <a:pt y="2754" x="1"/>
                    </a:moveTo>
                    <a:lnTo>
                      <a:pt y="11333" x="297"/>
                    </a:lnTo>
                    <a:lnTo>
                      <a:pt y="0" x="3856"/>
                    </a:lnTo>
                    <a:lnTo>
                      <a:pt y="2754" x="1"/>
                    </a:lnTo>
                    <a:lnTo>
                      <a:pt y="2754"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93" name="Shape 293"/>
              <p:cNvSpPr/>
              <p:nvPr/>
            </p:nvSpPr>
            <p:spPr>
              <a:xfrm>
                <a:off y="1744925" x="1863250"/>
                <a:ext cy="405125" cx="1136750"/>
              </a:xfrm>
              <a:custGeom>
                <a:pathLst>
                  <a:path w="45470" extrusionOk="0" h="16205">
                    <a:moveTo>
                      <a:pt y="0" x="0"/>
                    </a:moveTo>
                    <a:lnTo>
                      <a:pt y="0" x="5239"/>
                    </a:lnTo>
                    <a:lnTo>
                      <a:pt y="5508" x="9094"/>
                    </a:lnTo>
                    <a:lnTo>
                      <a:pt y="6249" x="13839"/>
                    </a:lnTo>
                    <a:lnTo>
                      <a:pt y="6143" x="13938"/>
                    </a:lnTo>
                    <a:lnTo>
                      <a:pt y="6037" x="14234"/>
                    </a:lnTo>
                    <a:lnTo>
                      <a:pt y="5825" x="14333"/>
                    </a:lnTo>
                    <a:lnTo>
                      <a:pt y="5825" x="14630"/>
                    </a:lnTo>
                    <a:lnTo>
                      <a:pt y="5613" x="14926"/>
                    </a:lnTo>
                    <a:lnTo>
                      <a:pt y="5508" x="15322"/>
                    </a:lnTo>
                    <a:lnTo>
                      <a:pt y="5190" x="15618"/>
                    </a:lnTo>
                    <a:lnTo>
                      <a:pt y="5084" x="16014"/>
                    </a:lnTo>
                    <a:lnTo>
                      <a:pt y="4872" x="16211"/>
                    </a:lnTo>
                    <a:lnTo>
                      <a:pt y="4872" x="16409"/>
                    </a:lnTo>
                    <a:lnTo>
                      <a:pt y="4660" x="16804"/>
                    </a:lnTo>
                    <a:lnTo>
                      <a:pt y="4554" x="17002"/>
                    </a:lnTo>
                    <a:lnTo>
                      <a:pt y="4448" x="17200"/>
                    </a:lnTo>
                    <a:lnTo>
                      <a:pt y="4342" x="17398"/>
                    </a:lnTo>
                    <a:lnTo>
                      <a:pt y="4131" x="17595"/>
                    </a:lnTo>
                    <a:lnTo>
                      <a:pt y="4131" x="17892"/>
                    </a:lnTo>
                    <a:lnTo>
                      <a:pt y="3919" x="18188"/>
                    </a:lnTo>
                    <a:lnTo>
                      <a:pt y="3813" x="18485"/>
                    </a:lnTo>
                    <a:lnTo>
                      <a:pt y="3707" x="18683"/>
                    </a:lnTo>
                    <a:lnTo>
                      <a:pt y="3601" x="19078"/>
                    </a:lnTo>
                    <a:lnTo>
                      <a:pt y="3495" x="19276"/>
                    </a:lnTo>
                    <a:lnTo>
                      <a:pt y="3389" x="19572"/>
                    </a:lnTo>
                    <a:lnTo>
                      <a:pt y="3177" x="19869"/>
                    </a:lnTo>
                    <a:lnTo>
                      <a:pt y="3177" x="20264"/>
                    </a:lnTo>
                    <a:lnTo>
                      <a:pt y="2966" x="20561"/>
                    </a:lnTo>
                    <a:lnTo>
                      <a:pt y="2860" x="20857"/>
                    </a:lnTo>
                    <a:lnTo>
                      <a:pt y="2754" x="21253"/>
                    </a:lnTo>
                    <a:lnTo>
                      <a:pt y="2648" x="21648"/>
                    </a:lnTo>
                    <a:lnTo>
                      <a:pt y="2436" x="21944"/>
                    </a:lnTo>
                    <a:lnTo>
                      <a:pt y="2330" x="22241"/>
                    </a:lnTo>
                    <a:lnTo>
                      <a:pt y="2224" x="22538"/>
                    </a:lnTo>
                    <a:lnTo>
                      <a:pt y="2012" x="22933"/>
                    </a:lnTo>
                    <a:lnTo>
                      <a:pt y="2012" x="23229"/>
                    </a:lnTo>
                    <a:lnTo>
                      <a:pt y="1906" x="23625"/>
                    </a:lnTo>
                    <a:lnTo>
                      <a:pt y="1695" x="23921"/>
                    </a:lnTo>
                    <a:lnTo>
                      <a:pt y="1695" x="24416"/>
                    </a:lnTo>
                    <a:lnTo>
                      <a:pt y="1483" x="24712"/>
                    </a:lnTo>
                    <a:lnTo>
                      <a:pt y="1377" x="25108"/>
                    </a:lnTo>
                    <a:lnTo>
                      <a:pt y="1377" x="25503"/>
                    </a:lnTo>
                    <a:lnTo>
                      <a:pt y="1271" x="25799"/>
                    </a:lnTo>
                    <a:lnTo>
                      <a:pt y="1059" x="26195"/>
                    </a:lnTo>
                    <a:lnTo>
                      <a:pt y="1059" x="26590"/>
                    </a:lnTo>
                    <a:lnTo>
                      <a:pt y="953" x="26887"/>
                    </a:lnTo>
                    <a:lnTo>
                      <a:pt y="847" x="27282"/>
                    </a:lnTo>
                    <a:lnTo>
                      <a:pt y="847" x="27678"/>
                    </a:lnTo>
                    <a:lnTo>
                      <a:pt y="741" x="28073"/>
                    </a:lnTo>
                    <a:lnTo>
                      <a:pt y="635" x="28468"/>
                    </a:lnTo>
                    <a:lnTo>
                      <a:pt y="530" x="28765"/>
                    </a:lnTo>
                    <a:lnTo>
                      <a:pt y="530" x="29061"/>
                    </a:lnTo>
                    <a:lnTo>
                      <a:pt y="530" x="29556"/>
                    </a:lnTo>
                    <a:lnTo>
                      <a:pt y="318" x="29852"/>
                    </a:lnTo>
                    <a:lnTo>
                      <a:pt y="318" x="30248"/>
                    </a:lnTo>
                    <a:lnTo>
                      <a:pt y="318" x="30643"/>
                    </a:lnTo>
                    <a:lnTo>
                      <a:pt y="212" x="31038"/>
                    </a:lnTo>
                    <a:lnTo>
                      <a:pt y="212" x="31236"/>
                    </a:lnTo>
                    <a:lnTo>
                      <a:pt y="212" x="31631"/>
                    </a:lnTo>
                    <a:lnTo>
                      <a:pt y="212" x="32027"/>
                    </a:lnTo>
                    <a:lnTo>
                      <a:pt y="212" x="32422"/>
                    </a:lnTo>
                    <a:lnTo>
                      <a:pt y="212" x="32818"/>
                    </a:lnTo>
                    <a:lnTo>
                      <a:pt y="212" x="33114"/>
                    </a:lnTo>
                    <a:lnTo>
                      <a:pt y="212" x="33411"/>
                    </a:lnTo>
                    <a:lnTo>
                      <a:pt y="212" x="33806"/>
                    </a:lnTo>
                    <a:lnTo>
                      <a:pt y="212" x="34201"/>
                    </a:lnTo>
                    <a:lnTo>
                      <a:pt y="212" x="34498"/>
                    </a:lnTo>
                    <a:lnTo>
                      <a:pt y="212" x="34795"/>
                    </a:lnTo>
                    <a:lnTo>
                      <a:pt y="212" x="35190"/>
                    </a:lnTo>
                    <a:lnTo>
                      <a:pt y="318" x="35585"/>
                    </a:lnTo>
                    <a:lnTo>
                      <a:pt y="318" x="35981"/>
                    </a:lnTo>
                    <a:lnTo>
                      <a:pt y="318" x="36178"/>
                    </a:lnTo>
                    <a:lnTo>
                      <a:pt y="318" x="36574"/>
                    </a:lnTo>
                    <a:lnTo>
                      <a:pt y="530" x="36870"/>
                    </a:lnTo>
                    <a:lnTo>
                      <a:pt y="530" x="37266"/>
                    </a:lnTo>
                    <a:lnTo>
                      <a:pt y="530" x="37562"/>
                    </a:lnTo>
                    <a:lnTo>
                      <a:pt y="635" x="37760"/>
                    </a:lnTo>
                    <a:lnTo>
                      <a:pt y="635" x="38155"/>
                    </a:lnTo>
                    <a:lnTo>
                      <a:pt y="847" x="38452"/>
                    </a:lnTo>
                    <a:lnTo>
                      <a:pt y="847" x="38748"/>
                    </a:lnTo>
                    <a:lnTo>
                      <a:pt y="847" x="38946"/>
                    </a:lnTo>
                    <a:lnTo>
                      <a:pt y="847" x="39243"/>
                    </a:lnTo>
                    <a:lnTo>
                      <a:pt y="953" x="39638"/>
                    </a:lnTo>
                    <a:lnTo>
                      <a:pt y="1059" x="39935"/>
                    </a:lnTo>
                    <a:lnTo>
                      <a:pt y="1059" x="40231"/>
                    </a:lnTo>
                    <a:lnTo>
                      <a:pt y="1059" x="40528"/>
                    </a:lnTo>
                    <a:lnTo>
                      <a:pt y="1271" x="40824"/>
                    </a:lnTo>
                    <a:lnTo>
                      <a:pt y="1377" x="41022"/>
                    </a:lnTo>
                    <a:lnTo>
                      <a:pt y="1377" x="41220"/>
                    </a:lnTo>
                    <a:lnTo>
                      <a:pt y="1377" x="41516"/>
                    </a:lnTo>
                    <a:lnTo>
                      <a:pt y="1483" x="41714"/>
                    </a:lnTo>
                    <a:lnTo>
                      <a:pt y="1483" x="41912"/>
                    </a:lnTo>
                    <a:lnTo>
                      <a:pt y="1589" x="42208"/>
                    </a:lnTo>
                    <a:lnTo>
                      <a:pt y="1695" x="42406"/>
                    </a:lnTo>
                    <a:lnTo>
                      <a:pt y="1695" x="42702"/>
                    </a:lnTo>
                    <a:lnTo>
                      <a:pt y="1906" x="42999"/>
                    </a:lnTo>
                    <a:lnTo>
                      <a:pt y="2012" x="43493"/>
                    </a:lnTo>
                    <a:lnTo>
                      <a:pt y="2118" x="43790"/>
                    </a:lnTo>
                    <a:lnTo>
                      <a:pt y="2330" x="44086"/>
                    </a:lnTo>
                    <a:lnTo>
                      <a:pt y="2330" x="44284"/>
                    </a:lnTo>
                    <a:lnTo>
                      <a:pt y="2436" x="44580"/>
                    </a:lnTo>
                    <a:lnTo>
                      <a:pt y="2542" x="44877"/>
                    </a:lnTo>
                    <a:lnTo>
                      <a:pt y="2648" x="45075"/>
                    </a:lnTo>
                    <a:lnTo>
                      <a:pt y="2648" x="45272"/>
                    </a:lnTo>
                    <a:lnTo>
                      <a:pt y="2754" x="45470"/>
                    </a:lnTo>
                    <a:lnTo>
                      <a:pt y="2754" x="45272"/>
                    </a:lnTo>
                    <a:lnTo>
                      <a:pt y="2754" x="45075"/>
                    </a:lnTo>
                    <a:lnTo>
                      <a:pt y="2648" x="44877"/>
                    </a:lnTo>
                    <a:lnTo>
                      <a:pt y="2648" x="44778"/>
                    </a:lnTo>
                    <a:lnTo>
                      <a:pt y="2648" x="44580"/>
                    </a:lnTo>
                    <a:lnTo>
                      <a:pt y="2648" x="44284"/>
                    </a:lnTo>
                    <a:lnTo>
                      <a:pt y="2648" x="44086"/>
                    </a:lnTo>
                    <a:lnTo>
                      <a:pt y="2648" x="43790"/>
                    </a:lnTo>
                    <a:lnTo>
                      <a:pt y="2648" x="43394"/>
                    </a:lnTo>
                    <a:lnTo>
                      <a:pt y="2648" x="42999"/>
                    </a:lnTo>
                    <a:lnTo>
                      <a:pt y="2542" x="42702"/>
                    </a:lnTo>
                    <a:lnTo>
                      <a:pt y="2542" x="42406"/>
                    </a:lnTo>
                    <a:lnTo>
                      <a:pt y="2542" x="41912"/>
                    </a:lnTo>
                    <a:lnTo>
                      <a:pt y="2542" x="41615"/>
                    </a:lnTo>
                    <a:lnTo>
                      <a:pt y="2542" x="41318"/>
                    </a:lnTo>
                    <a:lnTo>
                      <a:pt y="2542" x="41121"/>
                    </a:lnTo>
                    <a:lnTo>
                      <a:pt y="2542" x="40923"/>
                    </a:lnTo>
                    <a:lnTo>
                      <a:pt y="2542" x="40725"/>
                    </a:lnTo>
                    <a:lnTo>
                      <a:pt y="2542" x="40231"/>
                    </a:lnTo>
                    <a:lnTo>
                      <a:pt y="2542" x="39935"/>
                    </a:lnTo>
                    <a:lnTo>
                      <a:pt y="2542" x="39638"/>
                    </a:lnTo>
                    <a:lnTo>
                      <a:pt y="2542" x="39342"/>
                    </a:lnTo>
                    <a:lnTo>
                      <a:pt y="2542" x="39144"/>
                    </a:lnTo>
                    <a:lnTo>
                      <a:pt y="2542" x="38946"/>
                    </a:lnTo>
                    <a:lnTo>
                      <a:pt y="2542" x="38650"/>
                    </a:lnTo>
                    <a:lnTo>
                      <a:pt y="2542" x="38452"/>
                    </a:lnTo>
                    <a:lnTo>
                      <a:pt y="2542" x="38254"/>
                    </a:lnTo>
                    <a:lnTo>
                      <a:pt y="2542" x="38056"/>
                    </a:lnTo>
                    <a:lnTo>
                      <a:pt y="2542" x="37760"/>
                    </a:lnTo>
                    <a:lnTo>
                      <a:pt y="2542" x="37562"/>
                    </a:lnTo>
                    <a:lnTo>
                      <a:pt y="2542" x="37365"/>
                    </a:lnTo>
                    <a:lnTo>
                      <a:pt y="2542" x="37068"/>
                    </a:lnTo>
                    <a:lnTo>
                      <a:pt y="2542" x="36870"/>
                    </a:lnTo>
                    <a:lnTo>
                      <a:pt y="2542" x="36673"/>
                    </a:lnTo>
                    <a:lnTo>
                      <a:pt y="2542" x="36376"/>
                    </a:lnTo>
                    <a:lnTo>
                      <a:pt y="2648" x="36178"/>
                    </a:lnTo>
                    <a:lnTo>
                      <a:pt y="2648" x="35981"/>
                    </a:lnTo>
                    <a:lnTo>
                      <a:pt y="2648" x="35684"/>
                    </a:lnTo>
                    <a:lnTo>
                      <a:pt y="2648" x="35388"/>
                    </a:lnTo>
                    <a:lnTo>
                      <a:pt y="2648" x="35289"/>
                    </a:lnTo>
                    <a:lnTo>
                      <a:pt y="2648" x="34795"/>
                    </a:lnTo>
                    <a:lnTo>
                      <a:pt y="2754" x="34399"/>
                    </a:lnTo>
                    <a:lnTo>
                      <a:pt y="2754" x="34201"/>
                    </a:lnTo>
                    <a:lnTo>
                      <a:pt y="2754" x="34004"/>
                    </a:lnTo>
                    <a:lnTo>
                      <a:pt y="2860" x="33707"/>
                    </a:lnTo>
                    <a:lnTo>
                      <a:pt y="2860" x="33510"/>
                    </a:lnTo>
                    <a:lnTo>
                      <a:pt y="2860" x="33114"/>
                    </a:lnTo>
                    <a:lnTo>
                      <a:pt y="2966" x="32719"/>
                    </a:lnTo>
                    <a:lnTo>
                      <a:pt y="2966" x="32422"/>
                    </a:lnTo>
                    <a:lnTo>
                      <a:pt y="3177" x="32027"/>
                    </a:lnTo>
                    <a:lnTo>
                      <a:pt y="3177" x="31631"/>
                    </a:lnTo>
                    <a:lnTo>
                      <a:pt y="3283" x="31236"/>
                    </a:lnTo>
                    <a:lnTo>
                      <a:pt y="3283" x="31038"/>
                    </a:lnTo>
                    <a:lnTo>
                      <a:pt y="3389" x="30643"/>
                    </a:lnTo>
                    <a:lnTo>
                      <a:pt y="3495" x="30346"/>
                    </a:lnTo>
                    <a:lnTo>
                      <a:pt y="3495" x="30050"/>
                    </a:lnTo>
                    <a:lnTo>
                      <a:pt y="3707" x="29753"/>
                    </a:lnTo>
                    <a:lnTo>
                      <a:pt y="3813" x="29457"/>
                    </a:lnTo>
                    <a:lnTo>
                      <a:pt y="3813" x="29259"/>
                    </a:lnTo>
                    <a:lnTo>
                      <a:pt y="3919" x="29061"/>
                    </a:lnTo>
                    <a:lnTo>
                      <a:pt y="4025" x="28765"/>
                    </a:lnTo>
                    <a:lnTo>
                      <a:pt y="4131" x="28468"/>
                    </a:lnTo>
                    <a:lnTo>
                      <a:pt y="4131" x="28271"/>
                    </a:lnTo>
                    <a:lnTo>
                      <a:pt y="4237" x="28172"/>
                    </a:lnTo>
                    <a:lnTo>
                      <a:pt y="4342" x="27776"/>
                    </a:lnTo>
                    <a:lnTo>
                      <a:pt y="4554" x="27480"/>
                    </a:lnTo>
                    <a:lnTo>
                      <a:pt y="4660" x="27183"/>
                    </a:lnTo>
                    <a:lnTo>
                      <a:pt y="4766" x="27183"/>
                    </a:lnTo>
                    <a:lnTo>
                      <a:pt y="4766" x="26986"/>
                    </a:lnTo>
                    <a:lnTo>
                      <a:pt y="4872" x="26986"/>
                    </a:lnTo>
                    <a:lnTo>
                      <a:pt y="4872" x="27085"/>
                    </a:lnTo>
                    <a:lnTo>
                      <a:pt y="4872" x="27480"/>
                    </a:lnTo>
                    <a:lnTo>
                      <a:pt y="4872" x="27678"/>
                    </a:lnTo>
                    <a:lnTo>
                      <a:pt y="4978" x="27974"/>
                    </a:lnTo>
                    <a:lnTo>
                      <a:pt y="5084" x="28370"/>
                    </a:lnTo>
                    <a:lnTo>
                      <a:pt y="5190" x="28765"/>
                    </a:lnTo>
                    <a:lnTo>
                      <a:pt y="5190" x="28963"/>
                    </a:lnTo>
                    <a:lnTo>
                      <a:pt y="5296" x="29061"/>
                    </a:lnTo>
                    <a:lnTo>
                      <a:pt y="5296" x="29358"/>
                    </a:lnTo>
                    <a:lnTo>
                      <a:pt y="5402" x="29655"/>
                    </a:lnTo>
                    <a:lnTo>
                      <a:pt y="5508" x="29852"/>
                    </a:lnTo>
                    <a:lnTo>
                      <a:pt y="5508" x="30149"/>
                    </a:lnTo>
                    <a:lnTo>
                      <a:pt y="5613" x="30445"/>
                    </a:lnTo>
                    <a:lnTo>
                      <a:pt y="5719" x="30742"/>
                    </a:lnTo>
                    <a:lnTo>
                      <a:pt y="5825" x="31038"/>
                    </a:lnTo>
                    <a:lnTo>
                      <a:pt y="5825" x="31236"/>
                    </a:lnTo>
                    <a:lnTo>
                      <a:pt y="6037" x="31631"/>
                    </a:lnTo>
                    <a:lnTo>
                      <a:pt y="6143" x="32027"/>
                    </a:lnTo>
                    <a:lnTo>
                      <a:pt y="6249" x="32323"/>
                    </a:lnTo>
                    <a:lnTo>
                      <a:pt y="6355" x="32719"/>
                    </a:lnTo>
                    <a:lnTo>
                      <a:pt y="6461" x="33114"/>
                    </a:lnTo>
                    <a:lnTo>
                      <a:pt y="6673" x="33411"/>
                    </a:lnTo>
                    <a:lnTo>
                      <a:pt y="6673" x="33806"/>
                    </a:lnTo>
                    <a:lnTo>
                      <a:pt y="6778" x="34201"/>
                    </a:lnTo>
                    <a:lnTo>
                      <a:pt y="6990" x="34597"/>
                    </a:lnTo>
                    <a:lnTo>
                      <a:pt y="7096" x="34992"/>
                    </a:lnTo>
                    <a:lnTo>
                      <a:pt y="7202" x="35388"/>
                    </a:lnTo>
                    <a:lnTo>
                      <a:pt y="7308" x="35882"/>
                    </a:lnTo>
                    <a:lnTo>
                      <a:pt y="7520" x="36178"/>
                    </a:lnTo>
                    <a:lnTo>
                      <a:pt y="7626" x="36673"/>
                    </a:lnTo>
                    <a:lnTo>
                      <a:pt y="7732" x="37068"/>
                    </a:lnTo>
                    <a:lnTo>
                      <a:pt y="7944" x="37463"/>
                    </a:lnTo>
                    <a:lnTo>
                      <a:pt y="8049" x="37859"/>
                    </a:lnTo>
                    <a:lnTo>
                      <a:pt y="8155" x="38353"/>
                    </a:lnTo>
                    <a:lnTo>
                      <a:pt y="8367" x="38650"/>
                    </a:lnTo>
                    <a:lnTo>
                      <a:pt y="8473" x="39045"/>
                    </a:lnTo>
                    <a:lnTo>
                      <a:pt y="8685" x="39440"/>
                    </a:lnTo>
                    <a:lnTo>
                      <a:pt y="8791" x="39836"/>
                    </a:lnTo>
                    <a:lnTo>
                      <a:pt y="8897" x="40231"/>
                    </a:lnTo>
                    <a:lnTo>
                      <a:pt y="9003" x="40528"/>
                    </a:lnTo>
                    <a:lnTo>
                      <a:pt y="9109" x="40824"/>
                    </a:lnTo>
                    <a:lnTo>
                      <a:pt y="9320" x="41121"/>
                    </a:lnTo>
                    <a:lnTo>
                      <a:pt y="9320" x="41417"/>
                    </a:lnTo>
                    <a:lnTo>
                      <a:pt y="9426" x="41615"/>
                    </a:lnTo>
                    <a:lnTo>
                      <a:pt y="9532" x="41912"/>
                    </a:lnTo>
                    <a:lnTo>
                      <a:pt y="9638" x="42208"/>
                    </a:lnTo>
                    <a:lnTo>
                      <a:pt y="9850" x="42505"/>
                    </a:lnTo>
                    <a:lnTo>
                      <a:pt y="9850" x="42900"/>
                    </a:lnTo>
                    <a:lnTo>
                      <a:pt y="9956" x="42999"/>
                    </a:lnTo>
                    <a:lnTo>
                      <a:pt y="10062" x="43197"/>
                    </a:lnTo>
                    <a:lnTo>
                      <a:pt y="10062" x="36376"/>
                    </a:lnTo>
                    <a:lnTo>
                      <a:pt y="8685" x="28370"/>
                    </a:lnTo>
                    <a:lnTo>
                      <a:pt y="9003" x="28963"/>
                    </a:lnTo>
                    <a:lnTo>
                      <a:pt y="9109" x="29259"/>
                    </a:lnTo>
                    <a:lnTo>
                      <a:pt y="9320" x="29556"/>
                    </a:lnTo>
                    <a:lnTo>
                      <a:pt y="9426" x="29753"/>
                    </a:lnTo>
                    <a:lnTo>
                      <a:pt y="9638" x="30149"/>
                    </a:lnTo>
                    <a:lnTo>
                      <a:pt y="9850" x="30445"/>
                    </a:lnTo>
                    <a:lnTo>
                      <a:pt y="10168" x="30940"/>
                    </a:lnTo>
                    <a:lnTo>
                      <a:pt y="10274" x="31038"/>
                    </a:lnTo>
                    <a:lnTo>
                      <a:pt y="10380" x="31236"/>
                    </a:lnTo>
                    <a:lnTo>
                      <a:pt y="10485" x="31533"/>
                    </a:lnTo>
                    <a:lnTo>
                      <a:pt y="10697" x="31730"/>
                    </a:lnTo>
                    <a:lnTo>
                      <a:pt y="10803" x="32027"/>
                    </a:lnTo>
                    <a:lnTo>
                      <a:pt y="11015" x="32323"/>
                    </a:lnTo>
                    <a:lnTo>
                      <a:pt y="11121" x="32620"/>
                    </a:lnTo>
                    <a:lnTo>
                      <a:pt y="11333" x="32818"/>
                    </a:lnTo>
                    <a:lnTo>
                      <a:pt y="11439" x="33114"/>
                    </a:lnTo>
                    <a:lnTo>
                      <a:pt y="11650" x="33312"/>
                    </a:lnTo>
                    <a:lnTo>
                      <a:pt y="11862" x="33608"/>
                    </a:lnTo>
                    <a:lnTo>
                      <a:pt y="12074" x="33905"/>
                    </a:lnTo>
                    <a:lnTo>
                      <a:pt y="12286" x="34201"/>
                    </a:lnTo>
                    <a:lnTo>
                      <a:pt y="12498" x="34399"/>
                    </a:lnTo>
                    <a:lnTo>
                      <a:pt y="12816" x="34696"/>
                    </a:lnTo>
                    <a:lnTo>
                      <a:pt y="12921" x="35091"/>
                    </a:lnTo>
                    <a:lnTo>
                      <a:pt y="13133" x="35289"/>
                    </a:lnTo>
                    <a:lnTo>
                      <a:pt y="13345" x="35585"/>
                    </a:lnTo>
                    <a:lnTo>
                      <a:pt y="13557" x="35882"/>
                    </a:lnTo>
                    <a:lnTo>
                      <a:pt y="13769" x="36178"/>
                    </a:lnTo>
                    <a:lnTo>
                      <a:pt y="13981" x="36376"/>
                    </a:lnTo>
                    <a:lnTo>
                      <a:pt y="14192" x="36673"/>
                    </a:lnTo>
                    <a:lnTo>
                      <a:pt y="14298" x="36969"/>
                    </a:lnTo>
                    <a:lnTo>
                      <a:pt y="14616" x="37266"/>
                    </a:lnTo>
                    <a:lnTo>
                      <a:pt y="14616" x="37463"/>
                    </a:lnTo>
                    <a:lnTo>
                      <a:pt y="14828" x="37760"/>
                    </a:lnTo>
                    <a:lnTo>
                      <a:pt y="15040" x="37859"/>
                    </a:lnTo>
                    <a:lnTo>
                      <a:pt y="15146" x="38155"/>
                    </a:lnTo>
                    <a:lnTo>
                      <a:pt y="15463" x="38551"/>
                    </a:lnTo>
                    <a:lnTo>
                      <a:pt y="15781" x="38946"/>
                    </a:lnTo>
                    <a:lnTo>
                      <a:pt y="15887" x="39144"/>
                    </a:lnTo>
                    <a:lnTo>
                      <a:pt y="16099" x="39342"/>
                    </a:lnTo>
                    <a:lnTo>
                      <a:pt y="16099" x="39539"/>
                    </a:lnTo>
                    <a:lnTo>
                      <a:pt y="16205" x="39638"/>
                    </a:lnTo>
                    <a:lnTo>
                      <a:pt y="16205" x="39539"/>
                    </a:lnTo>
                    <a:lnTo>
                      <a:pt y="16205" x="39342"/>
                    </a:lnTo>
                    <a:lnTo>
                      <a:pt y="16099" x="39045"/>
                    </a:lnTo>
                    <a:lnTo>
                      <a:pt y="16099" x="38748"/>
                    </a:lnTo>
                    <a:lnTo>
                      <a:pt y="16099" x="38452"/>
                    </a:lnTo>
                    <a:lnTo>
                      <a:pt y="16099" x="38254"/>
                    </a:lnTo>
                    <a:lnTo>
                      <a:pt y="15993" x="38056"/>
                    </a:lnTo>
                    <a:lnTo>
                      <a:pt y="15993" x="37760"/>
                    </a:lnTo>
                    <a:lnTo>
                      <a:pt y="15781" x="37463"/>
                    </a:lnTo>
                    <a:lnTo>
                      <a:pt y="15781" x="37167"/>
                    </a:lnTo>
                    <a:lnTo>
                      <a:pt y="15781" x="36870"/>
                    </a:lnTo>
                    <a:lnTo>
                      <a:pt y="15781" x="36574"/>
                    </a:lnTo>
                    <a:lnTo>
                      <a:pt y="15675" x="36178"/>
                    </a:lnTo>
                    <a:lnTo>
                      <a:pt y="15569" x="35882"/>
                    </a:lnTo>
                    <a:lnTo>
                      <a:pt y="15463" x="35388"/>
                    </a:lnTo>
                    <a:lnTo>
                      <a:pt y="15357" x="35091"/>
                    </a:lnTo>
                    <a:lnTo>
                      <a:pt y="15252" x="34597"/>
                    </a:lnTo>
                    <a:lnTo>
                      <a:pt y="15146" x="34201"/>
                    </a:lnTo>
                    <a:lnTo>
                      <a:pt y="15146" x="33806"/>
                    </a:lnTo>
                    <a:lnTo>
                      <a:pt y="15040" x="33411"/>
                    </a:lnTo>
                    <a:lnTo>
                      <a:pt y="14828" x="33114"/>
                    </a:lnTo>
                    <a:lnTo>
                      <a:pt y="14828" x="32916"/>
                    </a:lnTo>
                    <a:lnTo>
                      <a:pt y="14828" x="32620"/>
                    </a:lnTo>
                    <a:lnTo>
                      <a:pt y="14722" x="32521"/>
                    </a:lnTo>
                    <a:lnTo>
                      <a:pt y="14616" x="32225"/>
                    </a:lnTo>
                    <a:lnTo>
                      <a:pt y="14616" x="32027"/>
                    </a:lnTo>
                    <a:lnTo>
                      <a:pt y="14616" x="31730"/>
                    </a:lnTo>
                    <a:lnTo>
                      <a:pt y="14510" x="31533"/>
                    </a:lnTo>
                    <a:lnTo>
                      <a:pt y="14298" x="31236"/>
                    </a:lnTo>
                    <a:lnTo>
                      <a:pt y="14298" x="31038"/>
                    </a:lnTo>
                    <a:lnTo>
                      <a:pt y="14298" x="30742"/>
                    </a:lnTo>
                    <a:lnTo>
                      <a:pt y="14192" x="30544"/>
                    </a:lnTo>
                    <a:lnTo>
                      <a:pt y="14086" x="30346"/>
                    </a:lnTo>
                    <a:lnTo>
                      <a:pt y="13981" x="30149"/>
                    </a:lnTo>
                    <a:lnTo>
                      <a:pt y="13981" x="29852"/>
                    </a:lnTo>
                    <a:lnTo>
                      <a:pt y="13875" x="29655"/>
                    </a:lnTo>
                    <a:lnTo>
                      <a:pt y="13769" x="29358"/>
                    </a:lnTo>
                    <a:lnTo>
                      <a:pt y="13663" x="29061"/>
                    </a:lnTo>
                    <a:lnTo>
                      <a:pt y="13557" x="28864"/>
                    </a:lnTo>
                    <a:lnTo>
                      <a:pt y="13451" x="28567"/>
                    </a:lnTo>
                    <a:lnTo>
                      <a:pt y="13345" x="28370"/>
                    </a:lnTo>
                    <a:lnTo>
                      <a:pt y="13239" x="28172"/>
                    </a:lnTo>
                    <a:lnTo>
                      <a:pt y="13133" x="27875"/>
                    </a:lnTo>
                    <a:lnTo>
                      <a:pt y="13133" x="27579"/>
                    </a:lnTo>
                    <a:lnTo>
                      <a:pt y="12921" x="27282"/>
                    </a:lnTo>
                    <a:lnTo>
                      <a:pt y="12816" x="27085"/>
                    </a:lnTo>
                    <a:lnTo>
                      <a:pt y="12816" x="26788"/>
                    </a:lnTo>
                    <a:lnTo>
                      <a:pt y="12710" x="26590"/>
                    </a:lnTo>
                    <a:lnTo>
                      <a:pt y="12498" x="26393"/>
                    </a:lnTo>
                    <a:lnTo>
                      <a:pt y="12286" x="26096"/>
                    </a:lnTo>
                    <a:lnTo>
                      <a:pt y="12286" x="25799"/>
                    </a:lnTo>
                    <a:lnTo>
                      <a:pt y="12180" x="25602"/>
                    </a:lnTo>
                    <a:lnTo>
                      <a:pt y="11968" x="25404"/>
                    </a:lnTo>
                    <a:lnTo>
                      <a:pt y="11968" x="25206"/>
                    </a:lnTo>
                    <a:lnTo>
                      <a:pt y="11756" x="24910"/>
                    </a:lnTo>
                    <a:lnTo>
                      <a:pt y="11650" x="24712"/>
                    </a:lnTo>
                    <a:lnTo>
                      <a:pt y="11545" x="24416"/>
                    </a:lnTo>
                    <a:lnTo>
                      <a:pt y="11439" x="24119"/>
                    </a:lnTo>
                    <a:lnTo>
                      <a:pt y="11333" x="23921"/>
                    </a:lnTo>
                    <a:lnTo>
                      <a:pt y="11333" x="23625"/>
                    </a:lnTo>
                    <a:lnTo>
                      <a:pt y="11121" x="23427"/>
                    </a:lnTo>
                    <a:lnTo>
                      <a:pt y="11121" x="23229"/>
                    </a:lnTo>
                    <a:lnTo>
                      <a:pt y="11015" x="23032"/>
                    </a:lnTo>
                    <a:lnTo>
                      <a:pt y="10909" x="22834"/>
                    </a:lnTo>
                    <a:lnTo>
                      <a:pt y="10697" x="22340"/>
                    </a:lnTo>
                    <a:lnTo>
                      <a:pt y="10485" x="21944"/>
                    </a:lnTo>
                    <a:lnTo>
                      <a:pt y="10274" x="21549"/>
                    </a:lnTo>
                    <a:lnTo>
                      <a:pt y="10062" x="21154"/>
                    </a:lnTo>
                    <a:lnTo>
                      <a:pt y="9850" x="20857"/>
                    </a:lnTo>
                    <a:lnTo>
                      <a:pt y="9744" x="20561"/>
                    </a:lnTo>
                    <a:lnTo>
                      <a:pt y="9638" x="20066"/>
                    </a:lnTo>
                    <a:lnTo>
                      <a:pt y="9426" x="19869"/>
                    </a:lnTo>
                    <a:lnTo>
                      <a:pt y="9320" x="19572"/>
                    </a:lnTo>
                    <a:lnTo>
                      <a:pt y="9214" x="19374"/>
                    </a:lnTo>
                    <a:lnTo>
                      <a:pt y="9003" x="19078"/>
                    </a:lnTo>
                    <a:lnTo>
                      <a:pt y="9003" x="18979"/>
                    </a:lnTo>
                    <a:lnTo>
                      <a:pt y="8897" x="18683"/>
                    </a:lnTo>
                    <a:lnTo>
                      <a:pt y="8791" x="18584"/>
                    </a:lnTo>
                    <a:lnTo>
                      <a:pt y="8685" x="18386"/>
                    </a:lnTo>
                    <a:lnTo>
                      <a:pt y="8685" x="18386"/>
                    </a:lnTo>
                    <a:lnTo>
                      <a:pt y="13557" x="21846"/>
                    </a:lnTo>
                    <a:lnTo>
                      <a:pt y="9320" x="12949"/>
                    </a:lnTo>
                    <a:lnTo>
                      <a:pt y="7626" x="2966"/>
                    </a:lnTo>
                    <a:lnTo>
                      <a:pt y="5931" x="6722"/>
                    </a:lnTo>
                    <a:lnTo>
                      <a:pt y="2436" x="3559"/>
                    </a:lnTo>
                    <a:lnTo>
                      <a:pt y="0" x="0"/>
                    </a:lnTo>
                    <a:lnTo>
                      <a:pt y="0"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94" name="Shape 294"/>
              <p:cNvSpPr/>
              <p:nvPr/>
            </p:nvSpPr>
            <p:spPr>
              <a:xfrm>
                <a:off y="2150025" x="1976925"/>
                <a:ext cy="648750" cx="852575"/>
              </a:xfrm>
              <a:custGeom>
                <a:pathLst>
                  <a:path w="34103" extrusionOk="0" h="25950">
                    <a:moveTo>
                      <a:pt y="25950" x="26689"/>
                    </a:moveTo>
                    <a:lnTo>
                      <a:pt y="17582" x="30248"/>
                    </a:lnTo>
                    <a:lnTo>
                      <a:pt y="9745" x="34103"/>
                    </a:lnTo>
                    <a:lnTo>
                      <a:pt y="13875" x="29852"/>
                    </a:lnTo>
                    <a:lnTo>
                      <a:pt y="17265" x="27381"/>
                    </a:lnTo>
                    <a:lnTo>
                      <a:pt y="8368" x="26689"/>
                    </a:lnTo>
                    <a:lnTo>
                      <a:pt y="742" x="24514"/>
                    </a:lnTo>
                    <a:lnTo>
                      <a:pt y="8368" x="24514"/>
                    </a:lnTo>
                    <a:lnTo>
                      <a:pt y="1" x="18979"/>
                    </a:lnTo>
                    <a:lnTo>
                      <a:pt y="16206" x="23427"/>
                    </a:lnTo>
                    <a:lnTo>
                      <a:pt y="20336" x="23131"/>
                    </a:lnTo>
                    <a:lnTo>
                      <a:pt y="16206" x="989"/>
                    </a:lnTo>
                    <a:lnTo>
                      <a:pt y="21078" x="12851"/>
                    </a:lnTo>
                    <a:lnTo>
                      <a:pt y="22454" x="0"/>
                    </a:lnTo>
                    <a:lnTo>
                      <a:pt y="25950" x="26689"/>
                    </a:lnTo>
                    <a:lnTo>
                      <a:pt y="25950" x="2668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295" name="Shape 295"/>
            <p:cNvPicPr preferRelativeResize="0"/>
            <p:nvPr/>
          </p:nvPicPr>
          <p:blipFill>
            <a:blip r:embed="rId6"/>
            <a:stretch>
              <a:fillRect/>
            </a:stretch>
          </p:blipFill>
          <p:spPr>
            <a:xfrm>
              <a:off y="4868862" x="7740650"/>
              <a:ext cy="1497012" cx="1120775"/>
            </a:xfrm>
            <a:prstGeom prst="rect">
              <a:avLst/>
            </a:prstGeom>
          </p:spPr>
        </p:pic>
      </p:grpSp>
      <p:grpSp>
        <p:nvGrpSpPr>
          <p:cNvPr id="296" name="Shape 296"/>
          <p:cNvGrpSpPr/>
          <p:nvPr/>
        </p:nvGrpSpPr>
        <p:grpSpPr>
          <a:xfrm>
            <a:off y="2493623" x="250825"/>
            <a:ext cy="3994488" cx="4221170"/>
            <a:chOff y="2493623" x="250825"/>
            <a:chExt cy="3994488" cx="4221170"/>
          </a:xfrm>
        </p:grpSpPr>
        <p:grpSp>
          <p:nvGrpSpPr>
            <p:cNvPr id="297" name="Shape 297"/>
            <p:cNvGrpSpPr/>
            <p:nvPr/>
          </p:nvGrpSpPr>
          <p:grpSpPr>
            <a:xfrm>
              <a:off y="5452137" x="2916236"/>
              <a:ext cy="1026959" cx="935037"/>
              <a:chOff y="20325" x="0"/>
              <a:chExt cy="2976550" cx="3000000"/>
            </a:xfrm>
          </p:grpSpPr>
          <p:sp>
            <p:nvSpPr>
              <p:cNvPr id="298" name="Shape 298"/>
              <p:cNvSpPr/>
              <p:nvPr/>
            </p:nvSpPr>
            <p:spPr>
              <a:xfrm>
                <a:off y="161100" x="0"/>
                <a:ext cy="2710650" cx="3000000"/>
              </a:xfrm>
              <a:custGeom>
                <a:pathLst>
                  <a:path w="120000" extrusionOk="0" h="108426">
                    <a:moveTo>
                      <a:pt y="108426" x="120000"/>
                    </a:moveTo>
                    <a:lnTo>
                      <a:pt y="0" x="120000"/>
                    </a:lnTo>
                    <a:lnTo>
                      <a:pt y="0" x="0"/>
                    </a:lnTo>
                    <a:lnTo>
                      <a:pt y="108426" x="0"/>
                    </a:lnTo>
                    <a:lnTo>
                      <a:pt y="108426" x="120000"/>
                    </a:lnTo>
                    <a:close/>
                  </a:path>
                </a:pathLst>
              </a:custGeom>
              <a:solidFill>
                <a:srgbClr val="7CB27C"/>
              </a:solidFill>
              <a:ln>
                <a:noFill/>
              </a:ln>
            </p:spPr>
            <p:txBody>
              <a:bodyPr bIns="91425" rIns="91425" lIns="91425" tIns="91425" anchor="ctr" anchorCtr="0">
                <a:noAutofit/>
              </a:bodyPr>
              <a:lstStyle/>
              <a:p>
                <a:pPr>
                  <a:spcBef>
                    <a:spcPts val="0"/>
                  </a:spcBef>
                  <a:buNone/>
                </a:pPr>
                <a:r>
                  <a:t/>
                </a:r>
                <a:endParaRPr/>
              </a:p>
            </p:txBody>
          </p:sp>
          <p:sp>
            <p:nvSpPr>
              <p:cNvPr id="299" name="Shape 299"/>
              <p:cNvSpPr/>
              <p:nvPr/>
            </p:nvSpPr>
            <p:spPr>
              <a:xfrm>
                <a:off y="1956725" x="640500"/>
                <a:ext cy="1010450" cx="1817675"/>
              </a:xfrm>
              <a:custGeom>
                <a:pathLst>
                  <a:path w="72707" extrusionOk="0" h="40418">
                    <a:moveTo>
                      <a:pt y="1189" x="72707"/>
                    </a:moveTo>
                    <a:lnTo>
                      <a:pt y="1189" x="72430"/>
                    </a:lnTo>
                    <a:lnTo>
                      <a:pt y="1189" x="71806"/>
                    </a:lnTo>
                    <a:lnTo>
                      <a:pt y="1126" x="70768"/>
                    </a:lnTo>
                    <a:lnTo>
                      <a:pt y="1126" x="69452"/>
                    </a:lnTo>
                    <a:lnTo>
                      <a:pt y="1064" x="67721"/>
                    </a:lnTo>
                    <a:lnTo>
                      <a:pt y="1064" x="65782"/>
                    </a:lnTo>
                    <a:lnTo>
                      <a:pt y="1001" x="63566"/>
                    </a:lnTo>
                    <a:lnTo>
                      <a:pt y="1001" x="61143"/>
                    </a:lnTo>
                    <a:lnTo>
                      <a:pt y="939" x="58442"/>
                    </a:lnTo>
                    <a:lnTo>
                      <a:pt y="876" x="55603"/>
                    </a:lnTo>
                    <a:lnTo>
                      <a:pt y="813" x="52626"/>
                    </a:lnTo>
                    <a:lnTo>
                      <a:pt y="813" x="49441"/>
                    </a:lnTo>
                    <a:lnTo>
                      <a:pt y="751" x="46186"/>
                    </a:lnTo>
                    <a:lnTo>
                      <a:pt y="688" x="42932"/>
                    </a:lnTo>
                    <a:lnTo>
                      <a:pt y="626" x="39539"/>
                    </a:lnTo>
                    <a:lnTo>
                      <a:pt y="563" x="36146"/>
                    </a:lnTo>
                    <a:lnTo>
                      <a:pt y="501" x="32753"/>
                    </a:lnTo>
                    <a:lnTo>
                      <a:pt y="438" x="29360"/>
                    </a:lnTo>
                    <a:lnTo>
                      <a:pt y="438" x="26105"/>
                    </a:lnTo>
                    <a:lnTo>
                      <a:pt y="375" x="22851"/>
                    </a:lnTo>
                    <a:lnTo>
                      <a:pt y="313" x="19735"/>
                    </a:lnTo>
                    <a:lnTo>
                      <a:pt y="250" x="16757"/>
                    </a:lnTo>
                    <a:lnTo>
                      <a:pt y="188" x="13918"/>
                    </a:lnTo>
                    <a:lnTo>
                      <a:pt y="188" x="11287"/>
                    </a:lnTo>
                    <a:lnTo>
                      <a:pt y="125" x="8864"/>
                    </a:lnTo>
                    <a:lnTo>
                      <a:pt y="125" x="6648"/>
                    </a:lnTo>
                    <a:lnTo>
                      <a:pt y="63" x="4709"/>
                    </a:lnTo>
                    <a:lnTo>
                      <a:pt y="63" x="3116"/>
                    </a:lnTo>
                    <a:lnTo>
                      <a:pt y="0" x="1801"/>
                    </a:lnTo>
                    <a:lnTo>
                      <a:pt y="0" x="831"/>
                    </a:lnTo>
                    <a:lnTo>
                      <a:pt y="0" x="208"/>
                    </a:lnTo>
                    <a:lnTo>
                      <a:pt y="0" x="0"/>
                    </a:lnTo>
                    <a:lnTo>
                      <a:pt y="0" x="208"/>
                    </a:lnTo>
                    <a:lnTo>
                      <a:pt y="63" x="762"/>
                    </a:lnTo>
                    <a:lnTo>
                      <a:pt y="188" x="1662"/>
                    </a:lnTo>
                    <a:lnTo>
                      <a:pt y="313" x="2909"/>
                    </a:lnTo>
                    <a:lnTo>
                      <a:pt y="438" x="4501"/>
                    </a:lnTo>
                    <a:lnTo>
                      <a:pt y="626" x="6302"/>
                    </a:lnTo>
                    <a:lnTo>
                      <a:pt y="813" x="8379"/>
                    </a:lnTo>
                    <a:lnTo>
                      <a:pt y="1064" x="10664"/>
                    </a:lnTo>
                    <a:lnTo>
                      <a:pt y="1251" x="13157"/>
                    </a:lnTo>
                    <a:lnTo>
                      <a:pt y="1564" x="15857"/>
                    </a:lnTo>
                    <a:lnTo>
                      <a:pt y="1814" x="18627"/>
                    </a:lnTo>
                    <a:lnTo>
                      <a:pt y="2127" x="21604"/>
                    </a:lnTo>
                    <a:lnTo>
                      <a:pt y="2378" x="24651"/>
                    </a:lnTo>
                    <a:lnTo>
                      <a:pt y="2690" x="27767"/>
                    </a:lnTo>
                    <a:lnTo>
                      <a:pt y="3003" x="30952"/>
                    </a:lnTo>
                    <a:lnTo>
                      <a:pt y="3316" x="34138"/>
                    </a:lnTo>
                    <a:lnTo>
                      <a:pt y="3629" x="37323"/>
                    </a:lnTo>
                    <a:lnTo>
                      <a:pt y="3942" x="40508"/>
                    </a:lnTo>
                    <a:lnTo>
                      <a:pt y="4254" x="43624"/>
                    </a:lnTo>
                    <a:lnTo>
                      <a:pt y="4505" x="46671"/>
                    </a:lnTo>
                    <a:lnTo>
                      <a:pt y="4818" x="49648"/>
                    </a:lnTo>
                    <a:lnTo>
                      <a:pt y="5068" x="52487"/>
                    </a:lnTo>
                    <a:lnTo>
                      <a:pt y="5381" x="55119"/>
                    </a:lnTo>
                    <a:lnTo>
                      <a:pt y="5568" x="57611"/>
                    </a:lnTo>
                    <a:lnTo>
                      <a:pt y="5819" x="59966"/>
                    </a:lnTo>
                    <a:lnTo>
                      <a:pt y="6006" x="62043"/>
                    </a:lnTo>
                    <a:lnTo>
                      <a:pt y="6194" x="63843"/>
                    </a:lnTo>
                    <a:lnTo>
                      <a:pt y="6319" x="65367"/>
                    </a:lnTo>
                    <a:lnTo>
                      <a:pt y="6444" x="66613"/>
                    </a:lnTo>
                    <a:lnTo>
                      <a:pt y="6569" x="67583"/>
                    </a:lnTo>
                    <a:lnTo>
                      <a:pt y="6632" x="68136"/>
                    </a:lnTo>
                    <a:lnTo>
                      <a:pt y="6632" x="68344"/>
                    </a:lnTo>
                    <a:lnTo>
                      <a:pt y="40417" x="65851"/>
                    </a:lnTo>
                    <a:lnTo>
                      <a:pt y="40417" x="71599"/>
                    </a:lnTo>
                    <a:lnTo>
                      <a:pt y="1189" x="7270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300" name="Shape 300"/>
              <p:cNvSpPr/>
              <p:nvPr/>
            </p:nvSpPr>
            <p:spPr>
              <a:xfrm>
                <a:off y="1263800" x="810150"/>
                <a:ext cy="708575" cx="193900"/>
              </a:xfrm>
              <a:custGeom>
                <a:pathLst>
                  <a:path w="7756" extrusionOk="0" h="28343">
                    <a:moveTo>
                      <a:pt y="27467" x="277"/>
                    </a:moveTo>
                    <a:lnTo>
                      <a:pt y="27905" x="693"/>
                    </a:lnTo>
                    <a:lnTo>
                      <a:pt y="28218" x="1454"/>
                    </a:lnTo>
                    <a:lnTo>
                      <a:pt y="28343" x="2424"/>
                    </a:lnTo>
                    <a:lnTo>
                      <a:pt y="28343" x="3601"/>
                    </a:lnTo>
                    <a:lnTo>
                      <a:pt y="28280" x="4778"/>
                    </a:lnTo>
                    <a:lnTo>
                      <a:pt y="28155" x="5955"/>
                    </a:lnTo>
                    <a:lnTo>
                      <a:pt y="27967" x="6994"/>
                    </a:lnTo>
                    <a:lnTo>
                      <a:pt y="27780" x="7756"/>
                    </a:lnTo>
                    <a:lnTo>
                      <a:pt y="1" x="4640"/>
                    </a:lnTo>
                    <a:lnTo>
                      <a:pt y="564" x="0"/>
                    </a:lnTo>
                    <a:lnTo>
                      <a:pt y="27467" x="27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301" name="Shape 301"/>
              <p:cNvSpPr/>
              <p:nvPr/>
            </p:nvSpPr>
            <p:spPr>
              <a:xfrm>
                <a:off y="1271625" x="1490475"/>
                <a:ext cy="708575" cx="192175"/>
              </a:xfrm>
              <a:custGeom>
                <a:pathLst>
                  <a:path w="7687" extrusionOk="0" h="28343">
                    <a:moveTo>
                      <a:pt y="27467" x="277"/>
                    </a:moveTo>
                    <a:lnTo>
                      <a:pt y="27905" x="693"/>
                    </a:lnTo>
                    <a:lnTo>
                      <a:pt y="28217" x="1454"/>
                    </a:lnTo>
                    <a:lnTo>
                      <a:pt y="28343" x="2424"/>
                    </a:lnTo>
                    <a:lnTo>
                      <a:pt y="28343" x="3532"/>
                    </a:lnTo>
                    <a:lnTo>
                      <a:pt y="28280" x="4709"/>
                    </a:lnTo>
                    <a:lnTo>
                      <a:pt y="28155" x="5886"/>
                    </a:lnTo>
                    <a:lnTo>
                      <a:pt y="27967" x="6925"/>
                    </a:lnTo>
                    <a:lnTo>
                      <a:pt y="27779" x="7686"/>
                    </a:lnTo>
                    <a:lnTo>
                      <a:pt y="0" x="4501"/>
                    </a:lnTo>
                    <a:lnTo>
                      <a:pt y="564" x="0"/>
                    </a:lnTo>
                    <a:lnTo>
                      <a:pt y="27467" x="277"/>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302" name="Shape 302"/>
              <p:cNvSpPr/>
              <p:nvPr/>
            </p:nvSpPr>
            <p:spPr>
              <a:xfrm>
                <a:off y="1274750" x="2170800"/>
                <a:ext cy="708575" cx="192175"/>
              </a:xfrm>
              <a:custGeom>
                <a:pathLst>
                  <a:path w="7687" extrusionOk="0" h="28343">
                    <a:moveTo>
                      <a:pt y="27467" x="208"/>
                    </a:moveTo>
                    <a:lnTo>
                      <a:pt y="27967" x="623"/>
                    </a:lnTo>
                    <a:lnTo>
                      <a:pt y="28218" x="1385"/>
                    </a:lnTo>
                    <a:lnTo>
                      <a:pt y="28343" x="2354"/>
                    </a:lnTo>
                    <a:lnTo>
                      <a:pt y="28343" x="3532"/>
                    </a:lnTo>
                    <a:lnTo>
                      <a:pt y="28280" x="4709"/>
                    </a:lnTo>
                    <a:lnTo>
                      <a:pt y="28155" x="5886"/>
                    </a:lnTo>
                    <a:lnTo>
                      <a:pt y="27967" x="6924"/>
                    </a:lnTo>
                    <a:lnTo>
                      <a:pt y="27780" x="7686"/>
                    </a:lnTo>
                    <a:lnTo>
                      <a:pt y="1" x="4570"/>
                    </a:lnTo>
                    <a:lnTo>
                      <a:pt y="564" x="0"/>
                    </a:lnTo>
                    <a:lnTo>
                      <a:pt y="27467" x="208"/>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303" name="Shape 303"/>
              <p:cNvSpPr/>
              <p:nvPr/>
            </p:nvSpPr>
            <p:spPr>
              <a:xfrm>
                <a:off y="57850" x="1351975"/>
                <a:ext cy="1129325" cx="1450700"/>
              </a:xfrm>
              <a:custGeom>
                <a:pathLst>
                  <a:path w="58028" extrusionOk="0" h="45173">
                    <a:moveTo>
                      <a:pt y="22337" x="44802"/>
                    </a:moveTo>
                    <a:lnTo>
                      <a:pt y="21648" x="45632"/>
                    </a:lnTo>
                    <a:lnTo>
                      <a:pt y="20960" x="46740"/>
                    </a:lnTo>
                    <a:lnTo>
                      <a:pt y="20272" x="47987"/>
                    </a:lnTo>
                    <a:lnTo>
                      <a:pt y="19521" x="49372"/>
                    </a:lnTo>
                    <a:lnTo>
                      <a:pt y="18770" x="50618"/>
                    </a:lnTo>
                    <a:lnTo>
                      <a:pt y="17957" x="51726"/>
                    </a:lnTo>
                    <a:lnTo>
                      <a:pt y="17081" x="52557"/>
                    </a:lnTo>
                    <a:lnTo>
                      <a:pt y="16205" x="52972"/>
                    </a:lnTo>
                    <a:lnTo>
                      <a:pt y="14704" x="53249"/>
                    </a:lnTo>
                    <a:lnTo>
                      <a:pt y="13390" x="53249"/>
                    </a:lnTo>
                    <a:lnTo>
                      <a:pt y="12326" x="52972"/>
                    </a:lnTo>
                    <a:lnTo>
                      <a:pt y="11388" x="52488"/>
                    </a:lnTo>
                    <a:lnTo>
                      <a:pt y="10637" x="51726"/>
                    </a:lnTo>
                    <a:lnTo>
                      <a:pt y="9949" x="50687"/>
                    </a:lnTo>
                    <a:lnTo>
                      <a:pt y="9386" x="49372"/>
                    </a:lnTo>
                    <a:lnTo>
                      <a:pt y="8823" x="47710"/>
                    </a:lnTo>
                    <a:lnTo>
                      <a:pt y="8572" x="46671"/>
                    </a:lnTo>
                    <a:lnTo>
                      <a:pt y="8447" x="45425"/>
                    </a:lnTo>
                    <a:lnTo>
                      <a:pt y="8447" x="44109"/>
                    </a:lnTo>
                    <a:lnTo>
                      <a:pt y="8510" x="42655"/>
                    </a:lnTo>
                    <a:lnTo>
                      <a:pt y="8572" x="41132"/>
                    </a:lnTo>
                    <a:lnTo>
                      <a:pt y="8760" x="39608"/>
                    </a:lnTo>
                    <a:lnTo>
                      <a:pt y="9010" x="37946"/>
                    </a:lnTo>
                    <a:lnTo>
                      <a:pt y="9261" x="36354"/>
                    </a:lnTo>
                    <a:lnTo>
                      <a:pt y="9636" x="34692"/>
                    </a:lnTo>
                    <a:lnTo>
                      <a:pt y="9949" x="33099"/>
                    </a:lnTo>
                    <a:lnTo>
                      <a:pt y="10324" x="31576"/>
                    </a:lnTo>
                    <a:lnTo>
                      <a:pt y="10762" x="30122"/>
                    </a:lnTo>
                    <a:lnTo>
                      <a:pt y="11138" x="28737"/>
                    </a:lnTo>
                    <a:lnTo>
                      <a:pt y="11513" x="27491"/>
                    </a:lnTo>
                    <a:lnTo>
                      <a:pt y="11951" x="26313"/>
                    </a:lnTo>
                    <a:lnTo>
                      <a:pt y="12326" x="25344"/>
                    </a:lnTo>
                    <a:lnTo>
                      <a:pt y="10387" x="25136"/>
                    </a:lnTo>
                    <a:lnTo>
                      <a:pt y="7571" x="24929"/>
                    </a:lnTo>
                    <a:lnTo>
                      <a:pt y="4881" x="24444"/>
                    </a:lnTo>
                    <a:lnTo>
                      <a:pt y="3192" x="23405"/>
                    </a:lnTo>
                    <a:lnTo>
                      <a:pt y="2504" x="22297"/>
                    </a:lnTo>
                    <a:lnTo>
                      <a:pt y="1878" x="21120"/>
                    </a:lnTo>
                    <a:lnTo>
                      <a:pt y="1315" x="19943"/>
                    </a:lnTo>
                    <a:lnTo>
                      <a:pt y="877" x="18697"/>
                    </a:lnTo>
                    <a:lnTo>
                      <a:pt y="501" x="17519"/>
                    </a:lnTo>
                    <a:lnTo>
                      <a:pt y="251" x="16273"/>
                    </a:lnTo>
                    <a:lnTo>
                      <a:pt y="63" x="15027"/>
                    </a:lnTo>
                    <a:lnTo>
                      <a:pt y="1" x="13780"/>
                    </a:lnTo>
                    <a:lnTo>
                      <a:pt y="1" x="12534"/>
                    </a:lnTo>
                    <a:lnTo>
                      <a:pt y="126" x="11357"/>
                    </a:lnTo>
                    <a:lnTo>
                      <a:pt y="314" x="10180"/>
                    </a:lnTo>
                    <a:lnTo>
                      <a:pt y="627" x="9002"/>
                    </a:lnTo>
                    <a:lnTo>
                      <a:pt y="1002" x="7894"/>
                    </a:lnTo>
                    <a:lnTo>
                      <a:pt y="1502" x="6787"/>
                    </a:lnTo>
                    <a:lnTo>
                      <a:pt y="2128" x="5748"/>
                    </a:lnTo>
                    <a:lnTo>
                      <a:pt y="2879" x="4778"/>
                    </a:lnTo>
                    <a:lnTo>
                      <a:pt y="3067" x="4571"/>
                    </a:lnTo>
                    <a:lnTo>
                      <a:pt y="3254" x="4432"/>
                    </a:lnTo>
                    <a:lnTo>
                      <a:pt y="3505" x="4432"/>
                    </a:lnTo>
                    <a:lnTo>
                      <a:pt y="3755" x="4501"/>
                    </a:lnTo>
                    <a:lnTo>
                      <a:pt y="3817" x="4640"/>
                    </a:lnTo>
                    <a:lnTo>
                      <a:pt y="3817" x="5055"/>
                    </a:lnTo>
                    <a:lnTo>
                      <a:pt y="3755" x="5679"/>
                    </a:lnTo>
                    <a:lnTo>
                      <a:pt y="3755" x="6510"/>
                    </a:lnTo>
                    <a:lnTo>
                      <a:pt y="3755" x="7410"/>
                    </a:lnTo>
                    <a:lnTo>
                      <a:pt y="3692" x="8518"/>
                    </a:lnTo>
                    <a:lnTo>
                      <a:pt y="3692" x="9695"/>
                    </a:lnTo>
                    <a:lnTo>
                      <a:pt y="3692" x="10941"/>
                    </a:lnTo>
                    <a:lnTo>
                      <a:pt y="3755" x="12188"/>
                    </a:lnTo>
                    <a:lnTo>
                      <a:pt y="3880" x="13434"/>
                    </a:lnTo>
                    <a:lnTo>
                      <a:pt y="4068" x="14750"/>
                    </a:lnTo>
                    <a:lnTo>
                      <a:pt y="4255" x="15927"/>
                    </a:lnTo>
                    <a:lnTo>
                      <a:pt y="4568" x="17104"/>
                    </a:lnTo>
                    <a:lnTo>
                      <a:pt y="5006" x="18143"/>
                    </a:lnTo>
                    <a:lnTo>
                      <a:pt y="5444" x="19043"/>
                    </a:lnTo>
                    <a:lnTo>
                      <a:pt y="6070" x="19804"/>
                    </a:lnTo>
                    <a:lnTo>
                      <a:pt y="8572" x="20705"/>
                    </a:lnTo>
                    <a:lnTo>
                      <a:pt y="12389" x="21051"/>
                    </a:lnTo>
                    <a:lnTo>
                      <a:pt y="15892" x="21120"/>
                    </a:lnTo>
                    <a:lnTo>
                      <a:pt y="17394" x="21051"/>
                    </a:lnTo>
                    <a:lnTo>
                      <a:pt y="17457" x="21466"/>
                    </a:lnTo>
                    <a:lnTo>
                      <a:pt y="17331" x="22089"/>
                    </a:lnTo>
                    <a:lnTo>
                      <a:pt y="17144" x="22920"/>
                    </a:lnTo>
                    <a:lnTo>
                      <a:pt y="16768" x="24028"/>
                    </a:lnTo>
                    <a:lnTo>
                      <a:pt y="16393" x="25275"/>
                    </a:lnTo>
                    <a:lnTo>
                      <a:pt y="15892" x="26660"/>
                    </a:lnTo>
                    <a:lnTo>
                      <a:pt y="15392" x="28114"/>
                    </a:lnTo>
                    <a:lnTo>
                      <a:pt y="14891" x="29637"/>
                    </a:lnTo>
                    <a:lnTo>
                      <a:pt y="14391" x="31230"/>
                    </a:lnTo>
                    <a:lnTo>
                      <a:pt y="13953" x="32892"/>
                    </a:lnTo>
                    <a:lnTo>
                      <a:pt y="13578" x="34484"/>
                    </a:lnTo>
                    <a:lnTo>
                      <a:pt y="13265" x="36008"/>
                    </a:lnTo>
                    <a:lnTo>
                      <a:pt y="13140" x="37462"/>
                    </a:lnTo>
                    <a:lnTo>
                      <a:pt y="13140" x="38847"/>
                    </a:lnTo>
                    <a:lnTo>
                      <a:pt y="13327" x="40093"/>
                    </a:lnTo>
                    <a:lnTo>
                      <a:pt y="13703" x="41132"/>
                    </a:lnTo>
                    <a:lnTo>
                      <a:pt y="14704" x="40370"/>
                    </a:lnTo>
                    <a:lnTo>
                      <a:pt y="15830" x="38985"/>
                    </a:lnTo>
                    <a:lnTo>
                      <a:pt y="17019" x="37254"/>
                    </a:lnTo>
                    <a:lnTo>
                      <a:pt y="18333" x="35384"/>
                    </a:lnTo>
                    <a:lnTo>
                      <a:pt y="19584" x="33584"/>
                    </a:lnTo>
                    <a:lnTo>
                      <a:pt y="20710" x="32061"/>
                    </a:lnTo>
                    <a:lnTo>
                      <a:pt y="21711" x="31022"/>
                    </a:lnTo>
                    <a:lnTo>
                      <a:pt y="22524" x="30607"/>
                    </a:lnTo>
                    <a:lnTo>
                      <a:pt y="22587" x="30814"/>
                    </a:lnTo>
                    <a:lnTo>
                      <a:pt y="22837" x="31368"/>
                    </a:lnTo>
                    <a:lnTo>
                      <a:pt y="23213" x="32268"/>
                    </a:lnTo>
                    <a:lnTo>
                      <a:pt y="23776" x="33376"/>
                    </a:lnTo>
                    <a:lnTo>
                      <a:pt y="24339" x="34761"/>
                    </a:lnTo>
                    <a:lnTo>
                      <a:pt y="25090" x="36215"/>
                    </a:lnTo>
                    <a:lnTo>
                      <a:pt y="25903" x="37739"/>
                    </a:lnTo>
                    <a:lnTo>
                      <a:pt y="26779" x="39331"/>
                    </a:lnTo>
                    <a:lnTo>
                      <a:pt y="27655" x="40855"/>
                    </a:lnTo>
                    <a:lnTo>
                      <a:pt y="28656" x="42240"/>
                    </a:lnTo>
                    <a:lnTo>
                      <a:pt y="29594" x="43555"/>
                    </a:lnTo>
                    <a:lnTo>
                      <a:pt y="30595" x="44594"/>
                    </a:lnTo>
                    <a:lnTo>
                      <a:pt y="31534" x="45356"/>
                    </a:lnTo>
                    <a:lnTo>
                      <a:pt y="32472" x="45771"/>
                    </a:lnTo>
                    <a:lnTo>
                      <a:pt y="33411" x="45840"/>
                    </a:lnTo>
                    <a:lnTo>
                      <a:pt y="34224" x="45425"/>
                    </a:lnTo>
                    <a:lnTo>
                      <a:pt y="34912" x="43971"/>
                    </a:lnTo>
                    <a:lnTo>
                      <a:pt y="35350" x="42517"/>
                    </a:lnTo>
                    <a:lnTo>
                      <a:pt y="35600" x="41062"/>
                    </a:lnTo>
                    <a:lnTo>
                      <a:pt y="35600" x="39539"/>
                    </a:lnTo>
                    <a:lnTo>
                      <a:pt y="35475" x="38085"/>
                    </a:lnTo>
                    <a:lnTo>
                      <a:pt y="35225" x="36700"/>
                    </a:lnTo>
                    <a:lnTo>
                      <a:pt y="34850" x="35315"/>
                    </a:lnTo>
                    <a:lnTo>
                      <a:pt y="34349" x="33999"/>
                    </a:lnTo>
                    <a:lnTo>
                      <a:pt y="33849" x="32822"/>
                    </a:lnTo>
                    <a:lnTo>
                      <a:pt y="33348" x="31714"/>
                    </a:lnTo>
                    <a:lnTo>
                      <a:pt y="32785" x="30745"/>
                    </a:lnTo>
                    <a:lnTo>
                      <a:pt y="32285" x="29845"/>
                    </a:lnTo>
                    <a:lnTo>
                      <a:pt y="31847" x="29222"/>
                    </a:lnTo>
                    <a:lnTo>
                      <a:pt y="31534" x="28668"/>
                    </a:lnTo>
                    <a:lnTo>
                      <a:pt y="31283" x="28391"/>
                    </a:lnTo>
                    <a:lnTo>
                      <a:pt y="31221" x="28252"/>
                    </a:lnTo>
                    <a:lnTo>
                      <a:pt y="31659" x="28114"/>
                    </a:lnTo>
                    <a:lnTo>
                      <a:pt y="32472" x="27352"/>
                    </a:lnTo>
                    <a:lnTo>
                      <a:pt y="33598" x="26175"/>
                    </a:lnTo>
                    <a:lnTo>
                      <a:pt y="34912" x="24721"/>
                    </a:lnTo>
                    <a:lnTo>
                      <a:pt y="36164" x="23267"/>
                    </a:lnTo>
                    <a:lnTo>
                      <a:pt y="37290" x="21951"/>
                    </a:lnTo>
                    <a:lnTo>
                      <a:pt y="38041" x="20843"/>
                    </a:lnTo>
                    <a:lnTo>
                      <a:pt y="38416" x="20289"/>
                    </a:lnTo>
                    <a:lnTo>
                      <a:pt y="38604" x="19181"/>
                    </a:lnTo>
                    <a:lnTo>
                      <a:pt y="38604" x="17866"/>
                    </a:lnTo>
                    <a:lnTo>
                      <a:pt y="38541" x="16481"/>
                    </a:lnTo>
                    <a:lnTo>
                      <a:pt y="38353" x="14957"/>
                    </a:lnTo>
                    <a:lnTo>
                      <a:pt y="38103" x="13365"/>
                    </a:lnTo>
                    <a:lnTo>
                      <a:pt y="37790" x="11772"/>
                    </a:lnTo>
                    <a:lnTo>
                      <a:pt y="37415" x="10110"/>
                    </a:lnTo>
                    <a:lnTo>
                      <a:pt y="37039" x="8518"/>
                    </a:lnTo>
                    <a:lnTo>
                      <a:pt y="36664" x="6994"/>
                    </a:lnTo>
                    <a:lnTo>
                      <a:pt y="36289" x="5540"/>
                    </a:lnTo>
                    <a:lnTo>
                      <a:pt y="35976" x="4155"/>
                    </a:lnTo>
                    <a:lnTo>
                      <a:pt y="35726" x="2909"/>
                    </a:lnTo>
                    <a:lnTo>
                      <a:pt y="35600" x="1870"/>
                    </a:lnTo>
                    <a:lnTo>
                      <a:pt y="35538" x="970"/>
                    </a:lnTo>
                    <a:lnTo>
                      <a:pt y="35600" x="347"/>
                    </a:lnTo>
                    <a:lnTo>
                      <a:pt y="35788" x="1"/>
                    </a:lnTo>
                    <a:lnTo>
                      <a:pt y="35913" x="208"/>
                    </a:lnTo>
                    <a:lnTo>
                      <a:pt y="36164" x="762"/>
                    </a:lnTo>
                    <a:lnTo>
                      <a:pt y="36602" x="1662"/>
                    </a:lnTo>
                    <a:lnTo>
                      <a:pt y="37165" x="2840"/>
                    </a:lnTo>
                    <a:lnTo>
                      <a:pt y="37853" x="4225"/>
                    </a:lnTo>
                    <a:lnTo>
                      <a:pt y="38541" x="5886"/>
                    </a:lnTo>
                    <a:lnTo>
                      <a:pt y="39292" x="7687"/>
                    </a:lnTo>
                    <a:lnTo>
                      <a:pt y="39980" x="9626"/>
                    </a:lnTo>
                    <a:lnTo>
                      <a:pt y="40668" x="11634"/>
                    </a:lnTo>
                    <a:lnTo>
                      <a:pt y="41231" x="13711"/>
                    </a:lnTo>
                    <a:lnTo>
                      <a:pt y="41732" x="15858"/>
                    </a:lnTo>
                    <a:lnTo>
                      <a:pt y="42107" x="17935"/>
                    </a:lnTo>
                    <a:lnTo>
                      <a:pt y="42295" x="19943"/>
                    </a:lnTo>
                    <a:lnTo>
                      <a:pt y="42232" x="21882"/>
                    </a:lnTo>
                    <a:lnTo>
                      <a:pt y="41982" x="23682"/>
                    </a:lnTo>
                    <a:lnTo>
                      <a:pt y="41419" x="25344"/>
                    </a:lnTo>
                    <a:lnTo>
                      <a:pt y="41419" x="25967"/>
                    </a:lnTo>
                    <a:lnTo>
                      <a:pt y="41106" x="27006"/>
                    </a:lnTo>
                    <a:lnTo>
                      <a:pt y="40481" x="28321"/>
                    </a:lnTo>
                    <a:lnTo>
                      <a:pt y="39730" x="29706"/>
                    </a:lnTo>
                    <a:lnTo>
                      <a:pt y="38979" x="31091"/>
                    </a:lnTo>
                    <a:lnTo>
                      <a:pt y="38228" x="32199"/>
                    </a:lnTo>
                    <a:lnTo>
                      <a:pt y="37728" x="33030"/>
                    </a:lnTo>
                    <a:lnTo>
                      <a:pt y="37540" x="33307"/>
                    </a:lnTo>
                    <a:lnTo>
                      <a:pt y="37790" x="33376"/>
                    </a:lnTo>
                    <a:lnTo>
                      <a:pt y="38353" x="33307"/>
                    </a:lnTo>
                    <a:lnTo>
                      <a:pt y="39229" x="33376"/>
                    </a:lnTo>
                    <a:lnTo>
                      <a:pt y="40293" x="33446"/>
                    </a:lnTo>
                    <a:lnTo>
                      <a:pt y="41419" x="33792"/>
                    </a:lnTo>
                    <a:lnTo>
                      <a:pt y="42670" x="34346"/>
                    </a:lnTo>
                    <a:lnTo>
                      <a:pt y="43859" x="35246"/>
                    </a:lnTo>
                    <a:lnTo>
                      <a:pt y="44923" x="36631"/>
                    </a:lnTo>
                    <a:lnTo>
                      <a:pt y="45173" x="37392"/>
                    </a:lnTo>
                    <a:lnTo>
                      <a:pt y="45110" x="38293"/>
                    </a:lnTo>
                    <a:lnTo>
                      <a:pt y="44860" x="39193"/>
                    </a:lnTo>
                    <a:lnTo>
                      <a:pt y="44360" x="40231"/>
                    </a:lnTo>
                    <a:lnTo>
                      <a:pt y="43859" x="41270"/>
                    </a:lnTo>
                    <a:lnTo>
                      <a:pt y="43296" x="42378"/>
                    </a:lnTo>
                    <a:lnTo>
                      <a:pt y="42858" x="43555"/>
                    </a:lnTo>
                    <a:lnTo>
                      <a:pt y="42545" x="44802"/>
                    </a:lnTo>
                    <a:lnTo>
                      <a:pt y="42358" x="46048"/>
                    </a:lnTo>
                    <a:lnTo>
                      <a:pt y="42358" x="47156"/>
                    </a:lnTo>
                    <a:lnTo>
                      <a:pt y="42358" x="48125"/>
                    </a:lnTo>
                    <a:lnTo>
                      <a:pt y="42420" x="48956"/>
                    </a:lnTo>
                    <a:lnTo>
                      <a:pt y="42483" x="49718"/>
                    </a:lnTo>
                    <a:lnTo>
                      <a:pt y="42420" x="50480"/>
                    </a:lnTo>
                    <a:lnTo>
                      <a:pt y="42232" x="51241"/>
                    </a:lnTo>
                    <a:lnTo>
                      <a:pt y="41857" x="52003"/>
                    </a:lnTo>
                    <a:lnTo>
                      <a:pt y="41106" x="53319"/>
                    </a:lnTo>
                    <a:lnTo>
                      <a:pt y="40293" x="54496"/>
                    </a:lnTo>
                    <a:lnTo>
                      <a:pt y="39480" x="55465"/>
                    </a:lnTo>
                    <a:lnTo>
                      <a:pt y="38541" x="56296"/>
                    </a:lnTo>
                    <a:lnTo>
                      <a:pt y="37540" x="56989"/>
                    </a:lnTo>
                    <a:lnTo>
                      <a:pt y="36351" x="57473"/>
                    </a:lnTo>
                    <a:lnTo>
                      <a:pt y="35100" x="57819"/>
                    </a:lnTo>
                    <a:lnTo>
                      <a:pt y="33598" x="58027"/>
                    </a:lnTo>
                    <a:lnTo>
                      <a:pt y="32660" x="57958"/>
                    </a:lnTo>
                    <a:lnTo>
                      <a:pt y="31721" x="57750"/>
                    </a:lnTo>
                    <a:lnTo>
                      <a:pt y="30908" x="57335"/>
                    </a:lnTo>
                    <a:lnTo>
                      <a:pt y="30095" x="56781"/>
                    </a:lnTo>
                    <a:lnTo>
                      <a:pt y="29281" x="56088"/>
                    </a:lnTo>
                    <a:lnTo>
                      <a:pt y="28531" x="55257"/>
                    </a:lnTo>
                    <a:lnTo>
                      <a:pt y="27842" x="54288"/>
                    </a:lnTo>
                    <a:lnTo>
                      <a:pt y="27154" x="53319"/>
                    </a:lnTo>
                    <a:lnTo>
                      <a:pt y="26466" x="52280"/>
                    </a:lnTo>
                    <a:lnTo>
                      <a:pt y="25840" x="51172"/>
                    </a:lnTo>
                    <a:lnTo>
                      <a:pt y="25215" x="49995"/>
                    </a:lnTo>
                    <a:lnTo>
                      <a:pt y="24652" x="48887"/>
                    </a:lnTo>
                    <a:lnTo>
                      <a:pt y="24026" x="47779"/>
                    </a:lnTo>
                    <a:lnTo>
                      <a:pt y="23463" x="46740"/>
                    </a:lnTo>
                    <a:lnTo>
                      <a:pt y="22900" x="45702"/>
                    </a:lnTo>
                    <a:lnTo>
                      <a:pt y="22337" x="44802"/>
                    </a:lnTo>
                    <a:close/>
                  </a:path>
                </a:pathLst>
              </a:custGeom>
              <a:solidFill>
                <a:srgbClr val="FFFFEA"/>
              </a:solidFill>
              <a:ln>
                <a:noFill/>
              </a:ln>
            </p:spPr>
            <p:txBody>
              <a:bodyPr bIns="91425" rIns="91425" lIns="91425" tIns="91425" anchor="ctr" anchorCtr="0">
                <a:noAutofit/>
              </a:bodyPr>
              <a:lstStyle/>
              <a:p>
                <a:pPr>
                  <a:spcBef>
                    <a:spcPts val="0"/>
                  </a:spcBef>
                  <a:buNone/>
                </a:pPr>
                <a:r>
                  <a:t/>
                </a:r>
                <a:endParaRPr/>
              </a:p>
            </p:txBody>
          </p:sp>
          <p:sp>
            <p:nvSpPr>
              <p:cNvPr id="304" name="Shape 304"/>
              <p:cNvSpPr/>
              <p:nvPr/>
            </p:nvSpPr>
            <p:spPr>
              <a:xfrm>
                <a:off y="2145975" x="621450"/>
                <a:ext cy="254975" cx="244125"/>
              </a:xfrm>
              <a:custGeom>
                <a:pathLst>
                  <a:path w="9765" extrusionOk="0" h="10199">
                    <a:moveTo>
                      <a:pt y="188" x="9487"/>
                    </a:moveTo>
                    <a:lnTo>
                      <a:pt y="126" x="8379"/>
                    </a:lnTo>
                    <a:lnTo>
                      <a:pt y="63" x="6994"/>
                    </a:lnTo>
                    <a:lnTo>
                      <a:pt y="0" x="5471"/>
                    </a:lnTo>
                    <a:lnTo>
                      <a:pt y="0" x="3878"/>
                    </a:lnTo>
                    <a:lnTo>
                      <a:pt y="0" x="2424"/>
                    </a:lnTo>
                    <a:lnTo>
                      <a:pt y="0" x="1247"/>
                    </a:lnTo>
                    <a:lnTo>
                      <a:pt y="63" x="416"/>
                    </a:lnTo>
                    <a:lnTo>
                      <a:pt y="63" x="139"/>
                    </a:lnTo>
                    <a:lnTo>
                      <a:pt y="1439" x="70"/>
                    </a:lnTo>
                    <a:lnTo>
                      <a:pt y="3129" x="1"/>
                    </a:lnTo>
                    <a:lnTo>
                      <a:pt y="5068" x="1"/>
                    </a:lnTo>
                    <a:lnTo>
                      <a:pt y="6883" x="1"/>
                    </a:lnTo>
                    <a:lnTo>
                      <a:pt y="6883" x="2078"/>
                    </a:lnTo>
                    <a:lnTo>
                      <a:pt y="5318" x="2009"/>
                    </a:lnTo>
                    <a:lnTo>
                      <a:pt y="3692" x="2009"/>
                    </a:lnTo>
                    <a:lnTo>
                      <a:pt y="2378" x="1939"/>
                    </a:lnTo>
                    <a:lnTo>
                      <a:pt y="1877" x="1939"/>
                    </a:lnTo>
                    <a:lnTo>
                      <a:pt y="1815" x="2078"/>
                    </a:lnTo>
                    <a:lnTo>
                      <a:pt y="1815" x="2493"/>
                    </a:lnTo>
                    <a:lnTo>
                      <a:pt y="1815" x="3186"/>
                    </a:lnTo>
                    <a:lnTo>
                      <a:pt y="1815" x="4017"/>
                    </a:lnTo>
                    <a:lnTo>
                      <a:pt y="1815" x="4986"/>
                    </a:lnTo>
                    <a:lnTo>
                      <a:pt y="1877" x="6025"/>
                    </a:lnTo>
                    <a:lnTo>
                      <a:pt y="1877" x="6994"/>
                    </a:lnTo>
                    <a:lnTo>
                      <a:pt y="1940" x="7894"/>
                    </a:lnTo>
                    <a:lnTo>
                      <a:pt y="3754" x="7617"/>
                    </a:lnTo>
                    <a:lnTo>
                      <a:pt y="5882" x="7479"/>
                    </a:lnTo>
                    <a:lnTo>
                      <a:pt y="7633" x="7479"/>
                    </a:lnTo>
                    <a:lnTo>
                      <a:pt y="8384" x="7479"/>
                    </a:lnTo>
                    <a:lnTo>
                      <a:pt y="8322" x="6856"/>
                    </a:lnTo>
                    <a:lnTo>
                      <a:pt y="8322" x="6163"/>
                    </a:lnTo>
                    <a:lnTo>
                      <a:pt y="8322" x="5471"/>
                    </a:lnTo>
                    <a:lnTo>
                      <a:pt y="8322" x="4848"/>
                    </a:lnTo>
                    <a:lnTo>
                      <a:pt y="8322" x="4155"/>
                    </a:lnTo>
                    <a:lnTo>
                      <a:pt y="8322" x="3463"/>
                    </a:lnTo>
                    <a:lnTo>
                      <a:pt y="8322" x="2770"/>
                    </a:lnTo>
                    <a:lnTo>
                      <a:pt y="8259" x="2147"/>
                    </a:lnTo>
                    <a:lnTo>
                      <a:pt y="8134" x="2147"/>
                    </a:lnTo>
                    <a:lnTo>
                      <a:pt y="7821" x="2147"/>
                    </a:lnTo>
                    <a:lnTo>
                      <a:pt y="7383" x="2147"/>
                    </a:lnTo>
                    <a:lnTo>
                      <a:pt y="6883" x="2078"/>
                    </a:lnTo>
                    <a:lnTo>
                      <a:pt y="6883" x="1"/>
                    </a:lnTo>
                    <a:lnTo>
                      <a:pt y="8071" x="70"/>
                    </a:lnTo>
                    <a:lnTo>
                      <a:pt y="9135" x="70"/>
                    </a:lnTo>
                    <a:lnTo>
                      <a:pt y="9823" x="70"/>
                    </a:lnTo>
                    <a:lnTo>
                      <a:pt y="10073" x="70"/>
                    </a:lnTo>
                    <a:lnTo>
                      <a:pt y="10073" x="416"/>
                    </a:lnTo>
                    <a:lnTo>
                      <a:pt y="10136" x="1247"/>
                    </a:lnTo>
                    <a:lnTo>
                      <a:pt y="10199" x="2424"/>
                    </a:lnTo>
                    <a:lnTo>
                      <a:pt y="10199" x="3878"/>
                    </a:lnTo>
                    <a:lnTo>
                      <a:pt y="10199" x="5402"/>
                    </a:lnTo>
                    <a:lnTo>
                      <a:pt y="10199" x="6925"/>
                    </a:lnTo>
                    <a:lnTo>
                      <a:pt y="10136" x="8241"/>
                    </a:lnTo>
                    <a:lnTo>
                      <a:pt y="10073" x="9349"/>
                    </a:lnTo>
                    <a:lnTo>
                      <a:pt y="8509" x="9556"/>
                    </a:lnTo>
                    <a:lnTo>
                      <a:pt y="5131" x="9764"/>
                    </a:lnTo>
                    <a:lnTo>
                      <a:pt y="1752" x="9695"/>
                    </a:lnTo>
                    <a:lnTo>
                      <a:pt y="188" x="94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5" name="Shape 305"/>
              <p:cNvSpPr/>
              <p:nvPr/>
            </p:nvSpPr>
            <p:spPr>
              <a:xfrm>
                <a:off y="2147525" x="914000"/>
                <a:ext cy="255000" cx="242400"/>
              </a:xfrm>
              <a:custGeom>
                <a:pathLst>
                  <a:path w="9696" extrusionOk="0" h="10200">
                    <a:moveTo>
                      <a:pt y="189" x="9418"/>
                    </a:moveTo>
                    <a:lnTo>
                      <a:pt y="126" x="8310"/>
                    </a:lnTo>
                    <a:lnTo>
                      <a:pt y="64" x="6995"/>
                    </a:lnTo>
                    <a:lnTo>
                      <a:pt y="1" x="5402"/>
                    </a:lnTo>
                    <a:lnTo>
                      <a:pt y="1" x="3879"/>
                    </a:lnTo>
                    <a:lnTo>
                      <a:pt y="1" x="2424"/>
                    </a:lnTo>
                    <a:lnTo>
                      <a:pt y="1" x="1247"/>
                    </a:lnTo>
                    <a:lnTo>
                      <a:pt y="64" x="416"/>
                    </a:lnTo>
                    <a:lnTo>
                      <a:pt y="64" x="139"/>
                    </a:lnTo>
                    <a:lnTo>
                      <a:pt y="1440" x="70"/>
                    </a:lnTo>
                    <a:lnTo>
                      <a:pt y="3129" x="1"/>
                    </a:lnTo>
                    <a:lnTo>
                      <a:pt y="5069" x="1"/>
                    </a:lnTo>
                    <a:lnTo>
                      <a:pt y="6883" x="1"/>
                    </a:lnTo>
                    <a:lnTo>
                      <a:pt y="6883" x="2009"/>
                    </a:lnTo>
                    <a:lnTo>
                      <a:pt y="5319" x="1940"/>
                    </a:lnTo>
                    <a:lnTo>
                      <a:pt y="3692" x="1940"/>
                    </a:lnTo>
                    <a:lnTo>
                      <a:pt y="2378" x="1870"/>
                    </a:lnTo>
                    <a:lnTo>
                      <a:pt y="1878" x="1870"/>
                    </a:lnTo>
                    <a:lnTo>
                      <a:pt y="1815" x="2009"/>
                    </a:lnTo>
                    <a:lnTo>
                      <a:pt y="1815" x="2424"/>
                    </a:lnTo>
                    <a:lnTo>
                      <a:pt y="1815" x="3117"/>
                    </a:lnTo>
                    <a:lnTo>
                      <a:pt y="1815" x="3948"/>
                    </a:lnTo>
                    <a:lnTo>
                      <a:pt y="1815" x="4917"/>
                    </a:lnTo>
                    <a:lnTo>
                      <a:pt y="1878" x="5956"/>
                    </a:lnTo>
                    <a:lnTo>
                      <a:pt y="1878" x="6925"/>
                    </a:lnTo>
                    <a:lnTo>
                      <a:pt y="1941" x="7825"/>
                    </a:lnTo>
                    <a:lnTo>
                      <a:pt y="3755" x="7548"/>
                    </a:lnTo>
                    <a:lnTo>
                      <a:pt y="5882" x="7410"/>
                    </a:lnTo>
                    <a:lnTo>
                      <a:pt y="7634" x="7410"/>
                    </a:lnTo>
                    <a:lnTo>
                      <a:pt y="8385" x="7410"/>
                    </a:lnTo>
                    <a:lnTo>
                      <a:pt y="8322" x="6787"/>
                    </a:lnTo>
                    <a:lnTo>
                      <a:pt y="8322" x="6094"/>
                    </a:lnTo>
                    <a:lnTo>
                      <a:pt y="8322" x="5402"/>
                    </a:lnTo>
                    <a:lnTo>
                      <a:pt y="8322" x="4779"/>
                    </a:lnTo>
                    <a:lnTo>
                      <a:pt y="8322" x="4086"/>
                    </a:lnTo>
                    <a:lnTo>
                      <a:pt y="8322" x="3394"/>
                    </a:lnTo>
                    <a:lnTo>
                      <a:pt y="8322" x="2701"/>
                    </a:lnTo>
                    <a:lnTo>
                      <a:pt y="8260" x="2078"/>
                    </a:lnTo>
                    <a:lnTo>
                      <a:pt y="8134" x="2078"/>
                    </a:lnTo>
                    <a:lnTo>
                      <a:pt y="7822" x="2078"/>
                    </a:lnTo>
                    <a:lnTo>
                      <a:pt y="7384" x="2078"/>
                    </a:lnTo>
                    <a:lnTo>
                      <a:pt y="6883" x="2009"/>
                    </a:lnTo>
                    <a:lnTo>
                      <a:pt y="6883" x="1"/>
                    </a:lnTo>
                    <a:lnTo>
                      <a:pt y="8072" x="1"/>
                    </a:lnTo>
                    <a:lnTo>
                      <a:pt y="9136" x="1"/>
                    </a:lnTo>
                    <a:lnTo>
                      <a:pt y="9824" x="1"/>
                    </a:lnTo>
                    <a:lnTo>
                      <a:pt y="10074" x="1"/>
                    </a:lnTo>
                    <a:lnTo>
                      <a:pt y="10074" x="347"/>
                    </a:lnTo>
                    <a:lnTo>
                      <a:pt y="10137" x="1178"/>
                    </a:lnTo>
                    <a:lnTo>
                      <a:pt y="10199" x="2355"/>
                    </a:lnTo>
                    <a:lnTo>
                      <a:pt y="10199" x="3809"/>
                    </a:lnTo>
                    <a:lnTo>
                      <a:pt y="10199" x="5333"/>
                    </a:lnTo>
                    <a:lnTo>
                      <a:pt y="10199" x="6856"/>
                    </a:lnTo>
                    <a:lnTo>
                      <a:pt y="10137" x="8172"/>
                    </a:lnTo>
                    <a:lnTo>
                      <a:pt y="10074" x="9280"/>
                    </a:lnTo>
                    <a:lnTo>
                      <a:pt y="8510" x="9557"/>
                    </a:lnTo>
                    <a:lnTo>
                      <a:pt y="5131"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6" name="Shape 306"/>
              <p:cNvSpPr/>
              <p:nvPr/>
            </p:nvSpPr>
            <p:spPr>
              <a:xfrm>
                <a:off y="2147525" x="1203100"/>
                <a:ext cy="255000" cx="242375"/>
              </a:xfrm>
              <a:custGeom>
                <a:pathLst>
                  <a:path w="9695" extrusionOk="0" h="10200">
                    <a:moveTo>
                      <a:pt y="189" x="9418"/>
                    </a:moveTo>
                    <a:lnTo>
                      <a:pt y="126" x="8310"/>
                    </a:lnTo>
                    <a:lnTo>
                      <a:pt y="64" x="6994"/>
                    </a:lnTo>
                    <a:lnTo>
                      <a:pt y="1" x="5402"/>
                    </a:lnTo>
                    <a:lnTo>
                      <a:pt y="1" x="3878"/>
                    </a:lnTo>
                    <a:lnTo>
                      <a:pt y="1" x="2424"/>
                    </a:lnTo>
                    <a:lnTo>
                      <a:pt y="1" x="1247"/>
                    </a:lnTo>
                    <a:lnTo>
                      <a:pt y="64" x="416"/>
                    </a:lnTo>
                    <a:lnTo>
                      <a:pt y="64" x="139"/>
                    </a:lnTo>
                    <a:lnTo>
                      <a:pt y="1440" x="70"/>
                    </a:lnTo>
                    <a:lnTo>
                      <a:pt y="3129" x="1"/>
                    </a:lnTo>
                    <a:lnTo>
                      <a:pt y="5069" x="1"/>
                    </a:lnTo>
                    <a:lnTo>
                      <a:pt y="6883" x="1"/>
                    </a:lnTo>
                    <a:lnTo>
                      <a:pt y="6883" x="2009"/>
                    </a:lnTo>
                    <a:lnTo>
                      <a:pt y="5319" x="2009"/>
                    </a:lnTo>
                    <a:lnTo>
                      <a:pt y="3692" x="1939"/>
                    </a:lnTo>
                    <a:lnTo>
                      <a:pt y="2378" x="1870"/>
                    </a:lnTo>
                    <a:lnTo>
                      <a:pt y="1878" x="1870"/>
                    </a:lnTo>
                    <a:lnTo>
                      <a:pt y="1815" x="2009"/>
                    </a:lnTo>
                    <a:lnTo>
                      <a:pt y="1815" x="2493"/>
                    </a:lnTo>
                    <a:lnTo>
                      <a:pt y="1815" x="3117"/>
                    </a:lnTo>
                    <a:lnTo>
                      <a:pt y="1815" x="4017"/>
                    </a:lnTo>
                    <a:lnTo>
                      <a:pt y="1815" x="4917"/>
                    </a:lnTo>
                    <a:lnTo>
                      <a:pt y="1878" x="5956"/>
                    </a:lnTo>
                    <a:lnTo>
                      <a:pt y="1878" x="6925"/>
                    </a:lnTo>
                    <a:lnTo>
                      <a:pt y="1941" x="7825"/>
                    </a:lnTo>
                    <a:lnTo>
                      <a:pt y="3755" x="7548"/>
                    </a:lnTo>
                    <a:lnTo>
                      <a:pt y="5882" x="7410"/>
                    </a:lnTo>
                    <a:lnTo>
                      <a:pt y="7634" x="7410"/>
                    </a:lnTo>
                    <a:lnTo>
                      <a:pt y="8385" x="7410"/>
                    </a:lnTo>
                    <a:lnTo>
                      <a:pt y="8322" x="6787"/>
                    </a:lnTo>
                    <a:lnTo>
                      <a:pt y="8322" x="6094"/>
                    </a:lnTo>
                    <a:lnTo>
                      <a:pt y="8322" x="5402"/>
                    </a:lnTo>
                    <a:lnTo>
                      <a:pt y="8322" x="4778"/>
                    </a:lnTo>
                    <a:lnTo>
                      <a:pt y="8322" x="4086"/>
                    </a:lnTo>
                    <a:lnTo>
                      <a:pt y="8322" x="3394"/>
                    </a:lnTo>
                    <a:lnTo>
                      <a:pt y="8322" x="2701"/>
                    </a:lnTo>
                    <a:lnTo>
                      <a:pt y="8260" x="2078"/>
                    </a:lnTo>
                    <a:lnTo>
                      <a:pt y="8134" x="2078"/>
                    </a:lnTo>
                    <a:lnTo>
                      <a:pt y="7822" x="2078"/>
                    </a:lnTo>
                    <a:lnTo>
                      <a:pt y="7384" x="2078"/>
                    </a:lnTo>
                    <a:lnTo>
                      <a:pt y="6883" x="2009"/>
                    </a:lnTo>
                    <a:lnTo>
                      <a:pt y="6883" x="1"/>
                    </a:lnTo>
                    <a:lnTo>
                      <a:pt y="8072" x="1"/>
                    </a:lnTo>
                    <a:lnTo>
                      <a:pt y="9136" x="1"/>
                    </a:lnTo>
                    <a:lnTo>
                      <a:pt y="9824" x="1"/>
                    </a:lnTo>
                    <a:lnTo>
                      <a:pt y="10074" x="1"/>
                    </a:lnTo>
                    <a:lnTo>
                      <a:pt y="10074" x="347"/>
                    </a:lnTo>
                    <a:lnTo>
                      <a:pt y="10137" x="1178"/>
                    </a:lnTo>
                    <a:lnTo>
                      <a:pt y="10199" x="2355"/>
                    </a:lnTo>
                    <a:lnTo>
                      <a:pt y="10199" x="3809"/>
                    </a:lnTo>
                    <a:lnTo>
                      <a:pt y="10199" x="5332"/>
                    </a:lnTo>
                    <a:lnTo>
                      <a:pt y="10199" x="6856"/>
                    </a:lnTo>
                    <a:lnTo>
                      <a:pt y="10137" x="8171"/>
                    </a:lnTo>
                    <a:lnTo>
                      <a:pt y="10074" x="9279"/>
                    </a:lnTo>
                    <a:lnTo>
                      <a:pt y="8510" x="9556"/>
                    </a:lnTo>
                    <a:lnTo>
                      <a:pt y="5131"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7" name="Shape 307"/>
              <p:cNvSpPr/>
              <p:nvPr/>
            </p:nvSpPr>
            <p:spPr>
              <a:xfrm>
                <a:off y="2152225" x="1490475"/>
                <a:ext cy="256550" cx="242375"/>
              </a:xfrm>
              <a:custGeom>
                <a:pathLst>
                  <a:path w="9695" extrusionOk="0" h="10262">
                    <a:moveTo>
                      <a:pt y="188" x="9417"/>
                    </a:moveTo>
                    <a:lnTo>
                      <a:pt y="126" x="8309"/>
                    </a:lnTo>
                    <a:lnTo>
                      <a:pt y="63" x="6994"/>
                    </a:lnTo>
                    <a:lnTo>
                      <a:pt y="63" x="5470"/>
                    </a:lnTo>
                    <a:lnTo>
                      <a:pt y="1" x="3878"/>
                    </a:lnTo>
                    <a:lnTo>
                      <a:pt y="63" x="2424"/>
                    </a:lnTo>
                    <a:lnTo>
                      <a:pt y="63" x="1247"/>
                    </a:lnTo>
                    <a:lnTo>
                      <a:pt y="63" x="416"/>
                    </a:lnTo>
                    <a:lnTo>
                      <a:pt y="63" x="139"/>
                    </a:lnTo>
                    <a:lnTo>
                      <a:pt y="1440" x="69"/>
                    </a:lnTo>
                    <a:lnTo>
                      <a:pt y="3129" x="69"/>
                    </a:lnTo>
                    <a:lnTo>
                      <a:pt y="5068" x="0"/>
                    </a:lnTo>
                    <a:lnTo>
                      <a:pt y="6883" x="0"/>
                    </a:lnTo>
                    <a:lnTo>
                      <a:pt y="6883" x="2077"/>
                    </a:lnTo>
                    <a:lnTo>
                      <a:pt y="5319" x="2008"/>
                    </a:lnTo>
                    <a:lnTo>
                      <a:pt y="3692" x="2008"/>
                    </a:lnTo>
                    <a:lnTo>
                      <a:pt y="2378" x="1939"/>
                    </a:lnTo>
                    <a:lnTo>
                      <a:pt y="1878" x="1939"/>
                    </a:lnTo>
                    <a:lnTo>
                      <a:pt y="1815" x="2077"/>
                    </a:lnTo>
                    <a:lnTo>
                      <a:pt y="1815" x="2493"/>
                    </a:lnTo>
                    <a:lnTo>
                      <a:pt y="1815" x="3185"/>
                    </a:lnTo>
                    <a:lnTo>
                      <a:pt y="1815" x="4016"/>
                    </a:lnTo>
                    <a:lnTo>
                      <a:pt y="1815" x="4916"/>
                    </a:lnTo>
                    <a:lnTo>
                      <a:pt y="1878" x="5955"/>
                    </a:lnTo>
                    <a:lnTo>
                      <a:pt y="1878" x="6925"/>
                    </a:lnTo>
                    <a:lnTo>
                      <a:pt y="1940" x="7825"/>
                    </a:lnTo>
                    <a:lnTo>
                      <a:pt y="3755" x="7548"/>
                    </a:lnTo>
                    <a:lnTo>
                      <a:pt y="5882" x="7409"/>
                    </a:lnTo>
                    <a:lnTo>
                      <a:pt y="7634" x="7409"/>
                    </a:lnTo>
                    <a:lnTo>
                      <a:pt y="8384" x="7409"/>
                    </a:lnTo>
                    <a:lnTo>
                      <a:pt y="8322" x="6786"/>
                    </a:lnTo>
                    <a:lnTo>
                      <a:pt y="8322" x="6094"/>
                    </a:lnTo>
                    <a:lnTo>
                      <a:pt y="8322" x="5401"/>
                    </a:lnTo>
                    <a:lnTo>
                      <a:pt y="8322" x="4778"/>
                    </a:lnTo>
                    <a:lnTo>
                      <a:pt y="8322" x="4086"/>
                    </a:lnTo>
                    <a:lnTo>
                      <a:pt y="8322" x="3393"/>
                    </a:lnTo>
                    <a:lnTo>
                      <a:pt y="8322" x="2770"/>
                    </a:lnTo>
                    <a:lnTo>
                      <a:pt y="8259" x="2147"/>
                    </a:lnTo>
                    <a:lnTo>
                      <a:pt y="8134" x="2147"/>
                    </a:lnTo>
                    <a:lnTo>
                      <a:pt y="7821" x="2147"/>
                    </a:lnTo>
                    <a:lnTo>
                      <a:pt y="7383" x="2147"/>
                    </a:lnTo>
                    <a:lnTo>
                      <a:pt y="6883" x="2077"/>
                    </a:lnTo>
                    <a:lnTo>
                      <a:pt y="6883" x="0"/>
                    </a:lnTo>
                    <a:lnTo>
                      <a:pt y="8072" x="69"/>
                    </a:lnTo>
                    <a:lnTo>
                      <a:pt y="9135" x="69"/>
                    </a:lnTo>
                    <a:lnTo>
                      <a:pt y="9823" x="69"/>
                    </a:lnTo>
                    <a:lnTo>
                      <a:pt y="10074" x="69"/>
                    </a:lnTo>
                    <a:lnTo>
                      <a:pt y="10136" x="416"/>
                    </a:lnTo>
                    <a:lnTo>
                      <a:pt y="10199" x="1247"/>
                    </a:lnTo>
                    <a:lnTo>
                      <a:pt y="10199" x="2424"/>
                    </a:lnTo>
                    <a:lnTo>
                      <a:pt y="10261" x="3809"/>
                    </a:lnTo>
                    <a:lnTo>
                      <a:pt y="10261" x="5332"/>
                    </a:lnTo>
                    <a:lnTo>
                      <a:pt y="10199" x="6855"/>
                    </a:lnTo>
                    <a:lnTo>
                      <a:pt y="10199" x="8171"/>
                    </a:lnTo>
                    <a:lnTo>
                      <a:pt y="10074" x="9279"/>
                    </a:lnTo>
                    <a:lnTo>
                      <a:pt y="8510" x="9487"/>
                    </a:lnTo>
                    <a:lnTo>
                      <a:pt y="5131" x="9694"/>
                    </a:lnTo>
                    <a:lnTo>
                      <a:pt y="1753" x="9625"/>
                    </a:lnTo>
                    <a:lnTo>
                      <a:pt y="188" x="941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8" name="Shape 308"/>
              <p:cNvSpPr/>
              <p:nvPr/>
            </p:nvSpPr>
            <p:spPr>
              <a:xfrm>
                <a:off y="2152225" x="1779550"/>
                <a:ext cy="256550" cx="242400"/>
              </a:xfrm>
              <a:custGeom>
                <a:pathLst>
                  <a:path w="9696" extrusionOk="0" h="10262">
                    <a:moveTo>
                      <a:pt y="188" x="9418"/>
                    </a:moveTo>
                    <a:lnTo>
                      <a:pt y="126" x="8379"/>
                    </a:lnTo>
                    <a:lnTo>
                      <a:pt y="63" x="6995"/>
                    </a:lnTo>
                    <a:lnTo>
                      <a:pt y="63" x="5471"/>
                    </a:lnTo>
                    <a:lnTo>
                      <a:pt y="1" x="3879"/>
                    </a:lnTo>
                    <a:lnTo>
                      <a:pt y="63" x="2424"/>
                    </a:lnTo>
                    <a:lnTo>
                      <a:pt y="63" x="1247"/>
                    </a:lnTo>
                    <a:lnTo>
                      <a:pt y="63" x="416"/>
                    </a:lnTo>
                    <a:lnTo>
                      <a:pt y="63" x="139"/>
                    </a:lnTo>
                    <a:lnTo>
                      <a:pt y="1440" x="70"/>
                    </a:lnTo>
                    <a:lnTo>
                      <a:pt y="3129" x="1"/>
                    </a:lnTo>
                    <a:lnTo>
                      <a:pt y="5068" x="1"/>
                    </a:lnTo>
                    <a:lnTo>
                      <a:pt y="6883" x="1"/>
                    </a:lnTo>
                    <a:lnTo>
                      <a:pt y="6883" x="2078"/>
                    </a:lnTo>
                    <a:lnTo>
                      <a:pt y="5319" x="2009"/>
                    </a:lnTo>
                    <a:lnTo>
                      <a:pt y="3692" x="1940"/>
                    </a:lnTo>
                    <a:lnTo>
                      <a:pt y="2378" x="1871"/>
                    </a:lnTo>
                    <a:lnTo>
                      <a:pt y="1878" x="1871"/>
                    </a:lnTo>
                    <a:lnTo>
                      <a:pt y="1815" x="2009"/>
                    </a:lnTo>
                    <a:lnTo>
                      <a:pt y="1815" x="2494"/>
                    </a:lnTo>
                    <a:lnTo>
                      <a:pt y="1815" x="3117"/>
                    </a:lnTo>
                    <a:lnTo>
                      <a:pt y="1815" x="4017"/>
                    </a:lnTo>
                    <a:lnTo>
                      <a:pt y="1815" x="4986"/>
                    </a:lnTo>
                    <a:lnTo>
                      <a:pt y="1878" x="5956"/>
                    </a:lnTo>
                    <a:lnTo>
                      <a:pt y="1878" x="6995"/>
                    </a:lnTo>
                    <a:lnTo>
                      <a:pt y="1940" x="7895"/>
                    </a:lnTo>
                    <a:lnTo>
                      <a:pt y="3755" x="7618"/>
                    </a:lnTo>
                    <a:lnTo>
                      <a:pt y="5882" x="7479"/>
                    </a:lnTo>
                    <a:lnTo>
                      <a:pt y="7634" x="7410"/>
                    </a:lnTo>
                    <a:lnTo>
                      <a:pt y="8384" x="7410"/>
                    </a:lnTo>
                    <a:lnTo>
                      <a:pt y="8322" x="6787"/>
                    </a:lnTo>
                    <a:lnTo>
                      <a:pt y="8322" x="6094"/>
                    </a:lnTo>
                    <a:lnTo>
                      <a:pt y="8322" x="5402"/>
                    </a:lnTo>
                    <a:lnTo>
                      <a:pt y="8322" x="4779"/>
                    </a:lnTo>
                    <a:lnTo>
                      <a:pt y="8322" x="4086"/>
                    </a:lnTo>
                    <a:lnTo>
                      <a:pt y="8322" x="3394"/>
                    </a:lnTo>
                    <a:lnTo>
                      <a:pt y="8322" x="2701"/>
                    </a:lnTo>
                    <a:lnTo>
                      <a:pt y="8259" x="2078"/>
                    </a:lnTo>
                    <a:lnTo>
                      <a:pt y="8134" x="2078"/>
                    </a:lnTo>
                    <a:lnTo>
                      <a:pt y="7821" x="2078"/>
                    </a:lnTo>
                    <a:lnTo>
                      <a:pt y="7383" x="2078"/>
                    </a:lnTo>
                    <a:lnTo>
                      <a:pt y="6883" x="2078"/>
                    </a:lnTo>
                    <a:lnTo>
                      <a:pt y="6883" x="1"/>
                    </a:lnTo>
                    <a:lnTo>
                      <a:pt y="8072" x="1"/>
                    </a:lnTo>
                    <a:lnTo>
                      <a:pt y="9135" x="1"/>
                    </a:lnTo>
                    <a:lnTo>
                      <a:pt y="9823" x="1"/>
                    </a:lnTo>
                    <a:lnTo>
                      <a:pt y="10074" x="1"/>
                    </a:lnTo>
                    <a:lnTo>
                      <a:pt y="10136" x="347"/>
                    </a:lnTo>
                    <a:lnTo>
                      <a:pt y="10199" x="1178"/>
                    </a:lnTo>
                    <a:lnTo>
                      <a:pt y="10199" x="2355"/>
                    </a:lnTo>
                    <a:lnTo>
                      <a:pt y="10261" x="3809"/>
                    </a:lnTo>
                    <a:lnTo>
                      <a:pt y="10261" x="5333"/>
                    </a:lnTo>
                    <a:lnTo>
                      <a:pt y="10199" x="6856"/>
                    </a:lnTo>
                    <a:lnTo>
                      <a:pt y="10199" x="8172"/>
                    </a:lnTo>
                    <a:lnTo>
                      <a:pt y="10074" x="9280"/>
                    </a:lnTo>
                    <a:lnTo>
                      <a:pt y="8510" x="9557"/>
                    </a:lnTo>
                    <a:lnTo>
                      <a:pt y="5131" x="9695"/>
                    </a:lnTo>
                    <a:lnTo>
                      <a:pt y="1753"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9" name="Shape 309"/>
              <p:cNvSpPr/>
              <p:nvPr/>
            </p:nvSpPr>
            <p:spPr>
              <a:xfrm>
                <a:off y="2153800" x="2060000"/>
                <a:ext cy="256525" cx="242375"/>
              </a:xfrm>
              <a:custGeom>
                <a:pathLst>
                  <a:path w="9695" extrusionOk="0" h="10261">
                    <a:moveTo>
                      <a:pt y="188" x="9418"/>
                    </a:moveTo>
                    <a:lnTo>
                      <a:pt y="125" x="8379"/>
                    </a:lnTo>
                    <a:lnTo>
                      <a:pt y="63" x="6994"/>
                    </a:lnTo>
                    <a:lnTo>
                      <a:pt y="63" x="5471"/>
                    </a:lnTo>
                    <a:lnTo>
                      <a:pt y="0" x="3878"/>
                    </a:lnTo>
                    <a:lnTo>
                      <a:pt y="63" x="2424"/>
                    </a:lnTo>
                    <a:lnTo>
                      <a:pt y="63" x="1247"/>
                    </a:lnTo>
                    <a:lnTo>
                      <a:pt y="63" x="416"/>
                    </a:lnTo>
                    <a:lnTo>
                      <a:pt y="63" x="139"/>
                    </a:lnTo>
                    <a:lnTo>
                      <a:pt y="1439" x="70"/>
                    </a:lnTo>
                    <a:lnTo>
                      <a:pt y="3191" x="0"/>
                    </a:lnTo>
                    <a:lnTo>
                      <a:pt y="5068" x="0"/>
                    </a:lnTo>
                    <a:lnTo>
                      <a:pt y="6882" x="0"/>
                    </a:lnTo>
                    <a:lnTo>
                      <a:pt y="6882" x="2078"/>
                    </a:lnTo>
                    <a:lnTo>
                      <a:pt y="5318" x="2009"/>
                    </a:lnTo>
                    <a:lnTo>
                      <a:pt y="3692" x="1939"/>
                    </a:lnTo>
                    <a:lnTo>
                      <a:pt y="2378" x="1870"/>
                    </a:lnTo>
                    <a:lnTo>
                      <a:pt y="1877" x="1870"/>
                    </a:lnTo>
                    <a:lnTo>
                      <a:pt y="1815" x="2009"/>
                    </a:lnTo>
                    <a:lnTo>
                      <a:pt y="1815" x="2493"/>
                    </a:lnTo>
                    <a:lnTo>
                      <a:pt y="1815" x="3116"/>
                    </a:lnTo>
                    <a:lnTo>
                      <a:pt y="1815" x="4017"/>
                    </a:lnTo>
                    <a:lnTo>
                      <a:pt y="1815" x="4986"/>
                    </a:lnTo>
                    <a:lnTo>
                      <a:pt y="1877" x="5955"/>
                    </a:lnTo>
                    <a:lnTo>
                      <a:pt y="1877" x="6994"/>
                    </a:lnTo>
                    <a:lnTo>
                      <a:pt y="1940" x="7894"/>
                    </a:lnTo>
                    <a:lnTo>
                      <a:pt y="3754" x="7617"/>
                    </a:lnTo>
                    <a:lnTo>
                      <a:pt y="5881" x="7479"/>
                    </a:lnTo>
                    <a:lnTo>
                      <a:pt y="7633" x="7410"/>
                    </a:lnTo>
                    <a:lnTo>
                      <a:pt y="8384" x="7410"/>
                    </a:lnTo>
                    <a:lnTo>
                      <a:pt y="8321" x="6786"/>
                    </a:lnTo>
                    <a:lnTo>
                      <a:pt y="8321" x="6094"/>
                    </a:lnTo>
                    <a:lnTo>
                      <a:pt y="8321" x="5402"/>
                    </a:lnTo>
                    <a:lnTo>
                      <a:pt y="8321" x="4778"/>
                    </a:lnTo>
                    <a:lnTo>
                      <a:pt y="8321" x="4086"/>
                    </a:lnTo>
                    <a:lnTo>
                      <a:pt y="8321" x="3393"/>
                    </a:lnTo>
                    <a:lnTo>
                      <a:pt y="8321" x="2701"/>
                    </a:lnTo>
                    <a:lnTo>
                      <a:pt y="8259" x="2078"/>
                    </a:lnTo>
                    <a:lnTo>
                      <a:pt y="8134" x="2078"/>
                    </a:lnTo>
                    <a:lnTo>
                      <a:pt y="7821" x="2078"/>
                    </a:lnTo>
                    <a:lnTo>
                      <a:pt y="7383" x="2078"/>
                    </a:lnTo>
                    <a:lnTo>
                      <a:pt y="6882" x="2078"/>
                    </a:lnTo>
                    <a:lnTo>
                      <a:pt y="6882" x="0"/>
                    </a:lnTo>
                    <a:lnTo>
                      <a:pt y="8071" x="0"/>
                    </a:lnTo>
                    <a:lnTo>
                      <a:pt y="9135" x="0"/>
                    </a:lnTo>
                    <a:lnTo>
                      <a:pt y="9823" x="0"/>
                    </a:lnTo>
                    <a:lnTo>
                      <a:pt y="10073" x="0"/>
                    </a:lnTo>
                    <a:lnTo>
                      <a:pt y="10136" x="347"/>
                    </a:lnTo>
                    <a:lnTo>
                      <a:pt y="10198" x="1178"/>
                    </a:lnTo>
                    <a:lnTo>
                      <a:pt y="10198" x="2355"/>
                    </a:lnTo>
                    <a:lnTo>
                      <a:pt y="10261" x="3809"/>
                    </a:lnTo>
                    <a:lnTo>
                      <a:pt y="10261" x="5332"/>
                    </a:lnTo>
                    <a:lnTo>
                      <a:pt y="10198" x="6856"/>
                    </a:lnTo>
                    <a:lnTo>
                      <a:pt y="10198" x="8171"/>
                    </a:lnTo>
                    <a:lnTo>
                      <a:pt y="10073" x="9279"/>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0" name="Shape 310"/>
              <p:cNvSpPr/>
              <p:nvPr/>
            </p:nvSpPr>
            <p:spPr>
              <a:xfrm>
                <a:off y="2505725" x="619725"/>
                <a:ext cy="256550" cx="242375"/>
              </a:xfrm>
              <a:custGeom>
                <a:pathLst>
                  <a:path w="9695" extrusionOk="0" h="10262">
                    <a:moveTo>
                      <a:pt y="188" x="9418"/>
                    </a:moveTo>
                    <a:lnTo>
                      <a:pt y="126" x="8379"/>
                    </a:lnTo>
                    <a:lnTo>
                      <a:pt y="63" x="6994"/>
                    </a:lnTo>
                    <a:lnTo>
                      <a:pt y="63" x="5471"/>
                    </a:lnTo>
                    <a:lnTo>
                      <a:pt y="0" x="3878"/>
                    </a:lnTo>
                    <a:lnTo>
                      <a:pt y="63" x="2424"/>
                    </a:lnTo>
                    <a:lnTo>
                      <a:pt y="63" x="1247"/>
                    </a:lnTo>
                    <a:lnTo>
                      <a:pt y="63" x="416"/>
                    </a:lnTo>
                    <a:lnTo>
                      <a:pt y="63" x="139"/>
                    </a:lnTo>
                    <a:lnTo>
                      <a:pt y="1439" x="70"/>
                    </a:lnTo>
                    <a:lnTo>
                      <a:pt y="3191" x="0"/>
                    </a:lnTo>
                    <a:lnTo>
                      <a:pt y="5068" x="0"/>
                    </a:lnTo>
                    <a:lnTo>
                      <a:pt y="6883" x="0"/>
                    </a:lnTo>
                    <a:lnTo>
                      <a:pt y="6883" x="2078"/>
                    </a:lnTo>
                    <a:lnTo>
                      <a:pt y="5318" x="2008"/>
                    </a:lnTo>
                    <a:lnTo>
                      <a:pt y="3692" x="1939"/>
                    </a:lnTo>
                    <a:lnTo>
                      <a:pt y="2378" x="1870"/>
                    </a:lnTo>
                    <a:lnTo>
                      <a:pt y="1877" x="1870"/>
                    </a:lnTo>
                    <a:lnTo>
                      <a:pt y="1815" x="2008"/>
                    </a:lnTo>
                    <a:lnTo>
                      <a:pt y="1815" x="2493"/>
                    </a:lnTo>
                    <a:lnTo>
                      <a:pt y="1815" x="3186"/>
                    </a:lnTo>
                    <a:lnTo>
                      <a:pt y="1815" x="4017"/>
                    </a:lnTo>
                    <a:lnTo>
                      <a:pt y="1815" x="4986"/>
                    </a:lnTo>
                    <a:lnTo>
                      <a:pt y="1877" x="5955"/>
                    </a:lnTo>
                    <a:lnTo>
                      <a:pt y="1877" x="6994"/>
                    </a:lnTo>
                    <a:lnTo>
                      <a:pt y="1940" x="7894"/>
                    </a:lnTo>
                    <a:lnTo>
                      <a:pt y="3754" x="7617"/>
                    </a:lnTo>
                    <a:lnTo>
                      <a:pt y="5882" x="7479"/>
                    </a:lnTo>
                    <a:lnTo>
                      <a:pt y="7633" x="7410"/>
                    </a:lnTo>
                    <a:lnTo>
                      <a:pt y="8384" x="7410"/>
                    </a:lnTo>
                    <a:lnTo>
                      <a:pt y="8322" x="6786"/>
                    </a:lnTo>
                    <a:lnTo>
                      <a:pt y="8322" x="6094"/>
                    </a:lnTo>
                    <a:lnTo>
                      <a:pt y="8322" x="5471"/>
                    </a:lnTo>
                    <a:lnTo>
                      <a:pt y="8322" x="4778"/>
                    </a:lnTo>
                    <a:lnTo>
                      <a:pt y="8322" x="4086"/>
                    </a:lnTo>
                    <a:lnTo>
                      <a:pt y="8322" x="3463"/>
                    </a:lnTo>
                    <a:lnTo>
                      <a:pt y="8322" x="2770"/>
                    </a:lnTo>
                    <a:lnTo>
                      <a:pt y="8259" x="2147"/>
                    </a:lnTo>
                    <a:lnTo>
                      <a:pt y="8134" x="2147"/>
                    </a:lnTo>
                    <a:lnTo>
                      <a:pt y="7821" x="2147"/>
                    </a:lnTo>
                    <a:lnTo>
                      <a:pt y="7383" x="2078"/>
                    </a:lnTo>
                    <a:lnTo>
                      <a:pt y="6883" x="2078"/>
                    </a:lnTo>
                    <a:lnTo>
                      <a:pt y="6883" x="0"/>
                    </a:lnTo>
                    <a:lnTo>
                      <a:pt y="8071" x="0"/>
                    </a:lnTo>
                    <a:lnTo>
                      <a:pt y="9135" x="70"/>
                    </a:lnTo>
                    <a:lnTo>
                      <a:pt y="9823" x="70"/>
                    </a:lnTo>
                    <a:lnTo>
                      <a:pt y="10073" x="70"/>
                    </a:lnTo>
                    <a:lnTo>
                      <a:pt y="10136" x="416"/>
                    </a:lnTo>
                    <a:lnTo>
                      <a:pt y="10199" x="1247"/>
                    </a:lnTo>
                    <a:lnTo>
                      <a:pt y="10199" x="2424"/>
                    </a:lnTo>
                    <a:lnTo>
                      <a:pt y="10261" x="3878"/>
                    </a:lnTo>
                    <a:lnTo>
                      <a:pt y="10261" x="5401"/>
                    </a:lnTo>
                    <a:lnTo>
                      <a:pt y="10199" x="6925"/>
                    </a:lnTo>
                    <a:lnTo>
                      <a:pt y="10199" x="8240"/>
                    </a:lnTo>
                    <a:lnTo>
                      <a:pt y="10073" x="9348"/>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1" name="Shape 311"/>
              <p:cNvSpPr/>
              <p:nvPr/>
            </p:nvSpPr>
            <p:spPr>
              <a:xfrm>
                <a:off y="2507275" x="910550"/>
                <a:ext cy="255000" cx="242375"/>
              </a:xfrm>
              <a:custGeom>
                <a:pathLst>
                  <a:path w="9695" extrusionOk="0" h="10200">
                    <a:moveTo>
                      <a:pt y="189" x="9418"/>
                    </a:moveTo>
                    <a:lnTo>
                      <a:pt y="126" x="8379"/>
                    </a:lnTo>
                    <a:lnTo>
                      <a:pt y="64" x="6994"/>
                    </a:lnTo>
                    <a:lnTo>
                      <a:pt y="1" x="5471"/>
                    </a:lnTo>
                    <a:lnTo>
                      <a:pt y="1" x="3878"/>
                    </a:lnTo>
                    <a:lnTo>
                      <a:pt y="1" x="2424"/>
                    </a:lnTo>
                    <a:lnTo>
                      <a:pt y="1" x="1247"/>
                    </a:lnTo>
                    <a:lnTo>
                      <a:pt y="1" x="416"/>
                    </a:lnTo>
                    <a:lnTo>
                      <a:pt y="1" x="139"/>
                    </a:lnTo>
                    <a:lnTo>
                      <a:pt y="1377" x="70"/>
                    </a:lnTo>
                    <a:lnTo>
                      <a:pt y="3129" x="0"/>
                    </a:lnTo>
                    <a:lnTo>
                      <a:pt y="5006" x="0"/>
                    </a:lnTo>
                    <a:lnTo>
                      <a:pt y="6883" x="0"/>
                    </a:lnTo>
                    <a:lnTo>
                      <a:pt y="6883" x="2078"/>
                    </a:lnTo>
                    <a:lnTo>
                      <a:pt y="5319" x="2008"/>
                    </a:lnTo>
                    <a:lnTo>
                      <a:pt y="3630" x="1939"/>
                    </a:lnTo>
                    <a:lnTo>
                      <a:pt y="2316" x="1870"/>
                    </a:lnTo>
                    <a:lnTo>
                      <a:pt y="1815" x="1870"/>
                    </a:lnTo>
                    <a:lnTo>
                      <a:pt y="1753" x="2008"/>
                    </a:lnTo>
                    <a:lnTo>
                      <a:pt y="1753" x="2493"/>
                    </a:lnTo>
                    <a:lnTo>
                      <a:pt y="1753" x="3116"/>
                    </a:lnTo>
                    <a:lnTo>
                      <a:pt y="1753" x="4017"/>
                    </a:lnTo>
                    <a:lnTo>
                      <a:pt y="1753" x="4986"/>
                    </a:lnTo>
                    <a:lnTo>
                      <a:pt y="1815" x="5955"/>
                    </a:lnTo>
                    <a:lnTo>
                      <a:pt y="1815" x="6994"/>
                    </a:lnTo>
                    <a:lnTo>
                      <a:pt y="1878" x="7894"/>
                    </a:lnTo>
                    <a:lnTo>
                      <a:pt y="3692" x="7617"/>
                    </a:lnTo>
                    <a:lnTo>
                      <a:pt y="5820" x="7479"/>
                    </a:lnTo>
                    <a:lnTo>
                      <a:pt y="7571" x="7410"/>
                    </a:lnTo>
                    <a:lnTo>
                      <a:pt y="8322" x="7410"/>
                    </a:lnTo>
                    <a:lnTo>
                      <a:pt y="8260" x="6786"/>
                    </a:lnTo>
                    <a:lnTo>
                      <a:pt y="8260" x="6094"/>
                    </a:lnTo>
                    <a:lnTo>
                      <a:pt y="8260" x="5401"/>
                    </a:lnTo>
                    <a:lnTo>
                      <a:pt y="8260" x="4778"/>
                    </a:lnTo>
                    <a:lnTo>
                      <a:pt y="8260" x="4086"/>
                    </a:lnTo>
                    <a:lnTo>
                      <a:pt y="8260" x="3393"/>
                    </a:lnTo>
                    <a:lnTo>
                      <a:pt y="8260" x="2701"/>
                    </a:lnTo>
                    <a:lnTo>
                      <a:pt y="8260" x="2078"/>
                    </a:lnTo>
                    <a:lnTo>
                      <a:pt y="8134" x="2078"/>
                    </a:lnTo>
                    <a:lnTo>
                      <a:pt y="7759" x="2078"/>
                    </a:lnTo>
                    <a:lnTo>
                      <a:pt y="7384" x="2078"/>
                    </a:lnTo>
                    <a:lnTo>
                      <a:pt y="6883" x="2078"/>
                    </a:lnTo>
                    <a:lnTo>
                      <a:pt y="6883" x="0"/>
                    </a:lnTo>
                    <a:lnTo>
                      <a:pt y="8072" x="0"/>
                    </a:lnTo>
                    <a:lnTo>
                      <a:pt y="9073" x="0"/>
                    </a:lnTo>
                    <a:lnTo>
                      <a:pt y="9824" x="0"/>
                    </a:lnTo>
                    <a:lnTo>
                      <a:pt y="10074" x="0"/>
                    </a:lnTo>
                    <a:lnTo>
                      <a:pt y="10074" x="347"/>
                    </a:lnTo>
                    <a:lnTo>
                      <a:pt y="10137" x="1178"/>
                    </a:lnTo>
                    <a:lnTo>
                      <a:pt y="10137" x="2355"/>
                    </a:lnTo>
                    <a:lnTo>
                      <a:pt y="10199" x="3809"/>
                    </a:lnTo>
                    <a:lnTo>
                      <a:pt y="10199" x="5332"/>
                    </a:lnTo>
                    <a:lnTo>
                      <a:pt y="10137" x="6856"/>
                    </a:lnTo>
                    <a:lnTo>
                      <a:pt y="10137" x="8171"/>
                    </a:lnTo>
                    <a:lnTo>
                      <a:pt y="10011" x="9279"/>
                    </a:lnTo>
                    <a:lnTo>
                      <a:pt y="8447" x="9556"/>
                    </a:lnTo>
                    <a:lnTo>
                      <a:pt y="5069" x="9695"/>
                    </a:lnTo>
                    <a:lnTo>
                      <a:pt y="1753" x="9695"/>
                    </a:lnTo>
                    <a:lnTo>
                      <a:pt y="189"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2" name="Shape 312"/>
              <p:cNvSpPr/>
              <p:nvPr/>
            </p:nvSpPr>
            <p:spPr>
              <a:xfrm>
                <a:off y="2508850" x="1203100"/>
                <a:ext cy="254975" cx="242375"/>
              </a:xfrm>
              <a:custGeom>
                <a:pathLst>
                  <a:path w="9695" extrusionOk="0" h="10199">
                    <a:moveTo>
                      <a:pt y="188" x="9418"/>
                    </a:moveTo>
                    <a:lnTo>
                      <a:pt y="126" x="8379"/>
                    </a:lnTo>
                    <a:lnTo>
                      <a:pt y="63" x="6994"/>
                    </a:lnTo>
                    <a:lnTo>
                      <a:pt y="1" x="5471"/>
                    </a:lnTo>
                    <a:lnTo>
                      <a:pt y="1" x="3878"/>
                    </a:lnTo>
                    <a:lnTo>
                      <a:pt y="1" x="2424"/>
                    </a:lnTo>
                    <a:lnTo>
                      <a:pt y="1" x="1247"/>
                    </a:lnTo>
                    <a:lnTo>
                      <a:pt y="63" x="416"/>
                    </a:lnTo>
                    <a:lnTo>
                      <a:pt y="63" x="139"/>
                    </a:lnTo>
                    <a:lnTo>
                      <a:pt y="1377" x="70"/>
                    </a:lnTo>
                    <a:lnTo>
                      <a:pt y="3129" x="1"/>
                    </a:lnTo>
                    <a:lnTo>
                      <a:pt y="5006" x="1"/>
                    </a:lnTo>
                    <a:lnTo>
                      <a:pt y="6883" x="1"/>
                    </a:lnTo>
                    <a:lnTo>
                      <a:pt y="6883" x="2078"/>
                    </a:lnTo>
                    <a:lnTo>
                      <a:pt y="5319" x="2009"/>
                    </a:lnTo>
                    <a:lnTo>
                      <a:pt y="3629" x="1939"/>
                    </a:lnTo>
                    <a:lnTo>
                      <a:pt y="2315" x="1870"/>
                    </a:lnTo>
                    <a:lnTo>
                      <a:pt y="1815" x="1870"/>
                    </a:lnTo>
                    <a:lnTo>
                      <a:pt y="1752" x="2009"/>
                    </a:lnTo>
                    <a:lnTo>
                      <a:pt y="1752" x="2493"/>
                    </a:lnTo>
                    <a:lnTo>
                      <a:pt y="1752" x="3117"/>
                    </a:lnTo>
                    <a:lnTo>
                      <a:pt y="1752" x="4017"/>
                    </a:lnTo>
                    <a:lnTo>
                      <a:pt y="1752" x="4986"/>
                    </a:lnTo>
                    <a:lnTo>
                      <a:pt y="1815" x="5956"/>
                    </a:lnTo>
                    <a:lnTo>
                      <a:pt y="1815" x="6994"/>
                    </a:lnTo>
                    <a:lnTo>
                      <a:pt y="1877" x="7894"/>
                    </a:lnTo>
                    <a:lnTo>
                      <a:pt y="3754" x="7617"/>
                    </a:lnTo>
                    <a:lnTo>
                      <a:pt y="5819" x="7479"/>
                    </a:lnTo>
                    <a:lnTo>
                      <a:pt y="7571" x="7410"/>
                    </a:lnTo>
                    <a:lnTo>
                      <a:pt y="8322" x="7410"/>
                    </a:lnTo>
                    <a:lnTo>
                      <a:pt y="8259" x="6787"/>
                    </a:lnTo>
                    <a:lnTo>
                      <a:pt y="8259" x="6094"/>
                    </a:lnTo>
                    <a:lnTo>
                      <a:pt y="8259" x="5402"/>
                    </a:lnTo>
                    <a:lnTo>
                      <a:pt y="8259" x="4778"/>
                    </a:lnTo>
                    <a:lnTo>
                      <a:pt y="8322" x="4086"/>
                    </a:lnTo>
                    <a:lnTo>
                      <a:pt y="8322" x="3394"/>
                    </a:lnTo>
                    <a:lnTo>
                      <a:pt y="8322" x="2701"/>
                    </a:lnTo>
                    <a:lnTo>
                      <a:pt y="8259" x="2078"/>
                    </a:lnTo>
                    <a:lnTo>
                      <a:pt y="8134" x="2078"/>
                    </a:lnTo>
                    <a:lnTo>
                      <a:pt y="7821" x="2078"/>
                    </a:lnTo>
                    <a:lnTo>
                      <a:pt y="7383" x="2078"/>
                    </a:lnTo>
                    <a:lnTo>
                      <a:pt y="6883" x="2078"/>
                    </a:lnTo>
                    <a:lnTo>
                      <a:pt y="6883" x="1"/>
                    </a:lnTo>
                    <a:lnTo>
                      <a:pt y="8071" x="1"/>
                    </a:lnTo>
                    <a:lnTo>
                      <a:pt y="9072" x="1"/>
                    </a:lnTo>
                    <a:lnTo>
                      <a:pt y="9823" x="1"/>
                    </a:lnTo>
                    <a:lnTo>
                      <a:pt y="10074" x="1"/>
                    </a:lnTo>
                    <a:lnTo>
                      <a:pt y="10074" x="347"/>
                    </a:lnTo>
                    <a:lnTo>
                      <a:pt y="10136" x="1178"/>
                    </a:lnTo>
                    <a:lnTo>
                      <a:pt y="10136" x="2355"/>
                    </a:lnTo>
                    <a:lnTo>
                      <a:pt y="10199" x="3809"/>
                    </a:lnTo>
                    <a:lnTo>
                      <a:pt y="10199" x="5332"/>
                    </a:lnTo>
                    <a:lnTo>
                      <a:pt y="10199" x="6856"/>
                    </a:lnTo>
                    <a:lnTo>
                      <a:pt y="10136" x="8171"/>
                    </a:lnTo>
                    <a:lnTo>
                      <a:pt y="10074" x="9279"/>
                    </a:lnTo>
                    <a:lnTo>
                      <a:pt y="8509" x="9556"/>
                    </a:lnTo>
                    <a:lnTo>
                      <a:pt y="5131" x="9695"/>
                    </a:lnTo>
                    <a:lnTo>
                      <a:pt y="1752" x="9695"/>
                    </a:lnTo>
                    <a:lnTo>
                      <a:pt y="188" x="941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3" name="Shape 313"/>
              <p:cNvSpPr/>
              <p:nvPr/>
            </p:nvSpPr>
            <p:spPr>
              <a:xfrm>
                <a:off y="2510425" x="1770900"/>
                <a:ext cy="254975" cx="244125"/>
              </a:xfrm>
              <a:custGeom>
                <a:pathLst>
                  <a:path w="9765" extrusionOk="0" h="10199">
                    <a:moveTo>
                      <a:pt y="188" x="9487"/>
                    </a:moveTo>
                    <a:lnTo>
                      <a:pt y="125" x="8379"/>
                    </a:lnTo>
                    <a:lnTo>
                      <a:pt y="63" x="6994"/>
                    </a:lnTo>
                    <a:lnTo>
                      <a:pt y="0" x="5471"/>
                    </a:lnTo>
                    <a:lnTo>
                      <a:pt y="0" x="3878"/>
                    </a:lnTo>
                    <a:lnTo>
                      <a:pt y="0" x="2424"/>
                    </a:lnTo>
                    <a:lnTo>
                      <a:pt y="0" x="1247"/>
                    </a:lnTo>
                    <a:lnTo>
                      <a:pt y="63" x="416"/>
                    </a:lnTo>
                    <a:lnTo>
                      <a:pt y="63" x="139"/>
                    </a:lnTo>
                    <a:lnTo>
                      <a:pt y="1439" x="70"/>
                    </a:lnTo>
                    <a:lnTo>
                      <a:pt y="3128" x="1"/>
                    </a:lnTo>
                    <a:lnTo>
                      <a:pt y="5068" x="1"/>
                    </a:lnTo>
                    <a:lnTo>
                      <a:pt y="6882" x="1"/>
                    </a:lnTo>
                    <a:lnTo>
                      <a:pt y="6882" x="2078"/>
                    </a:lnTo>
                    <a:lnTo>
                      <a:pt y="5318" x="2009"/>
                    </a:lnTo>
                    <a:lnTo>
                      <a:pt y="3691" x="2009"/>
                    </a:lnTo>
                    <a:lnTo>
                      <a:pt y="2378" x="1940"/>
                    </a:lnTo>
                    <a:lnTo>
                      <a:pt y="1877" x="1940"/>
                    </a:lnTo>
                    <a:lnTo>
                      <a:pt y="1814" x="2078"/>
                    </a:lnTo>
                    <a:lnTo>
                      <a:pt y="1814" x="2493"/>
                    </a:lnTo>
                    <a:lnTo>
                      <a:pt y="1814" x="3186"/>
                    </a:lnTo>
                    <a:lnTo>
                      <a:pt y="1814" x="4017"/>
                    </a:lnTo>
                    <a:lnTo>
                      <a:pt y="1814" x="4986"/>
                    </a:lnTo>
                    <a:lnTo>
                      <a:pt y="1877" x="6025"/>
                    </a:lnTo>
                    <a:lnTo>
                      <a:pt y="1877" x="6994"/>
                    </a:lnTo>
                    <a:lnTo>
                      <a:pt y="1940" x="7895"/>
                    </a:lnTo>
                    <a:lnTo>
                      <a:pt y="3754" x="7618"/>
                    </a:lnTo>
                    <a:lnTo>
                      <a:pt y="5881" x="7479"/>
                    </a:lnTo>
                    <a:lnTo>
                      <a:pt y="7633" x="7479"/>
                    </a:lnTo>
                    <a:lnTo>
                      <a:pt y="8384" x="7479"/>
                    </a:lnTo>
                    <a:lnTo>
                      <a:pt y="8321" x="6856"/>
                    </a:lnTo>
                    <a:lnTo>
                      <a:pt y="8321" x="6163"/>
                    </a:lnTo>
                    <a:lnTo>
                      <a:pt y="8321" x="5471"/>
                    </a:lnTo>
                    <a:lnTo>
                      <a:pt y="8321" x="4848"/>
                    </a:lnTo>
                    <a:lnTo>
                      <a:pt y="8321" x="4155"/>
                    </a:lnTo>
                    <a:lnTo>
                      <a:pt y="8321" x="3463"/>
                    </a:lnTo>
                    <a:lnTo>
                      <a:pt y="8321" x="2770"/>
                    </a:lnTo>
                    <a:lnTo>
                      <a:pt y="8259" x="2147"/>
                    </a:lnTo>
                    <a:lnTo>
                      <a:pt y="8134" x="2147"/>
                    </a:lnTo>
                    <a:lnTo>
                      <a:pt y="7821" x="2147"/>
                    </a:lnTo>
                    <a:lnTo>
                      <a:pt y="7383" x="2078"/>
                    </a:lnTo>
                    <a:lnTo>
                      <a:pt y="6882" x="2078"/>
                    </a:lnTo>
                    <a:lnTo>
                      <a:pt y="6882" x="1"/>
                    </a:lnTo>
                    <a:lnTo>
                      <a:pt y="8071" x="70"/>
                    </a:lnTo>
                    <a:lnTo>
                      <a:pt y="9135" x="70"/>
                    </a:lnTo>
                    <a:lnTo>
                      <a:pt y="9823" x="70"/>
                    </a:lnTo>
                    <a:lnTo>
                      <a:pt y="10073" x="70"/>
                    </a:lnTo>
                    <a:lnTo>
                      <a:pt y="10073" x="416"/>
                    </a:lnTo>
                    <a:lnTo>
                      <a:pt y="10136" x="1247"/>
                    </a:lnTo>
                    <a:lnTo>
                      <a:pt y="10198" x="2424"/>
                    </a:lnTo>
                    <a:lnTo>
                      <a:pt y="10198" x="3878"/>
                    </a:lnTo>
                    <a:lnTo>
                      <a:pt y="10198" x="5402"/>
                    </a:lnTo>
                    <a:lnTo>
                      <a:pt y="10198" x="6925"/>
                    </a:lnTo>
                    <a:lnTo>
                      <a:pt y="10136" x="8241"/>
                    </a:lnTo>
                    <a:lnTo>
                      <a:pt y="10073" x="9349"/>
                    </a:lnTo>
                    <a:lnTo>
                      <a:pt y="8509" x="9556"/>
                    </a:lnTo>
                    <a:lnTo>
                      <a:pt y="5130" x="9764"/>
                    </a:lnTo>
                    <a:lnTo>
                      <a:pt y="1752" x="9695"/>
                    </a:lnTo>
                    <a:lnTo>
                      <a:pt y="188" x="94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4" name="Shape 314"/>
              <p:cNvSpPr/>
              <p:nvPr/>
            </p:nvSpPr>
            <p:spPr>
              <a:xfrm>
                <a:off y="2508850" x="1495650"/>
                <a:ext cy="254975" cx="240650"/>
              </a:xfrm>
              <a:custGeom>
                <a:pathLst>
                  <a:path w="9626" extrusionOk="0" h="10199">
                    <a:moveTo>
                      <a:pt y="126" x="9349"/>
                    </a:moveTo>
                    <a:lnTo>
                      <a:pt y="63" x="8310"/>
                    </a:lnTo>
                    <a:lnTo>
                      <a:pt y="1" x="6925"/>
                    </a:lnTo>
                    <a:lnTo>
                      <a:pt y="1" x="5402"/>
                    </a:lnTo>
                    <a:lnTo>
                      <a:pt y="1" x="3879"/>
                    </a:lnTo>
                    <a:lnTo>
                      <a:pt y="1" x="2424"/>
                    </a:lnTo>
                    <a:lnTo>
                      <a:pt y="1" x="1247"/>
                    </a:lnTo>
                    <a:lnTo>
                      <a:pt y="1" x="416"/>
                    </a:lnTo>
                    <a:lnTo>
                      <a:pt y="1" x="139"/>
                    </a:lnTo>
                    <a:lnTo>
                      <a:pt y="1377" x="70"/>
                    </a:lnTo>
                    <a:lnTo>
                      <a:pt y="3129" x="1"/>
                    </a:lnTo>
                    <a:lnTo>
                      <a:pt y="5006" x="1"/>
                    </a:lnTo>
                    <a:lnTo>
                      <a:pt y="6820" x="1"/>
                    </a:lnTo>
                    <a:lnTo>
                      <a:pt y="6820" x="2078"/>
                    </a:lnTo>
                    <a:lnTo>
                      <a:pt y="5256" x="2009"/>
                    </a:lnTo>
                    <a:lnTo>
                      <a:pt y="3629" x="1940"/>
                    </a:lnTo>
                    <a:lnTo>
                      <a:pt y="2315" x="1870"/>
                    </a:lnTo>
                    <a:lnTo>
                      <a:pt y="1815" x="1870"/>
                    </a:lnTo>
                    <a:lnTo>
                      <a:pt y="1752" x="2009"/>
                    </a:lnTo>
                    <a:lnTo>
                      <a:pt y="1752" x="2424"/>
                    </a:lnTo>
                    <a:lnTo>
                      <a:pt y="1752" x="3117"/>
                    </a:lnTo>
                    <a:lnTo>
                      <a:pt y="1752" x="3948"/>
                    </a:lnTo>
                    <a:lnTo>
                      <a:pt y="1752" x="4917"/>
                    </a:lnTo>
                    <a:lnTo>
                      <a:pt y="1815" x="5956"/>
                    </a:lnTo>
                    <a:lnTo>
                      <a:pt y="1815" x="6925"/>
                    </a:lnTo>
                    <a:lnTo>
                      <a:pt y="1877" x="7825"/>
                    </a:lnTo>
                    <a:lnTo>
                      <a:pt y="3692" x="7548"/>
                    </a:lnTo>
                    <a:lnTo>
                      <a:pt y="5819" x="7410"/>
                    </a:lnTo>
                    <a:lnTo>
                      <a:pt y="7571" x="7341"/>
                    </a:lnTo>
                    <a:lnTo>
                      <a:pt y="8322" x="7341"/>
                    </a:lnTo>
                    <a:lnTo>
                      <a:pt y="8259" x="6718"/>
                    </a:lnTo>
                    <a:lnTo>
                      <a:pt y="8259" x="6025"/>
                    </a:lnTo>
                    <a:lnTo>
                      <a:pt y="8259" x="5333"/>
                    </a:lnTo>
                    <a:lnTo>
                      <a:pt y="8259" x="4709"/>
                    </a:lnTo>
                    <a:lnTo>
                      <a:pt y="8259" x="4017"/>
                    </a:lnTo>
                    <a:lnTo>
                      <a:pt y="8259" x="3325"/>
                    </a:lnTo>
                    <a:lnTo>
                      <a:pt y="8259" x="2701"/>
                    </a:lnTo>
                    <a:lnTo>
                      <a:pt y="8197" x="2078"/>
                    </a:lnTo>
                    <a:lnTo>
                      <a:pt y="8071" x="2078"/>
                    </a:lnTo>
                    <a:lnTo>
                      <a:pt y="7759" x="2078"/>
                    </a:lnTo>
                    <a:lnTo>
                      <a:pt y="7321" x="2078"/>
                    </a:lnTo>
                    <a:lnTo>
                      <a:pt y="6820" x="2078"/>
                    </a:lnTo>
                    <a:lnTo>
                      <a:pt y="6820" x="1"/>
                    </a:lnTo>
                    <a:lnTo>
                      <a:pt y="8071" x="1"/>
                    </a:lnTo>
                    <a:lnTo>
                      <a:pt y="9072" x="1"/>
                    </a:lnTo>
                    <a:lnTo>
                      <a:pt y="9823" x="1"/>
                    </a:lnTo>
                    <a:lnTo>
                      <a:pt y="10074" x="1"/>
                    </a:lnTo>
                    <a:lnTo>
                      <a:pt y="10074" x="347"/>
                    </a:lnTo>
                    <a:lnTo>
                      <a:pt y="10136" x="1178"/>
                    </a:lnTo>
                    <a:lnTo>
                      <a:pt y="10136" x="2355"/>
                    </a:lnTo>
                    <a:lnTo>
                      <a:pt y="10199" x="3740"/>
                    </a:lnTo>
                    <a:lnTo>
                      <a:pt y="10199" x="5263"/>
                    </a:lnTo>
                    <a:lnTo>
                      <a:pt y="10136" x="6787"/>
                    </a:lnTo>
                    <a:lnTo>
                      <a:pt y="10136" x="8102"/>
                    </a:lnTo>
                    <a:lnTo>
                      <a:pt y="10011" x="9210"/>
                    </a:lnTo>
                    <a:lnTo>
                      <a:pt y="8447" x="9487"/>
                    </a:lnTo>
                    <a:lnTo>
                      <a:pt y="5068" x="9626"/>
                    </a:lnTo>
                    <a:lnTo>
                      <a:pt y="1690" x="9626"/>
                    </a:lnTo>
                    <a:lnTo>
                      <a:pt y="126" x="934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5" name="Shape 315"/>
              <p:cNvSpPr/>
              <p:nvPr/>
            </p:nvSpPr>
            <p:spPr>
              <a:xfrm>
                <a:off y="2510425" x="2049625"/>
                <a:ext cy="254975" cx="242375"/>
              </a:xfrm>
              <a:custGeom>
                <a:pathLst>
                  <a:path w="9695" extrusionOk="0" h="10199">
                    <a:moveTo>
                      <a:pt y="125" x="9417"/>
                    </a:moveTo>
                    <a:lnTo>
                      <a:pt y="63" x="8379"/>
                    </a:lnTo>
                    <a:lnTo>
                      <a:pt y="0" x="6994"/>
                    </a:lnTo>
                    <a:lnTo>
                      <a:pt y="0" x="5470"/>
                    </a:lnTo>
                    <a:lnTo>
                      <a:pt y="0" x="3878"/>
                    </a:lnTo>
                    <a:lnTo>
                      <a:pt y="0" x="2424"/>
                    </a:lnTo>
                    <a:lnTo>
                      <a:pt y="0" x="1246"/>
                    </a:lnTo>
                    <a:lnTo>
                      <a:pt y="0" x="415"/>
                    </a:lnTo>
                    <a:lnTo>
                      <a:pt y="0" x="138"/>
                    </a:lnTo>
                    <a:lnTo>
                      <a:pt y="1377" x="69"/>
                    </a:lnTo>
                    <a:lnTo>
                      <a:pt y="3128" x="0"/>
                    </a:lnTo>
                    <a:lnTo>
                      <a:pt y="5005" x="0"/>
                    </a:lnTo>
                    <a:lnTo>
                      <a:pt y="6882" x="0"/>
                    </a:lnTo>
                    <a:lnTo>
                      <a:pt y="6882" x="2077"/>
                    </a:lnTo>
                    <a:lnTo>
                      <a:pt y="5318" x="2008"/>
                    </a:lnTo>
                    <a:lnTo>
                      <a:pt y="3629" x="1939"/>
                    </a:lnTo>
                    <a:lnTo>
                      <a:pt y="2315" x="1870"/>
                    </a:lnTo>
                    <a:lnTo>
                      <a:pt y="1814" x="1870"/>
                    </a:lnTo>
                    <a:lnTo>
                      <a:pt y="1752" x="2008"/>
                    </a:lnTo>
                    <a:lnTo>
                      <a:pt y="1752" x="2493"/>
                    </a:lnTo>
                    <a:lnTo>
                      <a:pt y="1752" x="3116"/>
                    </a:lnTo>
                    <a:lnTo>
                      <a:pt y="1752" x="4016"/>
                    </a:lnTo>
                    <a:lnTo>
                      <a:pt y="1752" x="4986"/>
                    </a:lnTo>
                    <a:lnTo>
                      <a:pt y="1814" x="5955"/>
                    </a:lnTo>
                    <a:lnTo>
                      <a:pt y="1814" x="6994"/>
                    </a:lnTo>
                    <a:lnTo>
                      <a:pt y="1877" x="7894"/>
                    </a:lnTo>
                    <a:lnTo>
                      <a:pt y="3691" x="7617"/>
                    </a:lnTo>
                    <a:lnTo>
                      <a:pt y="5819" x="7478"/>
                    </a:lnTo>
                    <a:lnTo>
                      <a:pt y="7570" x="7409"/>
                    </a:lnTo>
                    <a:lnTo>
                      <a:pt y="8321" x="7409"/>
                    </a:lnTo>
                    <a:lnTo>
                      <a:pt y="8259" x="6786"/>
                    </a:lnTo>
                    <a:lnTo>
                      <a:pt y="8259" x="6093"/>
                    </a:lnTo>
                    <a:lnTo>
                      <a:pt y="8259" x="5401"/>
                    </a:lnTo>
                    <a:lnTo>
                      <a:pt y="8259" x="4778"/>
                    </a:lnTo>
                    <a:lnTo>
                      <a:pt y="8259" x="4085"/>
                    </a:lnTo>
                    <a:lnTo>
                      <a:pt y="8259" x="3393"/>
                    </a:lnTo>
                    <a:lnTo>
                      <a:pt y="8259" x="2701"/>
                    </a:lnTo>
                    <a:lnTo>
                      <a:pt y="8196" x="2077"/>
                    </a:lnTo>
                    <a:lnTo>
                      <a:pt y="8071" x="2077"/>
                    </a:lnTo>
                    <a:lnTo>
                      <a:pt y="7758" x="2077"/>
                    </a:lnTo>
                    <a:lnTo>
                      <a:pt y="7320" x="2077"/>
                    </a:lnTo>
                    <a:lnTo>
                      <a:pt y="6882" x="2077"/>
                    </a:lnTo>
                    <a:lnTo>
                      <a:pt y="6882" x="0"/>
                    </a:lnTo>
                    <a:lnTo>
                      <a:pt y="8071" x="0"/>
                    </a:lnTo>
                    <a:lnTo>
                      <a:pt y="9072" x="0"/>
                    </a:lnTo>
                    <a:lnTo>
                      <a:pt y="9823" x="0"/>
                    </a:lnTo>
                    <a:lnTo>
                      <a:pt y="10073" x="0"/>
                    </a:lnTo>
                    <a:lnTo>
                      <a:pt y="10073" x="346"/>
                    </a:lnTo>
                    <a:lnTo>
                      <a:pt y="10136" x="1177"/>
                    </a:lnTo>
                    <a:lnTo>
                      <a:pt y="10136" x="2354"/>
                    </a:lnTo>
                    <a:lnTo>
                      <a:pt y="10198" x="3808"/>
                    </a:lnTo>
                    <a:lnTo>
                      <a:pt y="10198" x="5332"/>
                    </a:lnTo>
                    <a:lnTo>
                      <a:pt y="10136" x="6855"/>
                    </a:lnTo>
                    <a:lnTo>
                      <a:pt y="10136" x="8171"/>
                    </a:lnTo>
                    <a:lnTo>
                      <a:pt y="10011" x="9279"/>
                    </a:lnTo>
                    <a:lnTo>
                      <a:pt y="8446" x="9556"/>
                    </a:lnTo>
                    <a:lnTo>
                      <a:pt y="5068" x="9694"/>
                    </a:lnTo>
                    <a:lnTo>
                      <a:pt y="1689" x="9694"/>
                    </a:lnTo>
                    <a:lnTo>
                      <a:pt y="125" x="941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16" name="Shape 316"/>
              <p:cNvSpPr/>
              <p:nvPr/>
            </p:nvSpPr>
            <p:spPr>
              <a:xfrm>
                <a:off y="20325" x="347950"/>
                <a:ext cy="2976550" cx="2504925"/>
              </a:xfrm>
              <a:custGeom>
                <a:pathLst>
                  <a:path w="100197" extrusionOk="0" h="119062">
                    <a:moveTo>
                      <a:pt y="24088" x="86832"/>
                    </a:moveTo>
                    <a:lnTo>
                      <a:pt y="23337" x="88356"/>
                    </a:lnTo>
                    <a:lnTo>
                      <a:pt y="22524" x="89879"/>
                    </a:lnTo>
                    <a:lnTo>
                      <a:pt y="21585" x="91333"/>
                    </a:lnTo>
                    <a:lnTo>
                      <a:pt y="20522" x="92649"/>
                    </a:lnTo>
                    <a:lnTo>
                      <a:pt y="19396" x="93687"/>
                    </a:lnTo>
                    <a:lnTo>
                      <a:pt y="18082" x="94518"/>
                    </a:lnTo>
                    <a:lnTo>
                      <a:pt y="16705" x="95003"/>
                    </a:lnTo>
                    <a:lnTo>
                      <a:pt y="15141" x="95003"/>
                    </a:lnTo>
                    <a:lnTo>
                      <a:pt y="12326" x="93687"/>
                    </a:lnTo>
                    <a:lnTo>
                      <a:pt y="12075" x="93480"/>
                    </a:lnTo>
                    <a:lnTo>
                      <a:pt y="11637" x="92995"/>
                    </a:lnTo>
                    <a:lnTo>
                      <a:pt y="11262" x="92510"/>
                    </a:lnTo>
                    <a:lnTo>
                      <a:pt y="11074" x="92233"/>
                    </a:lnTo>
                    <a:lnTo>
                      <a:pt y="10574" x="91125"/>
                    </a:lnTo>
                    <a:lnTo>
                      <a:pt y="10011" x="89671"/>
                    </a:lnTo>
                    <a:lnTo>
                      <a:pt y="9635" x="88148"/>
                    </a:lnTo>
                    <a:lnTo>
                      <a:pt y="9260" x="86624"/>
                    </a:lnTo>
                    <a:lnTo>
                      <a:pt y="9072" x="85032"/>
                    </a:lnTo>
                    <a:lnTo>
                      <a:pt y="8885" x="83439"/>
                    </a:lnTo>
                    <a:lnTo>
                      <a:pt y="8885" x="81847"/>
                    </a:lnTo>
                    <a:lnTo>
                      <a:pt y="8885" x="80323"/>
                    </a:lnTo>
                    <a:lnTo>
                      <a:pt y="9010" x="78731"/>
                    </a:lnTo>
                    <a:lnTo>
                      <a:pt y="9197" x="77138"/>
                    </a:lnTo>
                    <a:lnTo>
                      <a:pt y="9448" x="75545"/>
                    </a:lnTo>
                    <a:lnTo>
                      <a:pt y="9823" x="73953"/>
                    </a:lnTo>
                    <a:lnTo>
                      <a:pt y="10198" x="72429"/>
                    </a:lnTo>
                    <a:lnTo>
                      <a:pt y="10699" x="70906"/>
                    </a:lnTo>
                    <a:lnTo>
                      <a:pt y="11200" x="69452"/>
                    </a:lnTo>
                    <a:lnTo>
                      <a:pt y="11763" x="67998"/>
                    </a:lnTo>
                    <a:lnTo>
                      <a:pt y="12388" x="66544"/>
                    </a:lnTo>
                    <a:lnTo>
                      <a:pt y="10762" x="66613"/>
                    </a:lnTo>
                    <a:lnTo>
                      <a:pt y="9197" x="66544"/>
                    </a:lnTo>
                    <a:lnTo>
                      <a:pt y="7633" x="66267"/>
                    </a:lnTo>
                    <a:lnTo>
                      <a:pt y="6132" x="65643"/>
                    </a:lnTo>
                    <a:lnTo>
                      <a:pt y="5193" x="65090"/>
                    </a:lnTo>
                    <a:lnTo>
                      <a:pt y="4317" x="64466"/>
                    </a:lnTo>
                    <a:lnTo>
                      <a:pt y="3504" x="63705"/>
                    </a:lnTo>
                    <a:lnTo>
                      <a:pt y="2816" x="62943"/>
                    </a:lnTo>
                    <a:lnTo>
                      <a:pt y="2190" x="62112"/>
                    </a:lnTo>
                    <a:lnTo>
                      <a:pt y="1627" x="61212"/>
                    </a:lnTo>
                    <a:lnTo>
                      <a:pt y="1189" x="60242"/>
                    </a:lnTo>
                    <a:lnTo>
                      <a:pt y="751" x="59273"/>
                    </a:lnTo>
                    <a:lnTo>
                      <a:pt y="501" x="58234"/>
                    </a:lnTo>
                    <a:lnTo>
                      <a:pt y="251" x="57196"/>
                    </a:lnTo>
                    <a:lnTo>
                      <a:pt y="63" x="56157"/>
                    </a:lnTo>
                    <a:lnTo>
                      <a:pt y="0" x="55049"/>
                    </a:lnTo>
                    <a:lnTo>
                      <a:pt y="0" x="53941"/>
                    </a:lnTo>
                    <a:lnTo>
                      <a:pt y="0" x="52764"/>
                    </a:lnTo>
                    <a:lnTo>
                      <a:pt y="125" x="51656"/>
                    </a:lnTo>
                    <a:lnTo>
                      <a:pt y="313" x="50548"/>
                    </a:lnTo>
                    <a:lnTo>
                      <a:pt y="501" x="49579"/>
                    </a:lnTo>
                    <a:lnTo>
                      <a:pt y="814" x="48679"/>
                    </a:lnTo>
                    <a:lnTo>
                      <a:pt y="1189" x="47778"/>
                    </a:lnTo>
                    <a:lnTo>
                      <a:pt y="1627" x="46878"/>
                    </a:lnTo>
                    <a:lnTo>
                      <a:pt y="2065" x="45978"/>
                    </a:lnTo>
                    <a:lnTo>
                      <a:pt y="2628" x="45147"/>
                    </a:lnTo>
                    <a:lnTo>
                      <a:pt y="3191" x="44386"/>
                    </a:lnTo>
                    <a:lnTo>
                      <a:pt y="3817" x="43624"/>
                    </a:lnTo>
                    <a:lnTo>
                      <a:pt y="4505" x="42862"/>
                    </a:lnTo>
                    <a:lnTo>
                      <a:pt y="5193" x="42170"/>
                    </a:lnTo>
                    <a:lnTo>
                      <a:pt y="5944" x="41547"/>
                    </a:lnTo>
                    <a:lnTo>
                      <a:pt y="6695" x="40923"/>
                    </a:lnTo>
                    <a:lnTo>
                      <a:pt y="7508" x="40369"/>
                    </a:lnTo>
                    <a:lnTo>
                      <a:pt y="8259" x="39885"/>
                    </a:lnTo>
                    <a:lnTo>
                      <a:pt y="9072" x="39469"/>
                    </a:lnTo>
                    <a:lnTo>
                      <a:pt y="9886" x="39123"/>
                    </a:lnTo>
                    <a:lnTo>
                      <a:pt y="9260" x="38777"/>
                    </a:lnTo>
                    <a:lnTo>
                      <a:pt y="8634" x="38431"/>
                    </a:lnTo>
                    <a:lnTo>
                      <a:pt y="8009" x="38084"/>
                    </a:lnTo>
                    <a:lnTo>
                      <a:pt y="7383" x="37669"/>
                    </a:lnTo>
                    <a:lnTo>
                      <a:pt y="6820" x="37184"/>
                    </a:lnTo>
                    <a:lnTo>
                      <a:pt y="6319" x="36630"/>
                    </a:lnTo>
                    <a:lnTo>
                      <a:pt y="5756" x="36076"/>
                    </a:lnTo>
                    <a:lnTo>
                      <a:pt y="5318" x="35384"/>
                    </a:lnTo>
                    <a:lnTo>
                      <a:pt y="4818" x="34484"/>
                    </a:lnTo>
                    <a:lnTo>
                      <a:pt y="4380" x="33583"/>
                    </a:lnTo>
                    <a:lnTo>
                      <a:pt y="4005" x="32614"/>
                    </a:lnTo>
                    <a:lnTo>
                      <a:pt y="3629" x="31645"/>
                    </a:lnTo>
                    <a:lnTo>
                      <a:pt y="3379" x="30606"/>
                    </a:lnTo>
                    <a:lnTo>
                      <a:pt y="3191" x="29637"/>
                    </a:lnTo>
                    <a:lnTo>
                      <a:pt y="3066" x="28598"/>
                    </a:lnTo>
                    <a:lnTo>
                      <a:pt y="3003" x="27559"/>
                    </a:lnTo>
                    <a:lnTo>
                      <a:pt y="3003" x="26590"/>
                    </a:lnTo>
                    <a:lnTo>
                      <a:pt y="3066" x="25551"/>
                    </a:lnTo>
                    <a:lnTo>
                      <a:pt y="3191" x="24512"/>
                    </a:lnTo>
                    <a:lnTo>
                      <a:pt y="3316" x="23543"/>
                    </a:lnTo>
                    <a:lnTo>
                      <a:pt y="3504" x="22574"/>
                    </a:lnTo>
                    <a:lnTo>
                      <a:pt y="3754" x="21604"/>
                    </a:lnTo>
                    <a:lnTo>
                      <a:pt y="4067" x="20635"/>
                    </a:lnTo>
                    <a:lnTo>
                      <a:pt y="4442" x="19735"/>
                    </a:lnTo>
                    <a:lnTo>
                      <a:pt y="5131" x="18350"/>
                    </a:lnTo>
                    <a:lnTo>
                      <a:pt y="5944" x="17034"/>
                    </a:lnTo>
                    <a:lnTo>
                      <a:pt y="6883" x="15857"/>
                    </a:lnTo>
                    <a:lnTo>
                      <a:pt y="7884" x="14749"/>
                    </a:lnTo>
                    <a:lnTo>
                      <a:pt y="9010" x="13710"/>
                    </a:lnTo>
                    <a:lnTo>
                      <a:pt y="10198" x="12879"/>
                    </a:lnTo>
                    <a:lnTo>
                      <a:pt y="11450" x="12118"/>
                    </a:lnTo>
                    <a:lnTo>
                      <a:pt y="12826" x="11495"/>
                    </a:lnTo>
                    <a:lnTo>
                      <a:pt y="14203" x="11010"/>
                    </a:lnTo>
                    <a:lnTo>
                      <a:pt y="15579" x="10664"/>
                    </a:lnTo>
                    <a:lnTo>
                      <a:pt y="17018" x="10456"/>
                    </a:lnTo>
                    <a:lnTo>
                      <a:pt y="18457" x="10387"/>
                    </a:lnTo>
                    <a:lnTo>
                      <a:pt y="19896" x="10525"/>
                    </a:lnTo>
                    <a:lnTo>
                      <a:pt y="21335" x="10802"/>
                    </a:lnTo>
                    <a:lnTo>
                      <a:pt y="22712" x="11218"/>
                    </a:lnTo>
                    <a:lnTo>
                      <a:pt y="24088" x="11841"/>
                    </a:lnTo>
                    <a:lnTo>
                      <a:pt y="24151" x="10733"/>
                    </a:lnTo>
                    <a:lnTo>
                      <a:pt y="24276" x="9556"/>
                    </a:lnTo>
                    <a:lnTo>
                      <a:pt y="24526" x="8448"/>
                    </a:lnTo>
                    <a:lnTo>
                      <a:pt y="24839" x="7340"/>
                    </a:lnTo>
                    <a:lnTo>
                      <a:pt y="25277" x="6232"/>
                    </a:lnTo>
                    <a:lnTo>
                      <a:pt y="25777" x="5193"/>
                    </a:lnTo>
                    <a:lnTo>
                      <a:pt y="26340" x="4224"/>
                    </a:lnTo>
                    <a:lnTo>
                      <a:pt y="26966" x="3324"/>
                    </a:lnTo>
                    <a:lnTo>
                      <a:pt y="27654" x="2493"/>
                    </a:lnTo>
                    <a:lnTo>
                      <a:pt y="28468" x="1731"/>
                    </a:lnTo>
                    <a:lnTo>
                      <a:pt y="29281" x="1108"/>
                    </a:lnTo>
                    <a:lnTo>
                      <a:pt y="30157" x="623"/>
                    </a:lnTo>
                    <a:lnTo>
                      <a:pt y="31158" x="277"/>
                    </a:lnTo>
                    <a:lnTo>
                      <a:pt y="32159" x="69"/>
                    </a:lnTo>
                    <a:lnTo>
                      <a:pt y="33222" x="0"/>
                    </a:lnTo>
                    <a:lnTo>
                      <a:pt y="34286" x="139"/>
                    </a:lnTo>
                    <a:lnTo>
                      <a:pt y="35475" x="485"/>
                    </a:lnTo>
                    <a:lnTo>
                      <a:pt y="36538" x="1108"/>
                    </a:lnTo>
                    <a:lnTo>
                      <a:pt y="37539" x="1870"/>
                    </a:lnTo>
                    <a:lnTo>
                      <a:pt y="38415" x="2839"/>
                    </a:lnTo>
                    <a:lnTo>
                      <a:pt y="39229" x="3878"/>
                    </a:lnTo>
                    <a:lnTo>
                      <a:pt y="39917" x="4986"/>
                    </a:lnTo>
                    <a:lnTo>
                      <a:pt y="40480" x="6232"/>
                    </a:lnTo>
                    <a:lnTo>
                      <a:pt y="40981" x="7409"/>
                    </a:lnTo>
                    <a:lnTo>
                      <a:pt y="41231" x="8171"/>
                    </a:lnTo>
                    <a:lnTo>
                      <a:pt y="41418" x="8933"/>
                    </a:lnTo>
                    <a:lnTo>
                      <a:pt y="41481" x="9694"/>
                    </a:lnTo>
                    <a:lnTo>
                      <a:pt y="41544" x="10525"/>
                    </a:lnTo>
                    <a:lnTo>
                      <a:pt y="41544" x="11287"/>
                    </a:lnTo>
                    <a:lnTo>
                      <a:pt y="41544" x="12049"/>
                    </a:lnTo>
                    <a:lnTo>
                      <a:pt y="41481" x="12879"/>
                    </a:lnTo>
                    <a:lnTo>
                      <a:pt y="41418" x="13641"/>
                    </a:lnTo>
                    <a:lnTo>
                      <a:pt y="41356" x="13918"/>
                    </a:lnTo>
                    <a:lnTo>
                      <a:pt y="41356" x="14195"/>
                    </a:lnTo>
                    <a:lnTo>
                      <a:pt y="41356" x="14472"/>
                    </a:lnTo>
                    <a:lnTo>
                      <a:pt y="41293" x="14749"/>
                    </a:lnTo>
                    <a:lnTo>
                      <a:pt y="41669" x="14403"/>
                    </a:lnTo>
                    <a:lnTo>
                      <a:pt y="42107" x="13987"/>
                    </a:lnTo>
                    <a:lnTo>
                      <a:pt y="42670" x="13572"/>
                    </a:lnTo>
                    <a:lnTo>
                      <a:pt y="43233" x="13226"/>
                    </a:lnTo>
                    <a:lnTo>
                      <a:pt y="43233" x="15511"/>
                    </a:lnTo>
                    <a:lnTo>
                      <a:pt y="42607" x="15995"/>
                    </a:lnTo>
                    <a:lnTo>
                      <a:pt y="41982" x="16411"/>
                    </a:lnTo>
                    <a:lnTo>
                      <a:pt y="41481" x="16826"/>
                    </a:lnTo>
                    <a:lnTo>
                      <a:pt y="40981" x="17173"/>
                    </a:lnTo>
                    <a:lnTo>
                      <a:pt y="40605" x="17450"/>
                    </a:lnTo>
                    <a:lnTo>
                      <a:pt y="40292" x="17657"/>
                    </a:lnTo>
                    <a:lnTo>
                      <a:pt y="40105" x="17796"/>
                    </a:lnTo>
                    <a:lnTo>
                      <a:pt y="40042" x="17796"/>
                    </a:lnTo>
                    <a:lnTo>
                      <a:pt y="39979" x="17657"/>
                    </a:lnTo>
                    <a:lnTo>
                      <a:pt y="39917" x="17380"/>
                    </a:lnTo>
                    <a:lnTo>
                      <a:pt y="39917" x="17034"/>
                    </a:lnTo>
                    <a:lnTo>
                      <a:pt y="39979" x="16688"/>
                    </a:lnTo>
                    <a:lnTo>
                      <a:pt y="39979" x="16342"/>
                    </a:lnTo>
                    <a:lnTo>
                      <a:pt y="40042" x="16065"/>
                    </a:lnTo>
                    <a:lnTo>
                      <a:pt y="40105" x="15788"/>
                    </a:lnTo>
                    <a:lnTo>
                      <a:pt y="40105" x="15718"/>
                    </a:lnTo>
                    <a:lnTo>
                      <a:pt y="40292" x="14749"/>
                    </a:lnTo>
                    <a:lnTo>
                      <a:pt y="40355" x="13710"/>
                    </a:lnTo>
                    <a:lnTo>
                      <a:pt y="40417" x="12672"/>
                    </a:lnTo>
                    <a:lnTo>
                      <a:pt y="40355" x="11633"/>
                    </a:lnTo>
                    <a:lnTo>
                      <a:pt y="40167" x="10664"/>
                    </a:lnTo>
                    <a:lnTo>
                      <a:pt y="39979" x="9625"/>
                    </a:lnTo>
                    <a:lnTo>
                      <a:pt y="39667" x="8656"/>
                    </a:lnTo>
                    <a:lnTo>
                      <a:pt y="39291" x="7755"/>
                    </a:lnTo>
                    <a:lnTo>
                      <a:pt y="38791" x="6855"/>
                    </a:lnTo>
                    <a:lnTo>
                      <a:pt y="38290" x="6094"/>
                    </a:lnTo>
                    <a:lnTo>
                      <a:pt y="37665" x="5332"/>
                    </a:lnTo>
                    <a:lnTo>
                      <a:pt y="37039" x="4709"/>
                    </a:lnTo>
                    <a:lnTo>
                      <a:pt y="36288" x="4155"/>
                    </a:lnTo>
                    <a:lnTo>
                      <a:pt y="35475" x="3670"/>
                    </a:lnTo>
                    <a:lnTo>
                      <a:pt y="34599" x="3324"/>
                    </a:lnTo>
                    <a:lnTo>
                      <a:pt y="33660" x="3116"/>
                    </a:lnTo>
                    <a:lnTo>
                      <a:pt y="32409" x="3047"/>
                    </a:lnTo>
                    <a:lnTo>
                      <a:pt y="31283" x="3255"/>
                    </a:lnTo>
                    <a:lnTo>
                      <a:pt y="30282" x="3670"/>
                    </a:lnTo>
                    <a:lnTo>
                      <a:pt y="29406" x="4362"/>
                    </a:lnTo>
                    <a:lnTo>
                      <a:pt y="28593" x="5193"/>
                    </a:lnTo>
                    <a:lnTo>
                      <a:pt y="27904" x="6163"/>
                    </a:lnTo>
                    <a:lnTo>
                      <a:pt y="27279" x="7201"/>
                    </a:lnTo>
                    <a:lnTo>
                      <a:pt y="26778" x="8309"/>
                    </a:lnTo>
                    <a:lnTo>
                      <a:pt y="26340" x="9417"/>
                    </a:lnTo>
                    <a:lnTo>
                      <a:pt y="25965" x="10525"/>
                    </a:lnTo>
                    <a:lnTo>
                      <a:pt y="25652" x="11564"/>
                    </a:lnTo>
                    <a:lnTo>
                      <a:pt y="25464" x="12533"/>
                    </a:lnTo>
                    <a:lnTo>
                      <a:pt y="25277" x="13295"/>
                    </a:lnTo>
                    <a:lnTo>
                      <a:pt y="25152" x="13918"/>
                    </a:lnTo>
                    <a:lnTo>
                      <a:pt y="25089" x="14334"/>
                    </a:lnTo>
                    <a:lnTo>
                      <a:pt y="25089" x="14472"/>
                    </a:lnTo>
                    <a:lnTo>
                      <a:pt y="24839" x="14472"/>
                    </a:lnTo>
                    <a:lnTo>
                      <a:pt y="24651" x="14472"/>
                    </a:lnTo>
                    <a:lnTo>
                      <a:pt y="24463" x="14334"/>
                    </a:lnTo>
                    <a:lnTo>
                      <a:pt y="24276" x="14195"/>
                    </a:lnTo>
                    <a:lnTo>
                      <a:pt y="22336" x="13226"/>
                    </a:lnTo>
                    <a:lnTo>
                      <a:pt y="20397" x="12741"/>
                    </a:lnTo>
                    <a:lnTo>
                      <a:pt y="18395" x="12602"/>
                    </a:lnTo>
                    <a:lnTo>
                      <a:pt y="16392" x="12810"/>
                    </a:lnTo>
                    <a:lnTo>
                      <a:pt y="14453" x="13364"/>
                    </a:lnTo>
                    <a:lnTo>
                      <a:pt y="12639" x="14264"/>
                    </a:lnTo>
                    <a:lnTo>
                      <a:pt y="10887" x="15511"/>
                    </a:lnTo>
                    <a:lnTo>
                      <a:pt y="9323" x="16965"/>
                    </a:lnTo>
                    <a:lnTo>
                      <a:pt y="8572" x="17865"/>
                    </a:lnTo>
                    <a:lnTo>
                      <a:pt y="7884" x="18765"/>
                    </a:lnTo>
                    <a:lnTo>
                      <a:pt y="7258" x="19735"/>
                    </a:lnTo>
                    <a:lnTo>
                      <a:pt y="6695" x="20773"/>
                    </a:lnTo>
                    <a:lnTo>
                      <a:pt y="6194" x="21881"/>
                    </a:lnTo>
                    <a:lnTo>
                      <a:pt y="5756" x="22989"/>
                    </a:lnTo>
                    <a:lnTo>
                      <a:pt y="5381" x="24097"/>
                    </a:lnTo>
                    <a:lnTo>
                      <a:pt y="5131" x="25274"/>
                    </a:lnTo>
                    <a:lnTo>
                      <a:pt y="4943" x="26451"/>
                    </a:lnTo>
                    <a:lnTo>
                      <a:pt y="4880" x="27628"/>
                    </a:lnTo>
                    <a:lnTo>
                      <a:pt y="4880" x="28806"/>
                    </a:lnTo>
                    <a:lnTo>
                      <a:pt y="5006" x="29983"/>
                    </a:lnTo>
                    <a:lnTo>
                      <a:pt y="5256" x="31091"/>
                    </a:lnTo>
                    <a:lnTo>
                      <a:pt y="5631" x="32268"/>
                    </a:lnTo>
                    <a:lnTo>
                      <a:pt y="6132" x="33376"/>
                    </a:lnTo>
                    <a:lnTo>
                      <a:pt y="6757" x="34484"/>
                    </a:lnTo>
                    <a:lnTo>
                      <a:pt y="7446" x="35384"/>
                    </a:lnTo>
                    <a:lnTo>
                      <a:pt y="8259" x="36353"/>
                    </a:lnTo>
                    <a:lnTo>
                      <a:pt y="9260" x="37392"/>
                    </a:lnTo>
                    <a:lnTo>
                      <a:pt y="10261" x="38361"/>
                    </a:lnTo>
                    <a:lnTo>
                      <a:pt y="11137" x="39192"/>
                    </a:lnTo>
                    <a:lnTo>
                      <a:pt y="11950" x="39885"/>
                    </a:lnTo>
                    <a:lnTo>
                      <a:pt y="12451" x="40369"/>
                    </a:lnTo>
                    <a:lnTo>
                      <a:pt y="12639" x="40508"/>
                    </a:lnTo>
                    <a:lnTo>
                      <a:pt y="12639" x="40508"/>
                    </a:lnTo>
                    <a:lnTo>
                      <a:pt y="12639" x="40508"/>
                    </a:lnTo>
                    <a:lnTo>
                      <a:pt y="12639" x="40508"/>
                    </a:lnTo>
                    <a:lnTo>
                      <a:pt y="12639" x="40508"/>
                    </a:lnTo>
                    <a:lnTo>
                      <a:pt y="12576" x="40508"/>
                    </a:lnTo>
                    <a:lnTo>
                      <a:pt y="10887" x="40993"/>
                    </a:lnTo>
                    <a:lnTo>
                      <a:pt y="9260" x="41685"/>
                    </a:lnTo>
                    <a:lnTo>
                      <a:pt y="7758" x="42724"/>
                    </a:lnTo>
                    <a:lnTo>
                      <a:pt y="6445" x="43901"/>
                    </a:lnTo>
                    <a:lnTo>
                      <a:pt y="5256" x="45286"/>
                    </a:lnTo>
                    <a:lnTo>
                      <a:pt y="4317" x="46878"/>
                    </a:lnTo>
                    <a:lnTo>
                      <a:pt y="3504" x="48609"/>
                    </a:lnTo>
                    <a:lnTo>
                      <a:pt y="3003" x="50548"/>
                    </a:lnTo>
                    <a:lnTo>
                      <a:pt y="2816" x="51518"/>
                    </a:lnTo>
                    <a:lnTo>
                      <a:pt y="2691" x="52487"/>
                    </a:lnTo>
                    <a:lnTo>
                      <a:pt y="2628" x="53456"/>
                    </a:lnTo>
                    <a:lnTo>
                      <a:pt y="2566" x="54426"/>
                    </a:lnTo>
                    <a:lnTo>
                      <a:pt y="2566" x="55465"/>
                    </a:lnTo>
                    <a:lnTo>
                      <a:pt y="2628" x="56434"/>
                    </a:lnTo>
                    <a:lnTo>
                      <a:pt y="2691" x="57403"/>
                    </a:lnTo>
                    <a:lnTo>
                      <a:pt y="2878" x="58373"/>
                    </a:lnTo>
                    <a:lnTo>
                      <a:pt y="3129" x="59273"/>
                    </a:lnTo>
                    <a:lnTo>
                      <a:pt y="3441" x="60104"/>
                    </a:lnTo>
                    <a:lnTo>
                      <a:pt y="3817" x="60935"/>
                    </a:lnTo>
                    <a:lnTo>
                      <a:pt y="4255" x="61766"/>
                    </a:lnTo>
                    <a:lnTo>
                      <a:pt y="4755" x="62458"/>
                    </a:lnTo>
                    <a:lnTo>
                      <a:pt y="5381" x="63081"/>
                    </a:lnTo>
                    <a:lnTo>
                      <a:pt y="6132" x="63635"/>
                    </a:lnTo>
                    <a:lnTo>
                      <a:pt y="6945" x="64120"/>
                    </a:lnTo>
                    <a:lnTo>
                      <a:pt y="9072" x="64605"/>
                    </a:lnTo>
                    <a:lnTo>
                      <a:pt y="11763" x="64743"/>
                    </a:lnTo>
                    <a:lnTo>
                      <a:pt y="14078" x="64743"/>
                    </a:lnTo>
                    <a:lnTo>
                      <a:pt y="15141" x="64813"/>
                    </a:lnTo>
                    <a:lnTo>
                      <a:pt y="15141" x="65020"/>
                    </a:lnTo>
                    <a:lnTo>
                      <a:pt y="15079" x="65366"/>
                    </a:lnTo>
                    <a:lnTo>
                      <a:pt y="14891" x="65920"/>
                    </a:lnTo>
                    <a:lnTo>
                      <a:pt y="14703" x="66613"/>
                    </a:lnTo>
                    <a:lnTo>
                      <a:pt y="14390" x="67375"/>
                    </a:lnTo>
                    <a:lnTo>
                      <a:pt y="14078" x="68275"/>
                    </a:lnTo>
                    <a:lnTo>
                      <a:pt y="13765" x="69244"/>
                    </a:lnTo>
                    <a:lnTo>
                      <a:pt y="13389" x="70352"/>
                    </a:lnTo>
                    <a:lnTo>
                      <a:pt y="13014" x="71391"/>
                    </a:lnTo>
                    <a:lnTo>
                      <a:pt y="12576" x="72499"/>
                    </a:lnTo>
                    <a:lnTo>
                      <a:pt y="12201" x="73676"/>
                    </a:lnTo>
                    <a:lnTo>
                      <a:pt y="11888" x="74784"/>
                    </a:lnTo>
                    <a:lnTo>
                      <a:pt y="11575" x="75822"/>
                    </a:lnTo>
                    <a:lnTo>
                      <a:pt y="11262" x="76861"/>
                    </a:lnTo>
                    <a:lnTo>
                      <a:pt y="11074" x="77830"/>
                    </a:lnTo>
                    <a:lnTo>
                      <a:pt y="10887" x="78731"/>
                    </a:lnTo>
                    <a:lnTo>
                      <a:pt y="10762" x="79492"/>
                    </a:lnTo>
                    <a:lnTo>
                      <a:pt y="10699" x="80254"/>
                    </a:lnTo>
                    <a:lnTo>
                      <a:pt y="10636" x="81016"/>
                    </a:lnTo>
                    <a:lnTo>
                      <a:pt y="10574" x="81777"/>
                    </a:lnTo>
                    <a:lnTo>
                      <a:pt y="10511" x="82470"/>
                    </a:lnTo>
                    <a:lnTo>
                      <a:pt y="10511" x="83231"/>
                    </a:lnTo>
                    <a:lnTo>
                      <a:pt y="10511" x="83993"/>
                    </a:lnTo>
                    <a:lnTo>
                      <a:pt y="10574" x="84755"/>
                    </a:lnTo>
                    <a:lnTo>
                      <a:pt y="10636" x="85447"/>
                    </a:lnTo>
                    <a:lnTo>
                      <a:pt y="10699" x="86209"/>
                    </a:lnTo>
                    <a:lnTo>
                      <a:pt y="10824" x="86901"/>
                    </a:lnTo>
                    <a:lnTo>
                      <a:pt y="11012" x="87663"/>
                    </a:lnTo>
                    <a:lnTo>
                      <a:pt y="11200" x="88356"/>
                    </a:lnTo>
                    <a:lnTo>
                      <a:pt y="11387" x="89048"/>
                    </a:lnTo>
                    <a:lnTo>
                      <a:pt y="11637" x="89740"/>
                    </a:lnTo>
                    <a:lnTo>
                      <a:pt y="11950" x="90433"/>
                    </a:lnTo>
                    <a:lnTo>
                      <a:pt y="12263" x="91264"/>
                    </a:lnTo>
                    <a:lnTo>
                      <a:pt y="13577" x="92025"/>
                    </a:lnTo>
                    <a:lnTo>
                      <a:pt y="14515" x="92233"/>
                    </a:lnTo>
                    <a:lnTo>
                      <a:pt y="15454" x="92233"/>
                    </a:lnTo>
                    <a:lnTo>
                      <a:pt y="16455" x="91887"/>
                    </a:lnTo>
                    <a:lnTo>
                      <a:pt y="17331" x="91402"/>
                    </a:lnTo>
                    <a:lnTo>
                      <a:pt y="18269" x="90641"/>
                    </a:lnTo>
                    <a:lnTo>
                      <a:pt y="19145" x="89810"/>
                    </a:lnTo>
                    <a:lnTo>
                      <a:pt y="19959" x="88840"/>
                    </a:lnTo>
                    <a:lnTo>
                      <a:pt y="20772" x="87871"/>
                    </a:lnTo>
                    <a:lnTo>
                      <a:pt y="21460" x="86832"/>
                    </a:lnTo>
                    <a:lnTo>
                      <a:pt y="22148" x="85793"/>
                    </a:lnTo>
                    <a:lnTo>
                      <a:pt y="22774" x="84824"/>
                    </a:lnTo>
                    <a:lnTo>
                      <a:pt y="23275" x="83924"/>
                    </a:lnTo>
                    <a:lnTo>
                      <a:pt y="23713" x="83162"/>
                    </a:lnTo>
                    <a:lnTo>
                      <a:pt y="24088" x="82539"/>
                    </a:lnTo>
                    <a:lnTo>
                      <a:pt y="24338" x="82193"/>
                    </a:lnTo>
                    <a:lnTo>
                      <a:pt y="24463" x="82054"/>
                    </a:lnTo>
                    <a:lnTo>
                      <a:pt y="24588" x="82193"/>
                    </a:lnTo>
                    <a:lnTo>
                      <a:pt y="24714" x="82678"/>
                    </a:lnTo>
                    <a:lnTo>
                      <a:pt y="24964" x="83301"/>
                    </a:lnTo>
                    <a:lnTo>
                      <a:pt y="25214" x="84201"/>
                    </a:lnTo>
                    <a:lnTo>
                      <a:pt y="25590" x="85309"/>
                    </a:lnTo>
                    <a:lnTo>
                      <a:pt y="25965" x="86486"/>
                    </a:lnTo>
                    <a:lnTo>
                      <a:pt y="26465" x="87732"/>
                    </a:lnTo>
                    <a:lnTo>
                      <a:pt y="27091" x="89117"/>
                    </a:lnTo>
                    <a:lnTo>
                      <a:pt y="27779" x="90433"/>
                    </a:lnTo>
                    <a:lnTo>
                      <a:pt y="28530" x="91748"/>
                    </a:lnTo>
                    <a:lnTo>
                      <a:pt y="29469" x="93064"/>
                    </a:lnTo>
                    <a:lnTo>
                      <a:pt y="30470" x="94241"/>
                    </a:lnTo>
                    <a:lnTo>
                      <a:pt y="31596" x="95280"/>
                    </a:lnTo>
                    <a:lnTo>
                      <a:pt y="32910" x="96180"/>
                    </a:lnTo>
                    <a:lnTo>
                      <a:pt y="34286" x="96803"/>
                    </a:lnTo>
                    <a:lnTo>
                      <a:pt y="35850" x="97219"/>
                    </a:lnTo>
                    <a:lnTo>
                      <a:pt y="37227" x="96942"/>
                    </a:lnTo>
                    <a:lnTo>
                      <a:pt y="38540" x="96457"/>
                    </a:lnTo>
                    <a:lnTo>
                      <a:pt y="39729" x="95695"/>
                    </a:lnTo>
                    <a:lnTo>
                      <a:pt y="40793" x="94795"/>
                    </a:lnTo>
                    <a:lnTo>
                      <a:pt y="41731" x="93757"/>
                    </a:lnTo>
                    <a:lnTo>
                      <a:pt y="42482" x="92510"/>
                    </a:lnTo>
                    <a:lnTo>
                      <a:pt y="43108" x="91125"/>
                    </a:lnTo>
                    <a:lnTo>
                      <a:pt y="43546" x="89671"/>
                    </a:lnTo>
                    <a:lnTo>
                      <a:pt y="43671" x="88840"/>
                    </a:lnTo>
                    <a:lnTo>
                      <a:pt y="43671" x="88079"/>
                    </a:lnTo>
                    <a:lnTo>
                      <a:pt y="43608" x="87317"/>
                    </a:lnTo>
                    <a:lnTo>
                      <a:pt y="43421" x="86555"/>
                    </a:lnTo>
                    <a:lnTo>
                      <a:pt y="43233" x="85793"/>
                    </a:lnTo>
                    <a:lnTo>
                      <a:pt y="42920" x="85101"/>
                    </a:lnTo>
                    <a:lnTo>
                      <a:pt y="42607" x="84409"/>
                    </a:lnTo>
                    <a:lnTo>
                      <a:pt y="42232" x="83716"/>
                    </a:lnTo>
                    <a:lnTo>
                      <a:pt y="42420" x="83439"/>
                    </a:lnTo>
                    <a:lnTo>
                      <a:pt y="43108" x="83370"/>
                    </a:lnTo>
                    <a:lnTo>
                      <a:pt y="43859" x="83439"/>
                    </a:lnTo>
                    <a:lnTo>
                      <a:pt y="44296" x="83647"/>
                    </a:lnTo>
                    <a:lnTo>
                      <a:pt y="44296" x="82816"/>
                    </a:lnTo>
                    <a:lnTo>
                      <a:pt y="44359" x="81985"/>
                    </a:lnTo>
                    <a:lnTo>
                      <a:pt y="44484" x="81085"/>
                    </a:lnTo>
                    <a:lnTo>
                      <a:pt y="44609" x="80254"/>
                    </a:lnTo>
                    <a:lnTo>
                      <a:pt y="44797" x="79492"/>
                    </a:lnTo>
                    <a:lnTo>
                      <a:pt y="45047" x="78661"/>
                    </a:lnTo>
                    <a:lnTo>
                      <a:pt y="45360" x="77900"/>
                    </a:lnTo>
                    <a:lnTo>
                      <a:pt y="45673" x="77138"/>
                    </a:lnTo>
                    <a:lnTo>
                      <a:pt y="46111" x="76376"/>
                    </a:lnTo>
                    <a:lnTo>
                      <a:pt y="46549" x="75684"/>
                    </a:lnTo>
                    <a:lnTo>
                      <a:pt y="47049" x="75061"/>
                    </a:lnTo>
                    <a:lnTo>
                      <a:pt y="47550" x="74437"/>
                    </a:lnTo>
                    <a:lnTo>
                      <a:pt y="48113" x="73884"/>
                    </a:lnTo>
                    <a:lnTo>
                      <a:pt y="48739" x="73399"/>
                    </a:lnTo>
                    <a:lnTo>
                      <a:pt y="49427" x="72983"/>
                    </a:lnTo>
                    <a:lnTo>
                      <a:pt y="50115" x="72568"/>
                    </a:lnTo>
                    <a:lnTo>
                      <a:pt y="50115" x="72152"/>
                    </a:lnTo>
                    <a:lnTo>
                      <a:pt y="50052" x="71806"/>
                    </a:lnTo>
                    <a:lnTo>
                      <a:pt y="50052" x="71391"/>
                    </a:lnTo>
                    <a:lnTo>
                      <a:pt y="49990" x="70975"/>
                    </a:lnTo>
                    <a:lnTo>
                      <a:pt y="49990" x="70560"/>
                    </a:lnTo>
                    <a:lnTo>
                      <a:pt y="49990" x="70144"/>
                    </a:lnTo>
                    <a:lnTo>
                      <a:pt y="49927" x="69798"/>
                    </a:lnTo>
                    <a:lnTo>
                      <a:pt y="49927" x="69383"/>
                    </a:lnTo>
                    <a:lnTo>
                      <a:pt y="51304" x="69383"/>
                    </a:lnTo>
                    <a:lnTo>
                      <a:pt y="51304" x="70352"/>
                    </a:lnTo>
                    <a:lnTo>
                      <a:pt y="51304" x="71252"/>
                    </a:lnTo>
                    <a:lnTo>
                      <a:pt y="51304" x="72222"/>
                    </a:lnTo>
                    <a:lnTo>
                      <a:pt y="51304" x="73191"/>
                    </a:lnTo>
                    <a:lnTo>
                      <a:pt y="51304" x="74091"/>
                    </a:lnTo>
                    <a:lnTo>
                      <a:pt y="51241" x="75061"/>
                    </a:lnTo>
                    <a:lnTo>
                      <a:pt y="51179" x="75961"/>
                    </a:lnTo>
                    <a:lnTo>
                      <a:pt y="51116" x="76930"/>
                    </a:lnTo>
                    <a:lnTo>
                      <a:pt y="51116" x="76999"/>
                    </a:lnTo>
                    <a:lnTo>
                      <a:pt y="51116" x="76999"/>
                    </a:lnTo>
                    <a:lnTo>
                      <a:pt y="51116" x="77069"/>
                    </a:lnTo>
                    <a:lnTo>
                      <a:pt y="51116" x="77069"/>
                    </a:lnTo>
                    <a:lnTo>
                      <a:pt y="52305" x="77069"/>
                    </a:lnTo>
                    <a:lnTo>
                      <a:pt y="54933" x="77207"/>
                    </a:lnTo>
                    <a:lnTo>
                      <a:pt y="58624" x="77484"/>
                    </a:lnTo>
                    <a:lnTo>
                      <a:pt y="62878" x="77900"/>
                    </a:lnTo>
                    <a:lnTo>
                      <a:pt y="67383" x="78315"/>
                    </a:lnTo>
                    <a:lnTo>
                      <a:pt y="71512" x="78731"/>
                    </a:lnTo>
                    <a:lnTo>
                      <a:pt y="75016" x="79146"/>
                    </a:lnTo>
                    <a:lnTo>
                      <a:pt y="77331" x="79492"/>
                    </a:lnTo>
                    <a:lnTo>
                      <a:pt y="77331" x="78454"/>
                    </a:lnTo>
                    <a:lnTo>
                      <a:pt y="77331" x="77415"/>
                    </a:lnTo>
                    <a:lnTo>
                      <a:pt y="77331" x="76307"/>
                    </a:lnTo>
                    <a:lnTo>
                      <a:pt y="77331" x="75268"/>
                    </a:lnTo>
                    <a:lnTo>
                      <a:pt y="77331" x="74230"/>
                    </a:lnTo>
                    <a:lnTo>
                      <a:pt y="77393" x="73191"/>
                    </a:lnTo>
                    <a:lnTo>
                      <a:pt y="77393" x="72083"/>
                    </a:lnTo>
                    <a:lnTo>
                      <a:pt y="77393" x="71044"/>
                    </a:lnTo>
                    <a:lnTo>
                      <a:pt y="77393" x="70006"/>
                    </a:lnTo>
                    <a:lnTo>
                      <a:pt y="77393" x="68898"/>
                    </a:lnTo>
                    <a:lnTo>
                      <a:pt y="77456" x="67859"/>
                    </a:lnTo>
                    <a:lnTo>
                      <a:pt y="77456" x="66821"/>
                    </a:lnTo>
                    <a:lnTo>
                      <a:pt y="77456" x="65782"/>
                    </a:lnTo>
                    <a:lnTo>
                      <a:pt y="77456" x="64674"/>
                    </a:lnTo>
                    <a:lnTo>
                      <a:pt y="77456" x="63635"/>
                    </a:lnTo>
                    <a:lnTo>
                      <a:pt y="77456" x="62597"/>
                    </a:lnTo>
                    <a:lnTo>
                      <a:pt y="76580" x="62735"/>
                    </a:lnTo>
                    <a:lnTo>
                      <a:pt y="75079" x="62943"/>
                    </a:lnTo>
                    <a:lnTo>
                      <a:pt y="73202" x="63151"/>
                    </a:lnTo>
                    <a:lnTo>
                      <a:pt y="71012" x="63358"/>
                    </a:lnTo>
                    <a:lnTo>
                      <a:pt y="71012" x="61350"/>
                    </a:lnTo>
                    <a:lnTo>
                      <a:pt y="72576" x="61073"/>
                    </a:lnTo>
                    <a:lnTo>
                      <a:pt y="74203" x="60796"/>
                    </a:lnTo>
                    <a:lnTo>
                      <a:pt y="75829" x="60450"/>
                    </a:lnTo>
                    <a:lnTo>
                      <a:pt y="77393" x="60173"/>
                    </a:lnTo>
                    <a:lnTo>
                      <a:pt y="77393" x="59688"/>
                    </a:lnTo>
                    <a:lnTo>
                      <a:pt y="77393" x="59204"/>
                    </a:lnTo>
                    <a:lnTo>
                      <a:pt y="77393" x="58719"/>
                    </a:lnTo>
                    <a:lnTo>
                      <a:pt y="77393" x="58304"/>
                    </a:lnTo>
                    <a:lnTo>
                      <a:pt y="77393" x="57819"/>
                    </a:lnTo>
                    <a:lnTo>
                      <a:pt y="77393" x="57334"/>
                    </a:lnTo>
                    <a:lnTo>
                      <a:pt y="77331" x="56849"/>
                    </a:lnTo>
                    <a:lnTo>
                      <a:pt y="77331" x="56365"/>
                    </a:lnTo>
                    <a:lnTo>
                      <a:pt y="77331" x="55880"/>
                    </a:lnTo>
                    <a:lnTo>
                      <a:pt y="77331" x="55395"/>
                    </a:lnTo>
                    <a:lnTo>
                      <a:pt y="77331" x="54911"/>
                    </a:lnTo>
                    <a:lnTo>
                      <a:pt y="77331" x="54426"/>
                    </a:lnTo>
                    <a:lnTo>
                      <a:pt y="73577" x="53733"/>
                    </a:lnTo>
                    <a:lnTo>
                      <a:pt y="69260" x="53041"/>
                    </a:lnTo>
                    <a:lnTo>
                      <a:pt y="64693" x="52487"/>
                    </a:lnTo>
                    <a:lnTo>
                      <a:pt y="60188" x="51933"/>
                    </a:lnTo>
                    <a:lnTo>
                      <a:pt y="56184" x="51518"/>
                    </a:lnTo>
                    <a:lnTo>
                      <a:pt y="52868" x="51241"/>
                    </a:lnTo>
                    <a:lnTo>
                      <a:pt y="50678" x="51033"/>
                    </a:lnTo>
                    <a:lnTo>
                      <a:pt y="49865" x="50894"/>
                    </a:lnTo>
                    <a:lnTo>
                      <a:pt y="49865" x="50756"/>
                    </a:lnTo>
                    <a:lnTo>
                      <a:pt y="49865" x="50341"/>
                    </a:lnTo>
                    <a:lnTo>
                      <a:pt y="49865" x="49856"/>
                    </a:lnTo>
                    <a:lnTo>
                      <a:pt y="49865" x="49233"/>
                    </a:lnTo>
                    <a:lnTo>
                      <a:pt y="49865" x="48540"/>
                    </a:lnTo>
                    <a:lnTo>
                      <a:pt y="49865" x="47848"/>
                    </a:lnTo>
                    <a:lnTo>
                      <a:pt y="49865" x="47225"/>
                    </a:lnTo>
                    <a:lnTo>
                      <a:pt y="49865" x="46740"/>
                    </a:lnTo>
                    <a:lnTo>
                      <a:pt y="48801" x="47709"/>
                    </a:lnTo>
                    <a:lnTo>
                      <a:pt y="47925" x="48748"/>
                    </a:lnTo>
                    <a:lnTo>
                      <a:pt y="47237" x="49994"/>
                    </a:lnTo>
                    <a:lnTo>
                      <a:pt y="46611" x="51310"/>
                    </a:lnTo>
                    <a:lnTo>
                      <a:pt y="46111" x="52695"/>
                    </a:lnTo>
                    <a:lnTo>
                      <a:pt y="45735" x="54149"/>
                    </a:lnTo>
                    <a:lnTo>
                      <a:pt y="45360" x="55603"/>
                    </a:lnTo>
                    <a:lnTo>
                      <a:pt y="45047" x="57057"/>
                    </a:lnTo>
                    <a:lnTo>
                      <a:pt y="45047" x="57057"/>
                    </a:lnTo>
                    <a:lnTo>
                      <a:pt y="45047" x="57057"/>
                    </a:lnTo>
                    <a:lnTo>
                      <a:pt y="45047" x="57057"/>
                    </a:lnTo>
                    <a:lnTo>
                      <a:pt y="45047" x="57057"/>
                    </a:lnTo>
                    <a:lnTo>
                      <a:pt y="45360" x="56988"/>
                    </a:lnTo>
                    <a:lnTo>
                      <a:pt y="45423" x="56988"/>
                    </a:lnTo>
                    <a:lnTo>
                      <a:pt y="45423" x="57057"/>
                    </a:lnTo>
                    <a:lnTo>
                      <a:pt y="45423" x="57057"/>
                    </a:lnTo>
                    <a:lnTo>
                      <a:pt y="45485" x="57057"/>
                    </a:lnTo>
                    <a:lnTo>
                      <a:pt y="46299" x="57680"/>
                    </a:lnTo>
                    <a:lnTo>
                      <a:pt y="46674" x="57888"/>
                    </a:lnTo>
                    <a:lnTo>
                      <a:pt y="46987" x="58165"/>
                    </a:lnTo>
                    <a:lnTo>
                      <a:pt y="47237" x="58442"/>
                    </a:lnTo>
                    <a:lnTo>
                      <a:pt y="47425" x="58788"/>
                    </a:lnTo>
                    <a:lnTo>
                      <a:pt y="47612" x="59827"/>
                    </a:lnTo>
                    <a:lnTo>
                      <a:pt y="47675" x="60935"/>
                    </a:lnTo>
                    <a:lnTo>
                      <a:pt y="47612" x="61974"/>
                    </a:lnTo>
                    <a:lnTo>
                      <a:pt y="47487" x="63012"/>
                    </a:lnTo>
                    <a:lnTo>
                      <a:pt y="47174" x="64051"/>
                    </a:lnTo>
                    <a:lnTo>
                      <a:pt y="46862" x="65090"/>
                    </a:lnTo>
                    <a:lnTo>
                      <a:pt y="46361" x="66059"/>
                    </a:lnTo>
                    <a:lnTo>
                      <a:pt y="45861" x="66959"/>
                    </a:lnTo>
                    <a:lnTo>
                      <a:pt y="46862" x="66613"/>
                    </a:lnTo>
                    <a:lnTo>
                      <a:pt y="48113" x="66267"/>
                    </a:lnTo>
                    <a:lnTo>
                      <a:pt y="49239" x="65990"/>
                    </a:lnTo>
                    <a:lnTo>
                      <a:pt y="49802" x="65920"/>
                    </a:lnTo>
                    <a:lnTo>
                      <a:pt y="49865" x="65505"/>
                    </a:lnTo>
                    <a:lnTo>
                      <a:pt y="49927" x="64882"/>
                    </a:lnTo>
                    <a:lnTo>
                      <a:pt y="49990" x="64259"/>
                    </a:lnTo>
                    <a:lnTo>
                      <a:pt y="50052" x="63982"/>
                    </a:lnTo>
                    <a:lnTo>
                      <a:pt y="51241" x="63635"/>
                    </a:lnTo>
                    <a:lnTo>
                      <a:pt y="53181" x="63289"/>
                    </a:lnTo>
                    <a:lnTo>
                      <a:pt y="55621" x="62943"/>
                    </a:lnTo>
                    <a:lnTo>
                      <a:pt y="58436" x="62597"/>
                    </a:lnTo>
                    <a:lnTo>
                      <a:pt y="61314" x="62320"/>
                    </a:lnTo>
                    <a:lnTo>
                      <a:pt y="64067" x="62043"/>
                    </a:lnTo>
                    <a:lnTo>
                      <a:pt y="66445" x="61835"/>
                    </a:lnTo>
                    <a:lnTo>
                      <a:pt y="68322" x="61697"/>
                    </a:lnTo>
                    <a:lnTo>
                      <a:pt y="69010" x="61627"/>
                    </a:lnTo>
                    <a:lnTo>
                      <a:pt y="69698" x="61558"/>
                    </a:lnTo>
                    <a:lnTo>
                      <a:pt y="70324" x="61420"/>
                    </a:lnTo>
                    <a:lnTo>
                      <a:pt y="71012" x="61350"/>
                    </a:lnTo>
                    <a:lnTo>
                      <a:pt y="71012" x="63358"/>
                    </a:lnTo>
                    <a:lnTo>
                      <a:pt y="64693" x="63982"/>
                    </a:lnTo>
                    <a:lnTo>
                      <a:pt y="58311" x="64605"/>
                    </a:lnTo>
                    <a:lnTo>
                      <a:pt y="53368" x="65020"/>
                    </a:lnTo>
                    <a:lnTo>
                      <a:pt y="51429" x="65228"/>
                    </a:lnTo>
                    <a:lnTo>
                      <a:pt y="51429" x="65713"/>
                    </a:lnTo>
                    <a:lnTo>
                      <a:pt y="51366" x="66197"/>
                    </a:lnTo>
                    <a:lnTo>
                      <a:pt y="51366" x="66751"/>
                    </a:lnTo>
                    <a:lnTo>
                      <a:pt y="51366" x="67305"/>
                    </a:lnTo>
                    <a:lnTo>
                      <a:pt y="51366" x="67859"/>
                    </a:lnTo>
                    <a:lnTo>
                      <a:pt y="51366" x="68413"/>
                    </a:lnTo>
                    <a:lnTo>
                      <a:pt y="51304" x="68898"/>
                    </a:lnTo>
                    <a:lnTo>
                      <a:pt y="51304" x="69383"/>
                    </a:lnTo>
                    <a:lnTo>
                      <a:pt y="49927" x="69383"/>
                    </a:lnTo>
                    <a:lnTo>
                      <a:pt y="49927" x="69106"/>
                    </a:lnTo>
                    <a:lnTo>
                      <a:pt y="49927" x="68829"/>
                    </a:lnTo>
                    <a:lnTo>
                      <a:pt y="49927" x="68552"/>
                    </a:lnTo>
                    <a:lnTo>
                      <a:pt y="49865" x="68275"/>
                    </a:lnTo>
                    <a:lnTo>
                      <a:pt y="49865" x="67998"/>
                    </a:lnTo>
                    <a:lnTo>
                      <a:pt y="49865" x="67721"/>
                    </a:lnTo>
                    <a:lnTo>
                      <a:pt y="49865" x="67444"/>
                    </a:lnTo>
                    <a:lnTo>
                      <a:pt y="49865" x="67167"/>
                    </a:lnTo>
                    <a:lnTo>
                      <a:pt y="49302" x="67305"/>
                    </a:lnTo>
                    <a:lnTo>
                      <a:pt y="48676" x="67513"/>
                    </a:lnTo>
                    <a:lnTo>
                      <a:pt y="48050" x="67859"/>
                    </a:lnTo>
                    <a:lnTo>
                      <a:pt y="47362" x="68205"/>
                    </a:lnTo>
                    <a:lnTo>
                      <a:pt y="46737" x="68552"/>
                    </a:lnTo>
                    <a:lnTo>
                      <a:pt y="46048" x="68967"/>
                    </a:lnTo>
                    <a:lnTo>
                      <a:pt y="45360" x="69452"/>
                    </a:lnTo>
                    <a:lnTo>
                      <a:pt y="44734" x="69867"/>
                    </a:lnTo>
                    <a:lnTo>
                      <a:pt y="44046" x="70352"/>
                    </a:lnTo>
                    <a:lnTo>
                      <a:pt y="43421" x="70906"/>
                    </a:lnTo>
                    <a:lnTo>
                      <a:pt y="42795" x="71321"/>
                    </a:lnTo>
                    <a:lnTo>
                      <a:pt y="42294" x="71737"/>
                    </a:lnTo>
                    <a:lnTo>
                      <a:pt y="41856" x="72014"/>
                    </a:lnTo>
                    <a:lnTo>
                      <a:pt y="41544" x="72291"/>
                    </a:lnTo>
                    <a:lnTo>
                      <a:pt y="41293" x="72429"/>
                    </a:lnTo>
                    <a:lnTo>
                      <a:pt y="41168" x="72429"/>
                    </a:lnTo>
                    <a:lnTo>
                      <a:pt y="41231" x="72291"/>
                    </a:lnTo>
                    <a:lnTo>
                      <a:pt y="41356" x="72014"/>
                    </a:lnTo>
                    <a:lnTo>
                      <a:pt y="41669" x="71460"/>
                    </a:lnTo>
                    <a:lnTo>
                      <a:pt y="42044" x="70837"/>
                    </a:lnTo>
                    <a:lnTo>
                      <a:pt y="42545" x="70075"/>
                    </a:lnTo>
                    <a:lnTo>
                      <a:pt y="43045" x="69175"/>
                    </a:lnTo>
                    <a:lnTo>
                      <a:pt y="43608" x="68205"/>
                    </a:lnTo>
                    <a:lnTo>
                      <a:pt y="44109" x="67167"/>
                    </a:lnTo>
                    <a:lnTo>
                      <a:pt y="44672" x="66128"/>
                    </a:lnTo>
                    <a:lnTo>
                      <a:pt y="45172" x="64951"/>
                    </a:lnTo>
                    <a:lnTo>
                      <a:pt y="45610" x="63843"/>
                    </a:lnTo>
                    <a:lnTo>
                      <a:pt y="45986" x="62735"/>
                    </a:lnTo>
                    <a:lnTo>
                      <a:pt y="46299" x="61627"/>
                    </a:lnTo>
                    <a:lnTo>
                      <a:pt y="46424" x="60589"/>
                    </a:lnTo>
                    <a:lnTo>
                      <a:pt y="46424" x="59688"/>
                    </a:lnTo>
                    <a:lnTo>
                      <a:pt y="46299" x="58788"/>
                    </a:lnTo>
                    <a:lnTo>
                      <a:pt y="46048" x="58719"/>
                    </a:lnTo>
                    <a:lnTo>
                      <a:pt y="45423" x="58442"/>
                    </a:lnTo>
                    <a:lnTo>
                      <a:pt y="44797" x="58234"/>
                    </a:lnTo>
                    <a:lnTo>
                      <a:pt y="44359" x="58096"/>
                    </a:lnTo>
                    <a:lnTo>
                      <a:pt y="44296" x="57957"/>
                    </a:lnTo>
                    <a:lnTo>
                      <a:pt y="44234" x="57680"/>
                    </a:lnTo>
                    <a:lnTo>
                      <a:pt y="44171" x="57196"/>
                    </a:lnTo>
                    <a:lnTo>
                      <a:pt y="44171" x="56503"/>
                    </a:lnTo>
                    <a:lnTo>
                      <a:pt y="44171" x="55742"/>
                    </a:lnTo>
                    <a:lnTo>
                      <a:pt y="44234" x="54841"/>
                    </a:lnTo>
                    <a:lnTo>
                      <a:pt y="44296" x="53872"/>
                    </a:lnTo>
                    <a:lnTo>
                      <a:pt y="44484" x="52903"/>
                    </a:lnTo>
                    <a:lnTo>
                      <a:pt y="44734" x="51864"/>
                    </a:lnTo>
                    <a:lnTo>
                      <a:pt y="45110" x="50756"/>
                    </a:lnTo>
                    <a:lnTo>
                      <a:pt y="45548" x="49787"/>
                    </a:lnTo>
                    <a:lnTo>
                      <a:pt y="46111" x="48748"/>
                    </a:lnTo>
                    <a:lnTo>
                      <a:pt y="46799" x="47848"/>
                    </a:lnTo>
                    <a:lnTo>
                      <a:pt y="47675" x="47086"/>
                    </a:lnTo>
                    <a:lnTo>
                      <a:pt y="48676" x="46394"/>
                    </a:lnTo>
                    <a:lnTo>
                      <a:pt y="49802" x="45840"/>
                    </a:lnTo>
                    <a:lnTo>
                      <a:pt y="49802" x="45493"/>
                    </a:lnTo>
                    <a:lnTo>
                      <a:pt y="49740" x="45078"/>
                    </a:lnTo>
                    <a:lnTo>
                      <a:pt y="49740" x="44732"/>
                    </a:lnTo>
                    <a:lnTo>
                      <a:pt y="49740" x="44316"/>
                    </a:lnTo>
                    <a:lnTo>
                      <a:pt y="49677" x="43901"/>
                    </a:lnTo>
                    <a:lnTo>
                      <a:pt y="49677" x="43555"/>
                    </a:lnTo>
                    <a:lnTo>
                      <a:pt y="49677" x="43208"/>
                    </a:lnTo>
                    <a:lnTo>
                      <a:pt y="49677" x="42862"/>
                    </a:lnTo>
                    <a:lnTo>
                      <a:pt y="50991" x="42862"/>
                    </a:lnTo>
                    <a:lnTo>
                      <a:pt y="50991" x="43693"/>
                    </a:lnTo>
                    <a:lnTo>
                      <a:pt y="50991" x="44593"/>
                    </a:lnTo>
                    <a:lnTo>
                      <a:pt y="50991" x="45493"/>
                    </a:lnTo>
                    <a:lnTo>
                      <a:pt y="50991" x="46324"/>
                    </a:lnTo>
                    <a:lnTo>
                      <a:pt y="50928" x="47225"/>
                    </a:lnTo>
                    <a:lnTo>
                      <a:pt y="50928" x="48125"/>
                    </a:lnTo>
                    <a:lnTo>
                      <a:pt y="50866" x="48956"/>
                    </a:lnTo>
                    <a:lnTo>
                      <a:pt y="50803" x="49787"/>
                    </a:lnTo>
                    <a:lnTo>
                      <a:pt y="50803" x="49856"/>
                    </a:lnTo>
                    <a:lnTo>
                      <a:pt y="50803" x="49856"/>
                    </a:lnTo>
                    <a:lnTo>
                      <a:pt y="50803" x="49856"/>
                    </a:lnTo>
                    <a:lnTo>
                      <a:pt y="50803" x="49925"/>
                    </a:lnTo>
                    <a:lnTo>
                      <a:pt y="51992" x="49925"/>
                    </a:lnTo>
                    <a:lnTo>
                      <a:pt y="54682" x="50064"/>
                    </a:lnTo>
                    <a:lnTo>
                      <a:pt y="58374" x="50341"/>
                    </a:lnTo>
                    <a:lnTo>
                      <a:pt y="62691" x="50756"/>
                    </a:lnTo>
                    <a:lnTo>
                      <a:pt y="67195" x="51171"/>
                    </a:lnTo>
                    <a:lnTo>
                      <a:pt y="71387" x="51587"/>
                    </a:lnTo>
                    <a:lnTo>
                      <a:pt y="74891" x="52002"/>
                    </a:lnTo>
                    <a:lnTo>
                      <a:pt y="77268" x="52349"/>
                    </a:lnTo>
                    <a:lnTo>
                      <a:pt y="77268" x="51310"/>
                    </a:lnTo>
                    <a:lnTo>
                      <a:pt y="77206" x="50271"/>
                    </a:lnTo>
                    <a:lnTo>
                      <a:pt y="77206" x="49233"/>
                    </a:lnTo>
                    <a:lnTo>
                      <a:pt y="77143" x="48194"/>
                    </a:lnTo>
                    <a:lnTo>
                      <a:pt y="77143" x="47155"/>
                    </a:lnTo>
                    <a:lnTo>
                      <a:pt y="77143" x="46117"/>
                    </a:lnTo>
                    <a:lnTo>
                      <a:pt y="77081" x="45009"/>
                    </a:lnTo>
                    <a:lnTo>
                      <a:pt y="77081" x="43970"/>
                    </a:lnTo>
                    <a:lnTo>
                      <a:pt y="77081" x="42931"/>
                    </a:lnTo>
                    <a:lnTo>
                      <a:pt y="77018" x="41893"/>
                    </a:lnTo>
                    <a:lnTo>
                      <a:pt y="77018" x="40854"/>
                    </a:lnTo>
                    <a:lnTo>
                      <a:pt y="76956" x="39746"/>
                    </a:lnTo>
                    <a:lnTo>
                      <a:pt y="76956" x="38708"/>
                    </a:lnTo>
                    <a:lnTo>
                      <a:pt y="76956" x="37669"/>
                    </a:lnTo>
                    <a:lnTo>
                      <a:pt y="76893" x="36561"/>
                    </a:lnTo>
                    <a:lnTo>
                      <a:pt y="76893" x="35522"/>
                    </a:lnTo>
                    <a:lnTo>
                      <a:pt y="75954" x="35730"/>
                    </a:lnTo>
                    <a:lnTo>
                      <a:pt y="74328" x="35938"/>
                    </a:lnTo>
                    <a:lnTo>
                      <a:pt y="72326" x="36145"/>
                    </a:lnTo>
                    <a:lnTo>
                      <a:pt y="69948" x="36353"/>
                    </a:lnTo>
                    <a:lnTo>
                      <a:pt y="69948" x="34345"/>
                    </a:lnTo>
                    <a:lnTo>
                      <a:pt y="71637" x="34068"/>
                    </a:lnTo>
                    <a:lnTo>
                      <a:pt y="73389" x="33791"/>
                    </a:lnTo>
                    <a:lnTo>
                      <a:pt y="75141" x="33445"/>
                    </a:lnTo>
                    <a:lnTo>
                      <a:pt y="76830" x="33168"/>
                    </a:lnTo>
                    <a:lnTo>
                      <a:pt y="76830" x="32406"/>
                    </a:lnTo>
                    <a:lnTo>
                      <a:pt y="76830" x="31645"/>
                    </a:lnTo>
                    <a:lnTo>
                      <a:pt y="76830" x="30883"/>
                    </a:lnTo>
                    <a:lnTo>
                      <a:pt y="76768" x="30121"/>
                    </a:lnTo>
                    <a:lnTo>
                      <a:pt y="76768" x="29290"/>
                    </a:lnTo>
                    <a:lnTo>
                      <a:pt y="76768" x="28529"/>
                    </a:lnTo>
                    <a:lnTo>
                      <a:pt y="76705" x="27767"/>
                    </a:lnTo>
                    <a:lnTo>
                      <a:pt y="76705" x="27005"/>
                    </a:lnTo>
                    <a:lnTo>
                      <a:pt y="73014" x="26313"/>
                    </a:lnTo>
                    <a:lnTo>
                      <a:pt y="68697" x="25620"/>
                    </a:lnTo>
                    <a:lnTo>
                      <a:pt y="64192" x="25066"/>
                    </a:lnTo>
                    <a:lnTo>
                      <a:pt y="59750" x="24512"/>
                    </a:lnTo>
                    <a:lnTo>
                      <a:pt y="55746" x="24097"/>
                    </a:lnTo>
                    <a:lnTo>
                      <a:pt y="52430" x="23751"/>
                    </a:lnTo>
                    <a:lnTo>
                      <a:pt y="50240" x="23543"/>
                    </a:lnTo>
                    <a:lnTo>
                      <a:pt y="49427" x="23405"/>
                    </a:lnTo>
                    <a:lnTo>
                      <a:pt y="49427" x="23197"/>
                    </a:lnTo>
                    <a:lnTo>
                      <a:pt y="49427" x="22781"/>
                    </a:lnTo>
                    <a:lnTo>
                      <a:pt y="49489" x="22158"/>
                    </a:lnTo>
                    <a:lnTo>
                      <a:pt y="49489" x="21466"/>
                    </a:lnTo>
                    <a:lnTo>
                      <a:pt y="49489" x="20635"/>
                    </a:lnTo>
                    <a:lnTo>
                      <a:pt y="49489" x="19873"/>
                    </a:lnTo>
                    <a:lnTo>
                      <a:pt y="49489" x="19111"/>
                    </a:lnTo>
                    <a:lnTo>
                      <a:pt y="49489" x="18488"/>
                    </a:lnTo>
                    <a:lnTo>
                      <a:pt y="48301" x="19388"/>
                    </a:lnTo>
                    <a:lnTo>
                      <a:pt y="47362" x="20496"/>
                    </a:lnTo>
                    <a:lnTo>
                      <a:pt y="46549" x="21743"/>
                    </a:lnTo>
                    <a:lnTo>
                      <a:pt y="45923" x="23058"/>
                    </a:lnTo>
                    <a:lnTo>
                      <a:pt y="45360" x="24512"/>
                    </a:lnTo>
                    <a:lnTo>
                      <a:pt y="44922" x="25967"/>
                    </a:lnTo>
                    <a:lnTo>
                      <a:pt y="44547" x="27490"/>
                    </a:lnTo>
                    <a:lnTo>
                      <a:pt y="44234" x="29013"/>
                    </a:lnTo>
                    <a:lnTo>
                      <a:pt y="44672" x="28944"/>
                    </a:lnTo>
                    <a:lnTo>
                      <a:pt y="45047" x="28944"/>
                    </a:lnTo>
                    <a:lnTo>
                      <a:pt y="45485" x="29083"/>
                    </a:lnTo>
                    <a:lnTo>
                      <a:pt y="45923" x="29221"/>
                    </a:lnTo>
                    <a:lnTo>
                      <a:pt y="46611" x="29706"/>
                    </a:lnTo>
                    <a:lnTo>
                      <a:pt y="46674" x="29775"/>
                    </a:lnTo>
                    <a:lnTo>
                      <a:pt y="46737" x="29844"/>
                    </a:lnTo>
                    <a:lnTo>
                      <a:pt y="46799" x="29983"/>
                    </a:lnTo>
                    <a:lnTo>
                      <a:pt y="46862" x="30052"/>
                    </a:lnTo>
                    <a:lnTo>
                      <a:pt y="47174" x="31437"/>
                    </a:lnTo>
                    <a:lnTo>
                      <a:pt y="47425" x="32614"/>
                    </a:lnTo>
                    <a:lnTo>
                      <a:pt y="47487" x="33791"/>
                    </a:lnTo>
                    <a:lnTo>
                      <a:pt y="47362" x="34899"/>
                    </a:lnTo>
                    <a:lnTo>
                      <a:pt y="47049" x="36007"/>
                    </a:lnTo>
                    <a:lnTo>
                      <a:pt y="46674" x="37115"/>
                    </a:lnTo>
                    <a:lnTo>
                      <a:pt y="46236" x="38223"/>
                    </a:lnTo>
                    <a:lnTo>
                      <a:pt y="45798" x="39261"/>
                    </a:lnTo>
                    <a:lnTo>
                      <a:pt y="45298" x="40300"/>
                    </a:lnTo>
                    <a:lnTo>
                      <a:pt y="45298" x="40300"/>
                    </a:lnTo>
                    <a:lnTo>
                      <a:pt y="45298" x="40300"/>
                    </a:lnTo>
                    <a:lnTo>
                      <a:pt y="45298" x="40300"/>
                    </a:lnTo>
                    <a:lnTo>
                      <a:pt y="45298" x="40300"/>
                    </a:lnTo>
                    <a:lnTo>
                      <a:pt y="46361" x="39885"/>
                    </a:lnTo>
                    <a:lnTo>
                      <a:pt y="47675" x="39538"/>
                    </a:lnTo>
                    <a:lnTo>
                      <a:pt y="48864" x="39261"/>
                    </a:lnTo>
                    <a:lnTo>
                      <a:pt y="49489" x="39192"/>
                    </a:lnTo>
                    <a:lnTo>
                      <a:pt y="49489" x="38984"/>
                    </a:lnTo>
                    <a:lnTo>
                      <a:pt y="49552" x="38708"/>
                    </a:lnTo>
                    <a:lnTo>
                      <a:pt y="49552" x="38292"/>
                    </a:lnTo>
                    <a:lnTo>
                      <a:pt y="49615" x="37946"/>
                    </a:lnTo>
                    <a:lnTo>
                      <a:pt y="49677" x="37530"/>
                    </a:lnTo>
                    <a:lnTo>
                      <a:pt y="49677" x="37184"/>
                    </a:lnTo>
                    <a:lnTo>
                      <a:pt y="49740" x="36976"/>
                    </a:lnTo>
                    <a:lnTo>
                      <a:pt y="49740" x="36907"/>
                    </a:lnTo>
                    <a:lnTo>
                      <a:pt y="50928" x="36561"/>
                    </a:lnTo>
                    <a:lnTo>
                      <a:pt y="52868" x="36215"/>
                    </a:lnTo>
                    <a:lnTo>
                      <a:pt y="55308" x="35868"/>
                    </a:lnTo>
                    <a:lnTo>
                      <a:pt y="58123" x="35522"/>
                    </a:lnTo>
                    <a:lnTo>
                      <a:pt y="61001" x="35245"/>
                    </a:lnTo>
                    <a:lnTo>
                      <a:pt y="63754" x="34968"/>
                    </a:lnTo>
                    <a:lnTo>
                      <a:pt y="66132" x="34761"/>
                    </a:lnTo>
                    <a:lnTo>
                      <a:pt y="68009" x="34622"/>
                    </a:lnTo>
                    <a:lnTo>
                      <a:pt y="68509" x="34553"/>
                    </a:lnTo>
                    <a:lnTo>
                      <a:pt y="68947" x="34484"/>
                    </a:lnTo>
                    <a:lnTo>
                      <a:pt y="69448" x="34414"/>
                    </a:lnTo>
                    <a:lnTo>
                      <a:pt y="69948" x="34345"/>
                    </a:lnTo>
                    <a:lnTo>
                      <a:pt y="69948" x="36353"/>
                    </a:lnTo>
                    <a:lnTo>
                      <a:pt y="63754" x="36976"/>
                    </a:lnTo>
                    <a:lnTo>
                      <a:pt y="57623" x="37600"/>
                    </a:lnTo>
                    <a:lnTo>
                      <a:pt y="52993" x="38015"/>
                    </a:lnTo>
                    <a:lnTo>
                      <a:pt y="51116" x="38154"/>
                    </a:lnTo>
                    <a:lnTo>
                      <a:pt y="51116" x="38777"/>
                    </a:lnTo>
                    <a:lnTo>
                      <a:pt y="51054" x="39331"/>
                    </a:lnTo>
                    <a:lnTo>
                      <a:pt y="51054" x="39954"/>
                    </a:lnTo>
                    <a:lnTo>
                      <a:pt y="51054" x="40508"/>
                    </a:lnTo>
                    <a:lnTo>
                      <a:pt y="50991" x="41062"/>
                    </a:lnTo>
                    <a:lnTo>
                      <a:pt y="50991" x="41685"/>
                    </a:lnTo>
                    <a:lnTo>
                      <a:pt y="50991" x="42239"/>
                    </a:lnTo>
                    <a:lnTo>
                      <a:pt y="50991" x="42862"/>
                    </a:lnTo>
                    <a:lnTo>
                      <a:pt y="49677" x="42862"/>
                    </a:lnTo>
                    <a:lnTo>
                      <a:pt y="49677" x="42585"/>
                    </a:lnTo>
                    <a:lnTo>
                      <a:pt y="49615" x="42239"/>
                    </a:lnTo>
                    <a:lnTo>
                      <a:pt y="49615" x="41962"/>
                    </a:lnTo>
                    <a:lnTo>
                      <a:pt y="49615" x="41685"/>
                    </a:lnTo>
                    <a:lnTo>
                      <a:pt y="49552" x="41339"/>
                    </a:lnTo>
                    <a:lnTo>
                      <a:pt y="49552" x="41062"/>
                    </a:lnTo>
                    <a:lnTo>
                      <a:pt y="49552" x="40716"/>
                    </a:lnTo>
                    <a:lnTo>
                      <a:pt y="49552" x="40439"/>
                    </a:lnTo>
                    <a:lnTo>
                      <a:pt y="48301" x="40785"/>
                    </a:lnTo>
                    <a:lnTo>
                      <a:pt y="46862" x="41408"/>
                    </a:lnTo>
                    <a:lnTo>
                      <a:pt y="45360" x="42170"/>
                    </a:lnTo>
                    <a:lnTo>
                      <a:pt y="43921" x="43001"/>
                    </a:lnTo>
                    <a:lnTo>
                      <a:pt y="42607" x="43762"/>
                    </a:lnTo>
                    <a:lnTo>
                      <a:pt y="41606" x="44455"/>
                    </a:lnTo>
                    <a:lnTo>
                      <a:pt y="40918" x="44870"/>
                    </a:lnTo>
                    <a:lnTo>
                      <a:pt y="40730" x="44939"/>
                    </a:lnTo>
                    <a:lnTo>
                      <a:pt y="40855" x="44662"/>
                    </a:lnTo>
                    <a:lnTo>
                      <a:pt y="41043" x="44178"/>
                    </a:lnTo>
                    <a:lnTo>
                      <a:pt y="41356" x="43624"/>
                    </a:lnTo>
                    <a:lnTo>
                      <a:pt y="41669" x="43001"/>
                    </a:lnTo>
                    <a:lnTo>
                      <a:pt y="42107" x="42239"/>
                    </a:lnTo>
                    <a:lnTo>
                      <a:pt y="42482" x="41408"/>
                    </a:lnTo>
                    <a:lnTo>
                      <a:pt y="42920" x="40508"/>
                    </a:lnTo>
                    <a:lnTo>
                      <a:pt y="43421" x="39608"/>
                    </a:lnTo>
                    <a:lnTo>
                      <a:pt y="43859" x="38638"/>
                    </a:lnTo>
                    <a:lnTo>
                      <a:pt y="44296" x="37669"/>
                    </a:lnTo>
                    <a:lnTo>
                      <a:pt y="44734" x="36769"/>
                    </a:lnTo>
                    <a:lnTo>
                      <a:pt y="45110" x="35868"/>
                    </a:lnTo>
                    <a:lnTo>
                      <a:pt y="45423" x="35038"/>
                    </a:lnTo>
                    <a:lnTo>
                      <a:pt y="45673" x="34207"/>
                    </a:lnTo>
                    <a:lnTo>
                      <a:pt y="45861" x="33514"/>
                    </a:lnTo>
                    <a:lnTo>
                      <a:pt y="45986" x="32891"/>
                    </a:lnTo>
                    <a:lnTo>
                      <a:pt y="45610" x="30675"/>
                    </a:lnTo>
                    <a:lnTo>
                      <a:pt y="44985" x="30121"/>
                    </a:lnTo>
                    <a:lnTo>
                      <a:pt y="44672" x="30052"/>
                    </a:lnTo>
                    <a:lnTo>
                      <a:pt y="44234" x="30121"/>
                    </a:lnTo>
                    <a:lnTo>
                      <a:pt y="43859" x="30190"/>
                    </a:lnTo>
                    <a:lnTo>
                      <a:pt y="43546" x="30260"/>
                    </a:lnTo>
                    <a:lnTo>
                      <a:pt y="43483" x="30121"/>
                    </a:lnTo>
                    <a:lnTo>
                      <a:pt y="43483" x="29775"/>
                    </a:lnTo>
                    <a:lnTo>
                      <a:pt y="43483" x="29221"/>
                    </a:lnTo>
                    <a:lnTo>
                      <a:pt y="43483" x="28529"/>
                    </a:lnTo>
                    <a:lnTo>
                      <a:pt y="43546" x="27628"/>
                    </a:lnTo>
                    <a:lnTo>
                      <a:pt y="43608" x="26659"/>
                    </a:lnTo>
                    <a:lnTo>
                      <a:pt y="43796" x="25620"/>
                    </a:lnTo>
                    <a:lnTo>
                      <a:pt y="43984" x="24582"/>
                    </a:lnTo>
                    <a:lnTo>
                      <a:pt y="44296" x="23474"/>
                    </a:lnTo>
                    <a:lnTo>
                      <a:pt y="44672" x="22366"/>
                    </a:lnTo>
                    <a:lnTo>
                      <a:pt y="45172" x="21327"/>
                    </a:lnTo>
                    <a:lnTo>
                      <a:pt y="45735" x="20358"/>
                    </a:lnTo>
                    <a:lnTo>
                      <a:pt y="46424" x="19527"/>
                    </a:lnTo>
                    <a:lnTo>
                      <a:pt y="47174" x="18765"/>
                    </a:lnTo>
                    <a:lnTo>
                      <a:pt y="48113" x="18211"/>
                    </a:lnTo>
                    <a:lnTo>
                      <a:pt y="49177" x="17796"/>
                    </a:lnTo>
                    <a:lnTo>
                      <a:pt y="49239" x="17796"/>
                    </a:lnTo>
                    <a:lnTo>
                      <a:pt y="49302" x="17796"/>
                    </a:lnTo>
                    <a:lnTo>
                      <a:pt y="49427" x="17796"/>
                    </a:lnTo>
                    <a:lnTo>
                      <a:pt y="49489" x="17796"/>
                    </a:lnTo>
                    <a:lnTo>
                      <a:pt y="49489" x="17380"/>
                    </a:lnTo>
                    <a:lnTo>
                      <a:pt y="49427" x="16965"/>
                    </a:lnTo>
                    <a:lnTo>
                      <a:pt y="49427" x="16549"/>
                    </a:lnTo>
                    <a:lnTo>
                      <a:pt y="49364" x="16134"/>
                    </a:lnTo>
                    <a:lnTo>
                      <a:pt y="49364" x="15718"/>
                    </a:lnTo>
                    <a:lnTo>
                      <a:pt y="49364" x="15303"/>
                    </a:lnTo>
                    <a:lnTo>
                      <a:pt y="49302" x="14888"/>
                    </a:lnTo>
                    <a:lnTo>
                      <a:pt y="49302" x="14472"/>
                    </a:lnTo>
                    <a:lnTo>
                      <a:pt y="50741" x="14472"/>
                    </a:lnTo>
                    <a:lnTo>
                      <a:pt y="50741" x="15441"/>
                    </a:lnTo>
                    <a:lnTo>
                      <a:pt y="50741" x="16480"/>
                    </a:lnTo>
                    <a:lnTo>
                      <a:pt y="50678" x="17450"/>
                    </a:lnTo>
                    <a:lnTo>
                      <a:pt y="50678" x="18488"/>
                    </a:lnTo>
                    <a:lnTo>
                      <a:pt y="50678" x="19458"/>
                    </a:lnTo>
                    <a:lnTo>
                      <a:pt y="50616" x="20427"/>
                    </a:lnTo>
                    <a:lnTo>
                      <a:pt y="50553" x="21466"/>
                    </a:lnTo>
                    <a:lnTo>
                      <a:pt y="50490" x="22435"/>
                    </a:lnTo>
                    <a:lnTo>
                      <a:pt y="50490" x="22504"/>
                    </a:lnTo>
                    <a:lnTo>
                      <a:pt y="50490" x="22504"/>
                    </a:lnTo>
                    <a:lnTo>
                      <a:pt y="50490" x="22574"/>
                    </a:lnTo>
                    <a:lnTo>
                      <a:pt y="50490" x="22574"/>
                    </a:lnTo>
                    <a:lnTo>
                      <a:pt y="51679" x="22574"/>
                    </a:lnTo>
                    <a:lnTo>
                      <a:pt y="54307" x="22712"/>
                    </a:lnTo>
                    <a:lnTo>
                      <a:pt y="57998" x="22989"/>
                    </a:lnTo>
                    <a:lnTo>
                      <a:pt y="62253" x="23405"/>
                    </a:lnTo>
                    <a:lnTo>
                      <a:pt y="66757" x="23820"/>
                    </a:lnTo>
                    <a:lnTo>
                      <a:pt y="70887" x="24235"/>
                    </a:lnTo>
                    <a:lnTo>
                      <a:pt y="74390" x="24651"/>
                    </a:lnTo>
                    <a:lnTo>
                      <a:pt y="76705" x="24997"/>
                    </a:lnTo>
                    <a:lnTo>
                      <a:pt y="76705" x="24374"/>
                    </a:lnTo>
                    <a:lnTo>
                      <a:pt y="76643" x="23820"/>
                    </a:lnTo>
                    <a:lnTo>
                      <a:pt y="76643" x="23197"/>
                    </a:lnTo>
                    <a:lnTo>
                      <a:pt y="76643" x="22643"/>
                    </a:lnTo>
                    <a:lnTo>
                      <a:pt y="76643" x="22089"/>
                    </a:lnTo>
                    <a:lnTo>
                      <a:pt y="76643" x="21466"/>
                    </a:lnTo>
                    <a:lnTo>
                      <a:pt y="76580" x="20912"/>
                    </a:lnTo>
                    <a:lnTo>
                      <a:pt y="76580" x="20289"/>
                    </a:lnTo>
                    <a:lnTo>
                      <a:pt y="76643" x="19042"/>
                    </a:lnTo>
                    <a:lnTo>
                      <a:pt y="76705" x="17727"/>
                    </a:lnTo>
                    <a:lnTo>
                      <a:pt y="76705" x="16480"/>
                    </a:lnTo>
                    <a:lnTo>
                      <a:pt y="76705" x="15165"/>
                    </a:lnTo>
                    <a:lnTo>
                      <a:pt y="76643" x="13849"/>
                    </a:lnTo>
                    <a:lnTo>
                      <a:pt y="76643" x="12602"/>
                    </a:lnTo>
                    <a:lnTo>
                      <a:pt y="76580" x="11287"/>
                    </a:lnTo>
                    <a:lnTo>
                      <a:pt y="76518" x="10040"/>
                    </a:lnTo>
                    <a:lnTo>
                      <a:pt y="78520" x="10040"/>
                    </a:lnTo>
                    <a:lnTo>
                      <a:pt y="78520" x="10456"/>
                    </a:lnTo>
                    <a:lnTo>
                      <a:pt y="78520" x="10871"/>
                    </a:lnTo>
                    <a:lnTo>
                      <a:pt y="78520" x="11287"/>
                    </a:lnTo>
                    <a:lnTo>
                      <a:pt y="78520" x="11702"/>
                    </a:lnTo>
                    <a:lnTo>
                      <a:pt y="78582" x="12118"/>
                    </a:lnTo>
                    <a:lnTo>
                      <a:pt y="78582" x="12533"/>
                    </a:lnTo>
                    <a:lnTo>
                      <a:pt y="78582" x="12879"/>
                    </a:lnTo>
                    <a:lnTo>
                      <a:pt y="78582" x="13226"/>
                    </a:lnTo>
                    <a:lnTo>
                      <a:pt y="78645" x="14126"/>
                    </a:lnTo>
                    <a:lnTo>
                      <a:pt y="78645" x="15026"/>
                    </a:lnTo>
                    <a:lnTo>
                      <a:pt y="78645" x="15857"/>
                    </a:lnTo>
                    <a:lnTo>
                      <a:pt y="78645" x="16757"/>
                    </a:lnTo>
                    <a:lnTo>
                      <a:pt y="78645" x="17657"/>
                    </a:lnTo>
                    <a:lnTo>
                      <a:pt y="78582" x="18557"/>
                    </a:lnTo>
                    <a:lnTo>
                      <a:pt y="78582" x="19388"/>
                    </a:lnTo>
                    <a:lnTo>
                      <a:pt y="78582" x="20289"/>
                    </a:lnTo>
                    <a:lnTo>
                      <a:pt y="78645" x="22574"/>
                    </a:lnTo>
                    <a:lnTo>
                      <a:pt y="78645" x="24789"/>
                    </a:lnTo>
                    <a:lnTo>
                      <a:pt y="78707" x="27075"/>
                    </a:lnTo>
                    <a:lnTo>
                      <a:pt y="78707" x="29290"/>
                    </a:lnTo>
                    <a:lnTo>
                      <a:pt y="78770" x="31575"/>
                    </a:lnTo>
                    <a:lnTo>
                      <a:pt y="78770" x="33860"/>
                    </a:lnTo>
                    <a:lnTo>
                      <a:pt y="78832" x="36076"/>
                    </a:lnTo>
                    <a:lnTo>
                      <a:pt y="78832" x="38361"/>
                    </a:lnTo>
                    <a:lnTo>
                      <a:pt y="78895" x="40577"/>
                    </a:lnTo>
                    <a:lnTo>
                      <a:pt y="78895" x="42862"/>
                    </a:lnTo>
                    <a:lnTo>
                      <a:pt y="78958" x="45147"/>
                    </a:lnTo>
                    <a:lnTo>
                      <a:pt y="79020" x="47363"/>
                    </a:lnTo>
                    <a:lnTo>
                      <a:pt y="79083" x="49648"/>
                    </a:lnTo>
                    <a:lnTo>
                      <a:pt y="79145" x="51864"/>
                    </a:lnTo>
                    <a:lnTo>
                      <a:pt y="79270" x="54149"/>
                    </a:lnTo>
                    <a:lnTo>
                      <a:pt y="79333" x="56365"/>
                    </a:lnTo>
                    <a:lnTo>
                      <a:pt y="79270" x="57957"/>
                    </a:lnTo>
                    <a:lnTo>
                      <a:pt y="79270" x="59688"/>
                    </a:lnTo>
                    <a:lnTo>
                      <a:pt y="79208" x="61697"/>
                    </a:lnTo>
                    <a:lnTo>
                      <a:pt y="79208" x="63774"/>
                    </a:lnTo>
                    <a:lnTo>
                      <a:pt y="79145" x="65920"/>
                    </a:lnTo>
                    <a:lnTo>
                      <a:pt y="79145" x="68136"/>
                    </a:lnTo>
                    <a:lnTo>
                      <a:pt y="79145" x="70283"/>
                    </a:lnTo>
                    <a:lnTo>
                      <a:pt y="79145" x="72499"/>
                    </a:lnTo>
                    <a:lnTo>
                      <a:pt y="79145" x="74507"/>
                    </a:lnTo>
                    <a:lnTo>
                      <a:pt y="79083" x="76515"/>
                    </a:lnTo>
                    <a:lnTo>
                      <a:pt y="79083" x="78246"/>
                    </a:lnTo>
                    <a:lnTo>
                      <a:pt y="79083" x="79838"/>
                    </a:lnTo>
                    <a:lnTo>
                      <a:pt y="79083" x="81154"/>
                    </a:lnTo>
                    <a:lnTo>
                      <a:pt y="79083" x="82193"/>
                    </a:lnTo>
                    <a:lnTo>
                      <a:pt y="79020" x="82885"/>
                    </a:lnTo>
                    <a:lnTo>
                      <a:pt y="79020" x="83162"/>
                    </a:lnTo>
                    <a:lnTo>
                      <a:pt y="80709" x="82885"/>
                    </a:lnTo>
                    <a:lnTo>
                      <a:pt y="82211" x="82816"/>
                    </a:lnTo>
                    <a:lnTo>
                      <a:pt y="83650" x="82816"/>
                    </a:lnTo>
                    <a:lnTo>
                      <a:pt y="85339" x="82816"/>
                    </a:lnTo>
                    <a:lnTo>
                      <a:pt y="88405" x="82816"/>
                    </a:lnTo>
                    <a:lnTo>
                      <a:pt y="91533" x="82816"/>
                    </a:lnTo>
                    <a:lnTo>
                      <a:pt y="94599" x="82816"/>
                    </a:lnTo>
                    <a:lnTo>
                      <a:pt y="97727" x="82747"/>
                    </a:lnTo>
                    <a:lnTo>
                      <a:pt y="103483" x="82608"/>
                    </a:lnTo>
                    <a:lnTo>
                      <a:pt y="109802" x="82470"/>
                    </a:lnTo>
                    <a:lnTo>
                      <a:pt y="114933" x="82401"/>
                    </a:lnTo>
                    <a:lnTo>
                      <a:pt y="117060" x="82401"/>
                    </a:lnTo>
                    <a:lnTo>
                      <a:pt y="116997" x="81777"/>
                    </a:lnTo>
                    <a:lnTo>
                      <a:pt y="116997" x="80600"/>
                    </a:lnTo>
                    <a:lnTo>
                      <a:pt y="116997" x="78938"/>
                    </a:lnTo>
                    <a:lnTo>
                      <a:pt y="116935" x="76792"/>
                    </a:lnTo>
                    <a:lnTo>
                      <a:pt y="116935" x="74368"/>
                    </a:lnTo>
                    <a:lnTo>
                      <a:pt y="116935" x="71598"/>
                    </a:lnTo>
                    <a:lnTo>
                      <a:pt y="116935" x="68621"/>
                    </a:lnTo>
                    <a:lnTo>
                      <a:pt y="116872" x="65436"/>
                    </a:lnTo>
                    <a:lnTo>
                      <a:pt y="116872" x="62250"/>
                    </a:lnTo>
                    <a:lnTo>
                      <a:pt y="116872" x="58996"/>
                    </a:lnTo>
                    <a:lnTo>
                      <a:pt y="116872" x="55811"/>
                    </a:lnTo>
                    <a:lnTo>
                      <a:pt y="116872" x="52764"/>
                    </a:lnTo>
                    <a:lnTo>
                      <a:pt y="116872" x="49856"/>
                    </a:lnTo>
                    <a:lnTo>
                      <a:pt y="116872" x="47294"/>
                    </a:lnTo>
                    <a:lnTo>
                      <a:pt y="116872" x="45009"/>
                    </a:lnTo>
                    <a:lnTo>
                      <a:pt y="116872" x="43139"/>
                    </a:lnTo>
                    <a:lnTo>
                      <a:pt y="116872" x="41893"/>
                    </a:lnTo>
                    <a:lnTo>
                      <a:pt y="116872" x="40646"/>
                    </a:lnTo>
                    <a:lnTo>
                      <a:pt y="116872" x="39331"/>
                    </a:lnTo>
                    <a:lnTo>
                      <a:pt y="116872" x="38084"/>
                    </a:lnTo>
                    <a:lnTo>
                      <a:pt y="116872" x="36838"/>
                    </a:lnTo>
                    <a:lnTo>
                      <a:pt y="116872" x="35592"/>
                    </a:lnTo>
                    <a:lnTo>
                      <a:pt y="116872" x="34345"/>
                    </a:lnTo>
                    <a:lnTo>
                      <a:pt y="116872" x="33099"/>
                    </a:lnTo>
                    <a:lnTo>
                      <a:pt y="116872" x="31783"/>
                    </a:lnTo>
                    <a:lnTo>
                      <a:pt y="116872" x="30537"/>
                    </a:lnTo>
                    <a:lnTo>
                      <a:pt y="116810" x="29290"/>
                    </a:lnTo>
                    <a:lnTo>
                      <a:pt y="116810" x="28044"/>
                    </a:lnTo>
                    <a:lnTo>
                      <a:pt y="116810" x="26798"/>
                    </a:lnTo>
                    <a:lnTo>
                      <a:pt y="116810" x="25482"/>
                    </a:lnTo>
                    <a:lnTo>
                      <a:pt y="116747" x="24235"/>
                    </a:lnTo>
                    <a:lnTo>
                      <a:pt y="116747" x="22989"/>
                    </a:lnTo>
                    <a:lnTo>
                      <a:pt y="116747" x="21950"/>
                    </a:lnTo>
                    <a:lnTo>
                      <a:pt y="116684" x="20912"/>
                    </a:lnTo>
                    <a:lnTo>
                      <a:pt y="116684" x="19804"/>
                    </a:lnTo>
                    <a:lnTo>
                      <a:pt y="116684" x="18765"/>
                    </a:lnTo>
                    <a:lnTo>
                      <a:pt y="116622" x="17727"/>
                    </a:lnTo>
                    <a:lnTo>
                      <a:pt y="116622" x="16688"/>
                    </a:lnTo>
                    <a:lnTo>
                      <a:pt y="116559" x="15649"/>
                    </a:lnTo>
                    <a:lnTo>
                      <a:pt y="116559" x="14611"/>
                    </a:lnTo>
                    <a:lnTo>
                      <a:pt y="116559" x="13503"/>
                    </a:lnTo>
                    <a:lnTo>
                      <a:pt y="116497" x="12464"/>
                    </a:lnTo>
                    <a:lnTo>
                      <a:pt y="116497" x="11425"/>
                    </a:lnTo>
                    <a:lnTo>
                      <a:pt y="116497" x="10387"/>
                    </a:lnTo>
                    <a:lnTo>
                      <a:pt y="116497" x="9348"/>
                    </a:lnTo>
                    <a:lnTo>
                      <a:pt y="116434" x="8240"/>
                    </a:lnTo>
                    <a:lnTo>
                      <a:pt y="116434" x="7201"/>
                    </a:lnTo>
                    <a:lnTo>
                      <a:pt y="116434" x="6163"/>
                    </a:lnTo>
                    <a:lnTo>
                      <a:pt y="113619" x="5886"/>
                    </a:lnTo>
                    <a:lnTo>
                      <a:pt y="110741" x="5817"/>
                    </a:lnTo>
                    <a:lnTo>
                      <a:pt y="107925" x="5747"/>
                    </a:lnTo>
                    <a:lnTo>
                      <a:pt y="105047" x="5678"/>
                    </a:lnTo>
                    <a:lnTo>
                      <a:pt y="103358" x="5678"/>
                    </a:lnTo>
                    <a:lnTo>
                      <a:pt y="101669" x="5678"/>
                    </a:lnTo>
                    <a:lnTo>
                      <a:pt y="99979" x="5678"/>
                    </a:lnTo>
                    <a:lnTo>
                      <a:pt y="98290" x="5747"/>
                    </a:lnTo>
                    <a:lnTo>
                      <a:pt y="92347" x="5678"/>
                    </a:lnTo>
                    <a:lnTo>
                      <a:pt y="85840" x="5470"/>
                    </a:lnTo>
                    <a:lnTo>
                      <a:pt y="80584" x="5263"/>
                    </a:lnTo>
                    <a:lnTo>
                      <a:pt y="78457" x="5124"/>
                    </a:lnTo>
                    <a:lnTo>
                      <a:pt y="78457" x="5263"/>
                    </a:lnTo>
                    <a:lnTo>
                      <a:pt y="78457" x="5540"/>
                    </a:lnTo>
                    <a:lnTo>
                      <a:pt y="78457" x="6094"/>
                    </a:lnTo>
                    <a:lnTo>
                      <a:pt y="78457" x="6717"/>
                    </a:lnTo>
                    <a:lnTo>
                      <a:pt y="78457" x="7478"/>
                    </a:lnTo>
                    <a:lnTo>
                      <a:pt y="78457" x="8309"/>
                    </a:lnTo>
                    <a:lnTo>
                      <a:pt y="78520" x="9140"/>
                    </a:lnTo>
                    <a:lnTo>
                      <a:pt y="78520" x="10040"/>
                    </a:lnTo>
                    <a:lnTo>
                      <a:pt y="76518" x="10040"/>
                    </a:lnTo>
                    <a:lnTo>
                      <a:pt y="76455" x="9625"/>
                    </a:lnTo>
                    <a:lnTo>
                      <a:pt y="76455" x="9140"/>
                    </a:lnTo>
                    <a:lnTo>
                      <a:pt y="76392" x="8586"/>
                    </a:lnTo>
                    <a:lnTo>
                      <a:pt y="76392" x="8171"/>
                    </a:lnTo>
                    <a:lnTo>
                      <a:pt y="74578" x="8448"/>
                    </a:lnTo>
                    <a:lnTo>
                      <a:pt y="71325" x="8794"/>
                    </a:lnTo>
                    <a:lnTo>
                      <a:pt y="67195" x="9210"/>
                    </a:lnTo>
                    <a:lnTo>
                      <a:pt y="62691" x="9694"/>
                    </a:lnTo>
                    <a:lnTo>
                      <a:pt y="58311" x="10040"/>
                    </a:lnTo>
                    <a:lnTo>
                      <a:pt y="54495" x="10387"/>
                    </a:lnTo>
                    <a:lnTo>
                      <a:pt y="51867" x="10664"/>
                    </a:lnTo>
                    <a:lnTo>
                      <a:pt y="50866" x="10733"/>
                    </a:lnTo>
                    <a:lnTo>
                      <a:pt y="50803" x="11148"/>
                    </a:lnTo>
                    <a:lnTo>
                      <a:pt y="50803" x="11633"/>
                    </a:lnTo>
                    <a:lnTo>
                      <a:pt y="50741" x="12118"/>
                    </a:lnTo>
                    <a:lnTo>
                      <a:pt y="50741" x="12602"/>
                    </a:lnTo>
                    <a:lnTo>
                      <a:pt y="50741" x="13087"/>
                    </a:lnTo>
                    <a:lnTo>
                      <a:pt y="50741" x="13572"/>
                    </a:lnTo>
                    <a:lnTo>
                      <a:pt y="50741" x="14057"/>
                    </a:lnTo>
                    <a:lnTo>
                      <a:pt y="50741" x="14472"/>
                    </a:lnTo>
                    <a:lnTo>
                      <a:pt y="49302" x="14472"/>
                    </a:lnTo>
                    <a:lnTo>
                      <a:pt y="49302" x="14057"/>
                    </a:lnTo>
                    <a:lnTo>
                      <a:pt y="49239" x="13503"/>
                    </a:lnTo>
                    <a:lnTo>
                      <a:pt y="49239" x="12949"/>
                    </a:lnTo>
                    <a:lnTo>
                      <a:pt y="49239" x="12464"/>
                    </a:lnTo>
                    <a:lnTo>
                      <a:pt y="48613" x="12602"/>
                    </a:lnTo>
                    <a:lnTo>
                      <a:pt y="47863" x="12810"/>
                    </a:lnTo>
                    <a:lnTo>
                      <a:pt y="47112" x="13156"/>
                    </a:lnTo>
                    <a:lnTo>
                      <a:pt y="46299" x="13572"/>
                    </a:lnTo>
                    <a:lnTo>
                      <a:pt y="45548" x="13987"/>
                    </a:lnTo>
                    <a:lnTo>
                      <a:pt y="44734" x="14472"/>
                    </a:lnTo>
                    <a:lnTo>
                      <a:pt y="43984" x="15026"/>
                    </a:lnTo>
                    <a:lnTo>
                      <a:pt y="43233" x="15511"/>
                    </a:lnTo>
                    <a:lnTo>
                      <a:pt y="43233" x="13226"/>
                    </a:lnTo>
                    <a:lnTo>
                      <a:pt y="44171" x="12741"/>
                    </a:lnTo>
                    <a:lnTo>
                      <a:pt y="45110" x="12326"/>
                    </a:lnTo>
                    <a:lnTo>
                      <a:pt y="46048" x="11910"/>
                    </a:lnTo>
                    <a:lnTo>
                      <a:pt y="46987" x="11564"/>
                    </a:lnTo>
                    <a:lnTo>
                      <a:pt y="47800" x="11287"/>
                    </a:lnTo>
                    <a:lnTo>
                      <a:pt y="48426" x="11148"/>
                    </a:lnTo>
                    <a:lnTo>
                      <a:pt y="48926" x="11010"/>
                    </a:lnTo>
                    <a:lnTo>
                      <a:pt y="49177" x="11079"/>
                    </a:lnTo>
                    <a:lnTo>
                      <a:pt y="49177" x="10664"/>
                    </a:lnTo>
                    <a:lnTo>
                      <a:pt y="49239" x="10040"/>
                    </a:lnTo>
                    <a:lnTo>
                      <a:pt y="49364" x="9487"/>
                    </a:lnTo>
                    <a:lnTo>
                      <a:pt y="49489" x="9210"/>
                    </a:lnTo>
                    <a:lnTo>
                      <a:pt y="51742" x="8933"/>
                    </a:lnTo>
                    <a:lnTo>
                      <a:pt y="57060" x="8309"/>
                    </a:lnTo>
                    <a:lnTo>
                      <a:pt y="63191" x="7686"/>
                    </a:lnTo>
                    <a:lnTo>
                      <a:pt y="67696" x="7201"/>
                    </a:lnTo>
                    <a:lnTo>
                      <a:pt y="69886" x="6924"/>
                    </a:lnTo>
                    <a:lnTo>
                      <a:pt y="72075" x="6578"/>
                    </a:lnTo>
                    <a:lnTo>
                      <a:pt y="74328" x="6163"/>
                    </a:lnTo>
                    <a:lnTo>
                      <a:pt y="76455" x="5817"/>
                    </a:lnTo>
                    <a:lnTo>
                      <a:pt y="76455" x="5609"/>
                    </a:lnTo>
                    <a:lnTo>
                      <a:pt y="76455" x="5193"/>
                    </a:lnTo>
                    <a:lnTo>
                      <a:pt y="76518" x="4778"/>
                    </a:lnTo>
                    <a:lnTo>
                      <a:pt y="76518" x="4293"/>
                    </a:lnTo>
                    <a:lnTo>
                      <a:pt y="76580" x="3808"/>
                    </a:lnTo>
                    <a:lnTo>
                      <a:pt y="76580" x="3393"/>
                    </a:lnTo>
                    <a:lnTo>
                      <a:pt y="76643" x="3116"/>
                    </a:lnTo>
                    <a:lnTo>
                      <a:pt y="76643" x="3047"/>
                    </a:lnTo>
                    <a:lnTo>
                      <a:pt y="79521" x="2978"/>
                    </a:lnTo>
                    <a:lnTo>
                      <a:pt y="85464" x="3047"/>
                    </a:lnTo>
                    <a:lnTo>
                      <a:pt y="92409" x="3047"/>
                    </a:lnTo>
                    <a:lnTo>
                      <a:pt y="98290" x="2978"/>
                    </a:lnTo>
                    <a:lnTo>
                      <a:pt y="103233" x="2908"/>
                    </a:lnTo>
                    <a:lnTo>
                      <a:pt y="108426" x="3047"/>
                    </a:lnTo>
                    <a:lnTo>
                      <a:pt y="113681" x="3185"/>
                    </a:lnTo>
                    <a:lnTo>
                      <a:pt y="118624" x="3185"/>
                    </a:lnTo>
                    <a:lnTo>
                      <a:pt y="118624" x="3255"/>
                    </a:lnTo>
                    <a:lnTo>
                      <a:pt y="118624" x="3532"/>
                    </a:lnTo>
                    <a:lnTo>
                      <a:pt y="118624" x="3947"/>
                    </a:lnTo>
                    <a:lnTo>
                      <a:pt y="118624" x="4570"/>
                    </a:lnTo>
                    <a:lnTo>
                      <a:pt y="118624" x="5263"/>
                    </a:lnTo>
                    <a:lnTo>
                      <a:pt y="118624" x="6163"/>
                    </a:lnTo>
                    <a:lnTo>
                      <a:pt y="118686" x="7201"/>
                    </a:lnTo>
                    <a:lnTo>
                      <a:pt y="118686" x="8309"/>
                    </a:lnTo>
                    <a:lnTo>
                      <a:pt y="118686" x="9556"/>
                    </a:lnTo>
                    <a:lnTo>
                      <a:pt y="118686" x="10871"/>
                    </a:lnTo>
                    <a:lnTo>
                      <a:pt y="118686" x="12326"/>
                    </a:lnTo>
                    <a:lnTo>
                      <a:pt y="118686" x="13849"/>
                    </a:lnTo>
                    <a:lnTo>
                      <a:pt y="118749" x="15441"/>
                    </a:lnTo>
                    <a:lnTo>
                      <a:pt y="118749" x="17103"/>
                    </a:lnTo>
                    <a:lnTo>
                      <a:pt y="118749" x="18834"/>
                    </a:lnTo>
                    <a:lnTo>
                      <a:pt y="118749" x="20635"/>
                    </a:lnTo>
                    <a:lnTo>
                      <a:pt y="118749" x="22435"/>
                    </a:lnTo>
                    <a:lnTo>
                      <a:pt y="118812" x="24305"/>
                    </a:lnTo>
                    <a:lnTo>
                      <a:pt y="118812" x="26174"/>
                    </a:lnTo>
                    <a:lnTo>
                      <a:pt y="118812" x="28113"/>
                    </a:lnTo>
                    <a:lnTo>
                      <a:pt y="118812" x="29983"/>
                    </a:lnTo>
                    <a:lnTo>
                      <a:pt y="118874" x="31852"/>
                    </a:lnTo>
                    <a:lnTo>
                      <a:pt y="118874" x="33791"/>
                    </a:lnTo>
                    <a:lnTo>
                      <a:pt y="118874" x="35661"/>
                    </a:lnTo>
                    <a:lnTo>
                      <a:pt y="118874" x="37461"/>
                    </a:lnTo>
                    <a:lnTo>
                      <a:pt y="118937" x="39261"/>
                    </a:lnTo>
                    <a:lnTo>
                      <a:pt y="118937" x="41062"/>
                    </a:lnTo>
                    <a:lnTo>
                      <a:pt y="118937" x="42724"/>
                    </a:lnTo>
                    <a:lnTo>
                      <a:pt y="118937" x="44386"/>
                    </a:lnTo>
                    <a:lnTo>
                      <a:pt y="118999" x="45909"/>
                    </a:lnTo>
                    <a:lnTo>
                      <a:pt y="118999" x="47432"/>
                    </a:lnTo>
                    <a:lnTo>
                      <a:pt y="118999" x="48817"/>
                    </a:lnTo>
                    <a:lnTo>
                      <a:pt y="118999" x="50133"/>
                    </a:lnTo>
                    <a:lnTo>
                      <a:pt y="118999" x="51379"/>
                    </a:lnTo>
                    <a:lnTo>
                      <a:pt y="119062" x="52695"/>
                    </a:lnTo>
                    <a:lnTo>
                      <a:pt y="119062" x="53941"/>
                    </a:lnTo>
                    <a:lnTo>
                      <a:pt y="119062" x="55257"/>
                    </a:lnTo>
                    <a:lnTo>
                      <a:pt y="119062" x="56572"/>
                    </a:lnTo>
                    <a:lnTo>
                      <a:pt y="119062" x="57819"/>
                    </a:lnTo>
                    <a:lnTo>
                      <a:pt y="119062" x="59135"/>
                    </a:lnTo>
                    <a:lnTo>
                      <a:pt y="119062" x="60450"/>
                    </a:lnTo>
                    <a:lnTo>
                      <a:pt y="119062" x="61766"/>
                    </a:lnTo>
                    <a:lnTo>
                      <a:pt y="119062" x="63012"/>
                    </a:lnTo>
                    <a:lnTo>
                      <a:pt y="119062" x="64328"/>
                    </a:lnTo>
                    <a:lnTo>
                      <a:pt y="118999" x="65643"/>
                    </a:lnTo>
                    <a:lnTo>
                      <a:pt y="118999" x="66959"/>
                    </a:lnTo>
                    <a:lnTo>
                      <a:pt y="118937" x="68205"/>
                    </a:lnTo>
                    <a:lnTo>
                      <a:pt y="118874" x="69521"/>
                    </a:lnTo>
                    <a:lnTo>
                      <a:pt y="118874" x="70491"/>
                    </a:lnTo>
                    <a:lnTo>
                      <a:pt y="118812" x="71598"/>
                    </a:lnTo>
                    <a:lnTo>
                      <a:pt y="118812" x="72706"/>
                    </a:lnTo>
                    <a:lnTo>
                      <a:pt y="118812" x="73953"/>
                    </a:lnTo>
                    <a:lnTo>
                      <a:pt y="118812" x="75130"/>
                    </a:lnTo>
                    <a:lnTo>
                      <a:pt y="118812" x="76376"/>
                    </a:lnTo>
                    <a:lnTo>
                      <a:pt y="118874" x="77623"/>
                    </a:lnTo>
                    <a:lnTo>
                      <a:pt y="118874" x="78800"/>
                    </a:lnTo>
                    <a:lnTo>
                      <a:pt y="118874" x="79908"/>
                    </a:lnTo>
                    <a:lnTo>
                      <a:pt y="118874" x="81016"/>
                    </a:lnTo>
                    <a:lnTo>
                      <a:pt y="118874" x="81916"/>
                    </a:lnTo>
                    <a:lnTo>
                      <a:pt y="118937" x="82747"/>
                    </a:lnTo>
                    <a:lnTo>
                      <a:pt y="118937" x="83439"/>
                    </a:lnTo>
                    <a:lnTo>
                      <a:pt y="118937" x="83993"/>
                    </a:lnTo>
                    <a:lnTo>
                      <a:pt y="118937" x="84270"/>
                    </a:lnTo>
                    <a:lnTo>
                      <a:pt y="118937" x="84409"/>
                    </a:lnTo>
                    <a:lnTo>
                      <a:pt y="116559" x="84547"/>
                    </a:lnTo>
                    <a:lnTo>
                      <a:pt y="110928" x="84616"/>
                    </a:lnTo>
                    <a:lnTo>
                      <a:pt y="104109" x="84755"/>
                    </a:lnTo>
                    <a:lnTo>
                      <a:pt y="98165" x="84893"/>
                    </a:lnTo>
                    <a:lnTo>
                      <a:pt y="94912" x="84963"/>
                    </a:lnTo>
                    <a:lnTo>
                      <a:pt y="89156" x="85032"/>
                    </a:lnTo>
                    <a:lnTo>
                      <a:pt y="82649" x="85101"/>
                    </a:lnTo>
                    <a:lnTo>
                      <a:pt y="77393" x="85101"/>
                    </a:lnTo>
                    <a:lnTo>
                      <a:pt y="77393" x="84963"/>
                    </a:lnTo>
                    <a:lnTo>
                      <a:pt y="77393" x="84616"/>
                    </a:lnTo>
                    <a:lnTo>
                      <a:pt y="77393" x="84132"/>
                    </a:lnTo>
                    <a:lnTo>
                      <a:pt y="77331" x="83578"/>
                    </a:lnTo>
                    <a:lnTo>
                      <a:pt y="77331" x="82954"/>
                    </a:lnTo>
                    <a:lnTo>
                      <a:pt y="77331" x="82331"/>
                    </a:lnTo>
                    <a:lnTo>
                      <a:pt y="77331" x="81847"/>
                    </a:lnTo>
                    <a:lnTo>
                      <a:pt y="77331" x="81570"/>
                    </a:lnTo>
                    <a:lnTo>
                      <a:pt y="73640" x="80877"/>
                    </a:lnTo>
                    <a:lnTo>
                      <a:pt y="69323" x="80185"/>
                    </a:lnTo>
                    <a:lnTo>
                      <a:pt y="64818" x="79631"/>
                    </a:lnTo>
                    <a:lnTo>
                      <a:pt y="60313" x="79146"/>
                    </a:lnTo>
                    <a:lnTo>
                      <a:pt y="56309" x="78731"/>
                    </a:lnTo>
                    <a:lnTo>
                      <a:pt y="52993" x="78384"/>
                    </a:lnTo>
                    <a:lnTo>
                      <a:pt y="50803" x="78177"/>
                    </a:lnTo>
                    <a:lnTo>
                      <a:pt y="49990" x="78107"/>
                    </a:lnTo>
                    <a:lnTo>
                      <a:pt y="49990" x="77969"/>
                    </a:lnTo>
                    <a:lnTo>
                      <a:pt y="50052" x="77553"/>
                    </a:lnTo>
                    <a:lnTo>
                      <a:pt y="50052" x="76999"/>
                    </a:lnTo>
                    <a:lnTo>
                      <a:pt y="50115" x="76307"/>
                    </a:lnTo>
                    <a:lnTo>
                      <a:pt y="50115" x="75545"/>
                    </a:lnTo>
                    <a:lnTo>
                      <a:pt y="50178" x="74784"/>
                    </a:lnTo>
                    <a:lnTo>
                      <a:pt y="50178" x="74091"/>
                    </a:lnTo>
                    <a:lnTo>
                      <a:pt y="50178" x="73537"/>
                    </a:lnTo>
                    <a:lnTo>
                      <a:pt y="49051" x="74507"/>
                    </a:lnTo>
                    <a:lnTo>
                      <a:pt y="48176" x="75684"/>
                    </a:lnTo>
                    <a:lnTo>
                      <a:pt y="47425" x="76999"/>
                    </a:lnTo>
                    <a:lnTo>
                      <a:pt y="46799" x="78384"/>
                    </a:lnTo>
                    <a:lnTo>
                      <a:pt y="46299" x="79908"/>
                    </a:lnTo>
                    <a:lnTo>
                      <a:pt y="45923" x="81431"/>
                    </a:lnTo>
                    <a:lnTo>
                      <a:pt y="45548" x="82954"/>
                    </a:lnTo>
                    <a:lnTo>
                      <a:pt y="45235" x="84478"/>
                    </a:lnTo>
                    <a:lnTo>
                      <a:pt y="45172" x="84616"/>
                    </a:lnTo>
                    <a:lnTo>
                      <a:pt y="45110" x="84755"/>
                    </a:lnTo>
                    <a:lnTo>
                      <a:pt y="44985" x="84824"/>
                    </a:lnTo>
                    <a:lnTo>
                      <a:pt y="44860" x="84893"/>
                    </a:lnTo>
                    <a:lnTo>
                      <a:pt y="45110" x="85724"/>
                    </a:lnTo>
                    <a:lnTo>
                      <a:pt y="45298" x="86555"/>
                    </a:lnTo>
                    <a:lnTo>
                      <a:pt y="45423" x="87455"/>
                    </a:lnTo>
                    <a:lnTo>
                      <a:pt y="45423" x="88356"/>
                    </a:lnTo>
                    <a:lnTo>
                      <a:pt y="45423" x="89256"/>
                    </a:lnTo>
                    <a:lnTo>
                      <a:pt y="45235" x="90156"/>
                    </a:lnTo>
                    <a:lnTo>
                      <a:pt y="45047" x="90987"/>
                    </a:lnTo>
                    <a:lnTo>
                      <a:pt y="44734" x="91818"/>
                    </a:lnTo>
                    <a:lnTo>
                      <a:pt y="43984" x="93341"/>
                    </a:lnTo>
                    <a:lnTo>
                      <a:pt y="43108" x="94795"/>
                    </a:lnTo>
                    <a:lnTo>
                      <a:pt y="41982" x="96180"/>
                    </a:lnTo>
                    <a:lnTo>
                      <a:pt y="40730" x="97426"/>
                    </a:lnTo>
                    <a:lnTo>
                      <a:pt y="39354" x="98534"/>
                    </a:lnTo>
                    <a:lnTo>
                      <a:pt y="37915" x="99365"/>
                    </a:lnTo>
                    <a:lnTo>
                      <a:pt y="36413" x="99919"/>
                    </a:lnTo>
                    <a:lnTo>
                      <a:pt y="34849" x="100196"/>
                    </a:lnTo>
                    <a:lnTo>
                      <a:pt y="33848" x="99919"/>
                    </a:lnTo>
                    <a:lnTo>
                      <a:pt y="32910" x="99504"/>
                    </a:lnTo>
                    <a:lnTo>
                      <a:pt y="31971" x="99019"/>
                    </a:lnTo>
                    <a:lnTo>
                      <a:pt y="31095" x="98465"/>
                    </a:lnTo>
                    <a:lnTo>
                      <a:pt y="30282" x="97773"/>
                    </a:lnTo>
                    <a:lnTo>
                      <a:pt y="29531" x="97011"/>
                    </a:lnTo>
                    <a:lnTo>
                      <a:pt y="28780" x="96180"/>
                    </a:lnTo>
                    <a:lnTo>
                      <a:pt y="28030" x="95280"/>
                    </a:lnTo>
                    <a:lnTo>
                      <a:pt y="27404" x="94311"/>
                    </a:lnTo>
                    <a:lnTo>
                      <a:pt y="26778" x="93341"/>
                    </a:lnTo>
                    <a:lnTo>
                      <a:pt y="26215" x="92302"/>
                    </a:lnTo>
                    <a:lnTo>
                      <a:pt y="25715" x="91264"/>
                    </a:lnTo>
                    <a:lnTo>
                      <a:pt y="25214" x="90156"/>
                    </a:lnTo>
                    <a:lnTo>
                      <a:pt y="24776" x="89048"/>
                    </a:lnTo>
                    <a:lnTo>
                      <a:pt y="24401" x="87940"/>
                    </a:lnTo>
                    <a:lnTo>
                      <a:pt y="24088" x="8683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317" name="Shape 317"/>
            <p:cNvPicPr preferRelativeResize="0"/>
            <p:nvPr/>
          </p:nvPicPr>
          <p:blipFill>
            <a:blip r:embed="rId7"/>
            <a:stretch>
              <a:fillRect/>
            </a:stretch>
          </p:blipFill>
          <p:spPr>
            <a:xfrm>
              <a:off y="3860800" x="3132136"/>
              <a:ext cy="1328737" cx="1063625"/>
            </a:xfrm>
            <a:prstGeom prst="rect">
              <a:avLst/>
            </a:prstGeom>
          </p:spPr>
        </p:pic>
        <p:grpSp>
          <p:nvGrpSpPr>
            <p:cNvPr id="318" name="Shape 318"/>
            <p:cNvGrpSpPr/>
            <p:nvPr/>
          </p:nvGrpSpPr>
          <p:grpSpPr>
            <a:xfrm>
              <a:off y="2493623" x="3419475"/>
              <a:ext cy="1237001" cx="1052520"/>
              <a:chOff y="3025" x="0"/>
              <a:chExt cy="2996975" cx="3000025"/>
            </a:xfrm>
          </p:grpSpPr>
          <p:sp>
            <p:nvSpPr>
              <p:cNvPr id="319" name="Shape 319"/>
              <p:cNvSpPr/>
              <p:nvPr/>
            </p:nvSpPr>
            <p:spPr>
              <a:xfrm>
                <a:off y="820375" x="1957275"/>
                <a:ext cy="417775" cx="551625"/>
              </a:xfrm>
              <a:custGeom>
                <a:pathLst>
                  <a:path w="22065" extrusionOk="0" h="16711">
                    <a:moveTo>
                      <a:pt y="16287" x="22065"/>
                    </a:moveTo>
                    <a:lnTo>
                      <a:pt y="0" x="22065"/>
                    </a:lnTo>
                    <a:lnTo>
                      <a:pt y="3875" x="1"/>
                    </a:lnTo>
                    <a:lnTo>
                      <a:pt y="16711" x="1"/>
                    </a:lnTo>
                    <a:lnTo>
                      <a:pt y="16287" x="2206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0" name="Shape 320"/>
              <p:cNvSpPr/>
              <p:nvPr/>
            </p:nvSpPr>
            <p:spPr>
              <a:xfrm>
                <a:off y="932375" x="2026675"/>
                <a:ext cy="316375" cx="393275"/>
              </a:xfrm>
              <a:custGeom>
                <a:pathLst>
                  <a:path w="15731" extrusionOk="0" h="12655">
                    <a:moveTo>
                      <a:pt y="1" x="15730"/>
                    </a:moveTo>
                    <a:lnTo>
                      <a:pt y="1" x="1"/>
                    </a:lnTo>
                    <a:lnTo>
                      <a:pt y="9809" x="1"/>
                    </a:lnTo>
                    <a:lnTo>
                      <a:pt y="9930" x="72"/>
                    </a:lnTo>
                    <a:lnTo>
                      <a:pt y="10233" x="356"/>
                    </a:lnTo>
                    <a:lnTo>
                      <a:pt y="10717" x="855"/>
                    </a:lnTo>
                    <a:lnTo>
                      <a:pt y="11201" x="1638"/>
                    </a:lnTo>
                    <a:lnTo>
                      <a:pt y="11746" x="2634"/>
                    </a:lnTo>
                    <a:lnTo>
                      <a:pt y="12231" x="3844"/>
                    </a:lnTo>
                    <a:lnTo>
                      <a:pt y="12533" x="5339"/>
                    </a:lnTo>
                    <a:lnTo>
                      <a:pt y="12655" x="7189"/>
                    </a:lnTo>
                    <a:lnTo>
                      <a:pt y="12533" x="9040"/>
                    </a:lnTo>
                    <a:lnTo>
                      <a:pt y="12231" x="10748"/>
                    </a:lnTo>
                    <a:lnTo>
                      <a:pt y="11746" x="12171"/>
                    </a:lnTo>
                    <a:lnTo>
                      <a:pt y="11201" x="13453"/>
                    </a:lnTo>
                    <a:lnTo>
                      <a:pt y="10717" x="14449"/>
                    </a:lnTo>
                    <a:lnTo>
                      <a:pt y="10233" x="15161"/>
                    </a:lnTo>
                    <a:lnTo>
                      <a:pt y="9930" x="15588"/>
                    </a:lnTo>
                    <a:lnTo>
                      <a:pt y="9809" x="15730"/>
                    </a:lnTo>
                    <a:lnTo>
                      <a:pt y="1" x="15730"/>
                    </a:lnTo>
                    <a:close/>
                  </a:path>
                </a:pathLst>
              </a:custGeom>
              <a:solidFill>
                <a:srgbClr val="AFAA75"/>
              </a:solidFill>
              <a:ln>
                <a:noFill/>
              </a:ln>
            </p:spPr>
            <p:txBody>
              <a:bodyPr bIns="91425" rIns="91425" lIns="91425" tIns="91425" anchor="ctr" anchorCtr="0">
                <a:noAutofit/>
              </a:bodyPr>
              <a:lstStyle/>
              <a:p>
                <a:pPr>
                  <a:spcBef>
                    <a:spcPts val="0"/>
                  </a:spcBef>
                  <a:buNone/>
                </a:pPr>
                <a:r>
                  <a:t/>
                </a:r>
                <a:endParaRPr/>
              </a:p>
            </p:txBody>
          </p:sp>
          <p:sp>
            <p:nvSpPr>
              <p:cNvPr id="321" name="Shape 321"/>
              <p:cNvSpPr/>
              <p:nvPr/>
            </p:nvSpPr>
            <p:spPr>
              <a:xfrm>
                <a:off y="1085250" x="969750"/>
                <a:ext cy="1914750" cx="2030275"/>
              </a:xfrm>
              <a:custGeom>
                <a:pathLst>
                  <a:path w="81211" extrusionOk="0" h="76590">
                    <a:moveTo>
                      <a:pt y="61575" x="70961"/>
                    </a:moveTo>
                    <a:lnTo>
                      <a:pt y="61454" x="81210"/>
                    </a:lnTo>
                    <a:lnTo>
                      <a:pt y="25974" x="72029"/>
                    </a:lnTo>
                    <a:lnTo>
                      <a:pt y="25066" x="72954"/>
                    </a:lnTo>
                    <a:lnTo>
                      <a:pt y="24037" x="73808"/>
                    </a:lnTo>
                    <a:lnTo>
                      <a:pt y="22947" x="74520"/>
                    </a:lnTo>
                    <a:lnTo>
                      <a:pt y="21857" x="75089"/>
                    </a:lnTo>
                    <a:lnTo>
                      <a:pt y="20828" x="75587"/>
                    </a:lnTo>
                    <a:lnTo>
                      <a:pt y="19799" x="76014"/>
                    </a:lnTo>
                    <a:lnTo>
                      <a:pt y="18891" x="76299"/>
                    </a:lnTo>
                    <a:lnTo>
                      <a:pt y="18164" x="76512"/>
                    </a:lnTo>
                    <a:lnTo>
                      <a:pt y="15803" x="76797"/>
                    </a:lnTo>
                    <a:lnTo>
                      <a:pt y="13321" x="76512"/>
                    </a:lnTo>
                    <a:lnTo>
                      <a:pt y="10778" x="75801"/>
                    </a:lnTo>
                    <a:lnTo>
                      <a:pt y="8356" x="74733"/>
                    </a:lnTo>
                    <a:lnTo>
                      <a:pt y="6116" x="73452"/>
                    </a:lnTo>
                    <a:lnTo>
                      <a:pt y="4178" x="71957"/>
                    </a:lnTo>
                    <a:lnTo>
                      <a:pt y="2604" x="70463"/>
                    </a:lnTo>
                    <a:lnTo>
                      <a:pt y="1575" x="68968"/>
                    </a:lnTo>
                    <a:lnTo>
                      <a:pt y="1393" x="68541"/>
                    </a:lnTo>
                    <a:lnTo>
                      <a:pt y="1151" x="67829"/>
                    </a:lnTo>
                    <a:lnTo>
                      <a:pt y="909" x="67046"/>
                    </a:lnTo>
                    <a:lnTo>
                      <a:pt y="667" x="66192"/>
                    </a:lnTo>
                    <a:lnTo>
                      <a:pt y="425" x="65196"/>
                    </a:lnTo>
                    <a:lnTo>
                      <a:pt y="243" x="64199"/>
                    </a:lnTo>
                    <a:lnTo>
                      <a:pt y="122" x="63274"/>
                    </a:lnTo>
                    <a:lnTo>
                      <a:pt y="1" x="62349"/>
                    </a:lnTo>
                    <a:lnTo>
                      <a:pt y="1" x="62064"/>
                    </a:lnTo>
                    <a:lnTo>
                      <a:pt y="1" x="61352"/>
                    </a:lnTo>
                    <a:lnTo>
                      <a:pt y="1" x="60214"/>
                    </a:lnTo>
                    <a:lnTo>
                      <a:pt y="1" x="58648"/>
                    </a:lnTo>
                    <a:lnTo>
                      <a:pt y="1" x="56868"/>
                    </a:lnTo>
                    <a:lnTo>
                      <a:pt y="1" x="54947"/>
                    </a:lnTo>
                    <a:lnTo>
                      <a:pt y="1" x="52811"/>
                    </a:lnTo>
                    <a:lnTo>
                      <a:pt y="1" x="50605"/>
                    </a:lnTo>
                    <a:lnTo>
                      <a:pt y="1" x="48399"/>
                    </a:lnTo>
                    <a:lnTo>
                      <a:pt y="1" x="46263"/>
                    </a:lnTo>
                    <a:lnTo>
                      <a:pt y="1" x="44271"/>
                    </a:lnTo>
                    <a:lnTo>
                      <a:pt y="1" x="42491"/>
                    </a:lnTo>
                    <a:lnTo>
                      <a:pt y="1" x="40996"/>
                    </a:lnTo>
                    <a:lnTo>
                      <a:pt y="1" x="39858"/>
                    </a:lnTo>
                    <a:lnTo>
                      <a:pt y="1" x="39075"/>
                    </a:lnTo>
                    <a:lnTo>
                      <a:pt y="1" x="38790"/>
                    </a:lnTo>
                    <a:lnTo>
                      <a:pt y="61" x="37936"/>
                    </a:lnTo>
                    <a:lnTo>
                      <a:pt y="182" x="37082"/>
                    </a:lnTo>
                    <a:lnTo>
                      <a:pt y="425" x="36299"/>
                    </a:lnTo>
                    <a:lnTo>
                      <a:pt y="667" x="35516"/>
                    </a:lnTo>
                    <a:lnTo>
                      <a:pt y="909" x="34875"/>
                    </a:lnTo>
                    <a:lnTo>
                      <a:pt y="1091" x="34306"/>
                    </a:lnTo>
                    <a:lnTo>
                      <a:pt y="1272" x="34021"/>
                    </a:lnTo>
                    <a:lnTo>
                      <a:pt y="1333" x="33879"/>
                    </a:lnTo>
                    <a:lnTo>
                      <a:pt y="2967" x="31815"/>
                    </a:lnTo>
                    <a:lnTo>
                      <a:pt y="4723" x="29964"/>
                    </a:lnTo>
                    <a:lnTo>
                      <a:pt y="6600" x="28399"/>
                    </a:lnTo>
                    <a:lnTo>
                      <a:pt y="8477" x="27046"/>
                    </a:lnTo>
                    <a:lnTo>
                      <a:pt y="10172" x="25979"/>
                    </a:lnTo>
                    <a:lnTo>
                      <a:pt y="11625" x="25196"/>
                    </a:lnTo>
                    <a:lnTo>
                      <a:pt y="12655" x="24626"/>
                    </a:lnTo>
                    <a:lnTo>
                      <a:pt y="13260" x="24271"/>
                    </a:lnTo>
                    <a:lnTo>
                      <a:pt y="11565" x="12598"/>
                    </a:lnTo>
                    <a:lnTo>
                      <a:pt y="10838" x="11886"/>
                    </a:lnTo>
                    <a:lnTo>
                      <a:pt y="10112" x="11174"/>
                    </a:lnTo>
                    <a:lnTo>
                      <a:pt y="9385" x="10463"/>
                    </a:lnTo>
                    <a:lnTo>
                      <a:pt y="8719" x="9751"/>
                    </a:lnTo>
                    <a:lnTo>
                      <a:pt y="8114" x="9110"/>
                    </a:lnTo>
                    <a:lnTo>
                      <a:pt y="7690" x="8541"/>
                    </a:lnTo>
                    <a:lnTo>
                      <a:pt y="7387" x="8256"/>
                    </a:lnTo>
                    <a:lnTo>
                      <a:pt y="7266" x="8114"/>
                    </a:lnTo>
                    <a:lnTo>
                      <a:pt y="6963" x="7758"/>
                    </a:lnTo>
                    <a:lnTo>
                      <a:pt y="6782" x="7189"/>
                    </a:lnTo>
                    <a:lnTo>
                      <a:pt y="6721" x="6619"/>
                    </a:lnTo>
                    <a:lnTo>
                      <a:pt y="6842" x="6121"/>
                    </a:lnTo>
                    <a:lnTo>
                      <a:pt y="7811" x="5480"/>
                    </a:lnTo>
                    <a:lnTo>
                      <a:pt y="9022" x="5409"/>
                    </a:lnTo>
                    <a:lnTo>
                      <a:pt y="10112" x="5552"/>
                    </a:lnTo>
                    <a:lnTo>
                      <a:pt y="10536" x="5694"/>
                    </a:lnTo>
                    <a:lnTo>
                      <a:pt y="10475" x="0"/>
                    </a:lnTo>
                    <a:lnTo>
                      <a:pt y="18527" x="2633"/>
                    </a:lnTo>
                    <a:lnTo>
                      <a:pt y="18527" x="2989"/>
                    </a:lnTo>
                    <a:lnTo>
                      <a:pt y="18527" x="3915"/>
                    </a:lnTo>
                    <a:lnTo>
                      <a:pt y="18527" x="5196"/>
                    </a:lnTo>
                    <a:lnTo>
                      <a:pt y="18527" x="6762"/>
                    </a:lnTo>
                    <a:lnTo>
                      <a:pt y="18527" x="8327"/>
                    </a:lnTo>
                    <a:lnTo>
                      <a:pt y="18527" x="9822"/>
                    </a:lnTo>
                    <a:lnTo>
                      <a:pt y="18588" x="11032"/>
                    </a:lnTo>
                    <a:lnTo>
                      <a:pt y="18588" x="11815"/>
                    </a:lnTo>
                    <a:lnTo>
                      <a:pt y="19072" x="12384"/>
                    </a:lnTo>
                    <a:lnTo>
                      <a:pt y="19557" x="12954"/>
                    </a:lnTo>
                    <a:lnTo>
                      <a:pt y="20102" x="13594"/>
                    </a:lnTo>
                    <a:lnTo>
                      <a:pt y="20647" x="14377"/>
                    </a:lnTo>
                    <a:lnTo>
                      <a:pt y="21191" x="15303"/>
                    </a:lnTo>
                    <a:lnTo>
                      <a:pt y="21736" x="16441"/>
                    </a:lnTo>
                    <a:lnTo>
                      <a:pt y="22281" x="17865"/>
                    </a:lnTo>
                    <a:lnTo>
                      <a:pt y="22887" x="19644"/>
                    </a:lnTo>
                    <a:lnTo>
                      <a:pt y="23129" x="20569"/>
                    </a:lnTo>
                    <a:lnTo>
                      <a:pt y="23371" x="21424"/>
                    </a:lnTo>
                    <a:lnTo>
                      <a:pt y="23492" x="22278"/>
                    </a:lnTo>
                    <a:lnTo>
                      <a:pt y="23613" x="23203"/>
                    </a:lnTo>
                    <a:lnTo>
                      <a:pt y="23613" x="24128"/>
                    </a:lnTo>
                    <a:lnTo>
                      <a:pt y="23553" x="25125"/>
                    </a:lnTo>
                    <a:lnTo>
                      <a:pt y="23371" x="26192"/>
                    </a:lnTo>
                    <a:lnTo>
                      <a:pt y="23068" x="27331"/>
                    </a:lnTo>
                    <a:lnTo>
                      <a:pt y="61696" x="18577"/>
                    </a:lnTo>
                    <a:lnTo>
                      <a:pt y="61575" x="28185"/>
                    </a:lnTo>
                    <a:lnTo>
                      <a:pt y="72352" x="28043"/>
                    </a:lnTo>
                    <a:lnTo>
                      <a:pt y="72352" x="37936"/>
                    </a:lnTo>
                    <a:lnTo>
                      <a:pt y="72473" x="36299"/>
                    </a:lnTo>
                    <a:lnTo>
                      <a:pt y="72715" x="34804"/>
                    </a:lnTo>
                    <a:lnTo>
                      <a:pt y="73078" x="33452"/>
                    </a:lnTo>
                    <a:lnTo>
                      <a:pt y="73502" x="32313"/>
                    </a:lnTo>
                    <a:lnTo>
                      <a:pt y="74108" x="31388"/>
                    </a:lnTo>
                    <a:lnTo>
                      <a:pt y="74774" x="30605"/>
                    </a:lnTo>
                    <a:lnTo>
                      <a:pt y="75621" x="30178"/>
                    </a:lnTo>
                    <a:lnTo>
                      <a:pt y="76590" x="30036"/>
                    </a:lnTo>
                    <a:lnTo>
                      <a:pt y="76590" x="48399"/>
                    </a:lnTo>
                    <a:lnTo>
                      <a:pt y="75803" x="48541"/>
                    </a:lnTo>
                    <a:lnTo>
                      <a:pt y="75137" x="48256"/>
                    </a:lnTo>
                    <a:lnTo>
                      <a:pt y="74531" x="47687"/>
                    </a:lnTo>
                    <a:lnTo>
                      <a:pt y="74047" x="46975"/>
                    </a:lnTo>
                    <a:lnTo>
                      <a:pt y="73139" x="46548"/>
                    </a:lnTo>
                    <a:lnTo>
                      <a:pt y="71989" x="46050"/>
                    </a:lnTo>
                    <a:lnTo>
                      <a:pt y="70536" x="45552"/>
                    </a:lnTo>
                    <a:lnTo>
                      <a:pt y="68961" x="45125"/>
                    </a:lnTo>
                    <a:lnTo>
                      <a:pt y="67206" x="44698"/>
                    </a:lnTo>
                    <a:lnTo>
                      <a:pt y="65389" x="44342"/>
                    </a:lnTo>
                    <a:lnTo>
                      <a:pt y="63512" x="44057"/>
                    </a:lnTo>
                    <a:lnTo>
                      <a:pt y="61575" x="43915"/>
                    </a:lnTo>
                    <a:lnTo>
                      <a:pt y="61575" x="54662"/>
                    </a:lnTo>
                    <a:lnTo>
                      <a:pt y="63633" x="54448"/>
                    </a:lnTo>
                    <a:lnTo>
                      <a:pt y="65571" x="54164"/>
                    </a:lnTo>
                    <a:lnTo>
                      <a:pt y="67448" x="53808"/>
                    </a:lnTo>
                    <a:lnTo>
                      <a:pt y="69143" x="53452"/>
                    </a:lnTo>
                    <a:lnTo>
                      <a:pt y="70717" x="52954"/>
                    </a:lnTo>
                    <a:lnTo>
                      <a:pt y="72049" x="52527"/>
                    </a:lnTo>
                    <a:lnTo>
                      <a:pt y="73139" x="52029"/>
                    </a:lnTo>
                    <a:lnTo>
                      <a:pt y="74047" x="51601"/>
                    </a:lnTo>
                    <a:lnTo>
                      <a:pt y="74592" x="50890"/>
                    </a:lnTo>
                    <a:lnTo>
                      <a:pt y="75197" x="50320"/>
                    </a:lnTo>
                    <a:lnTo>
                      <a:pt y="75863" x="50036"/>
                    </a:lnTo>
                    <a:lnTo>
                      <a:pt y="76590" x="50178"/>
                    </a:lnTo>
                    <a:lnTo>
                      <a:pt y="76590" x="68612"/>
                    </a:lnTo>
                    <a:lnTo>
                      <a:pt y="75621" x="68470"/>
                    </a:lnTo>
                    <a:lnTo>
                      <a:pt y="74774" x="67972"/>
                    </a:lnTo>
                    <a:lnTo>
                      <a:pt y="74108" x="67260"/>
                    </a:lnTo>
                    <a:lnTo>
                      <a:pt y="73502" x="66335"/>
                    </a:lnTo>
                    <a:lnTo>
                      <a:pt y="73078" x="65125"/>
                    </a:lnTo>
                    <a:lnTo>
                      <a:pt y="72715" x="63772"/>
                    </a:lnTo>
                    <a:lnTo>
                      <a:pt y="72473" x="62278"/>
                    </a:lnTo>
                    <a:lnTo>
                      <a:pt y="72352" x="60641"/>
                    </a:lnTo>
                    <a:lnTo>
                      <a:pt y="72352" x="70890"/>
                    </a:lnTo>
                    <a:lnTo>
                      <a:pt y="61575" x="709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2" name="Shape 322"/>
              <p:cNvSpPr/>
              <p:nvPr/>
            </p:nvSpPr>
            <p:spPr>
              <a:xfrm>
                <a:off y="1120075" x="1288250"/>
                <a:ext cy="1462175" cx="1644150"/>
              </a:xfrm>
              <a:custGeom>
                <a:pathLst>
                  <a:path w="65766" extrusionOk="0" h="58487">
                    <a:moveTo>
                      <a:pt y="58487" x="8897"/>
                    </a:moveTo>
                    <a:lnTo>
                      <a:pt y="58487" x="65765"/>
                    </a:lnTo>
                    <a:lnTo>
                      <a:pt y="24158" x="57224"/>
                    </a:lnTo>
                    <a:lnTo>
                      <a:pt y="23915" x="57438"/>
                    </a:lnTo>
                    <a:lnTo>
                      <a:pt y="23249" x="58007"/>
                    </a:lnTo>
                    <a:lnTo>
                      <a:pt y="22281" x="58719"/>
                    </a:lnTo>
                    <a:lnTo>
                      <a:pt y="21009" x="59644"/>
                    </a:lnTo>
                    <a:lnTo>
                      <a:pt y="19556" x="60570"/>
                    </a:lnTo>
                    <a:lnTo>
                      <a:pt y="18043" x="61353"/>
                    </a:lnTo>
                    <a:lnTo>
                      <a:pt y="16529" x="61993"/>
                    </a:lnTo>
                    <a:lnTo>
                      <a:pt y="15015" x="62278"/>
                    </a:lnTo>
                    <a:lnTo>
                      <a:pt y="14531" x="62278"/>
                    </a:lnTo>
                    <a:lnTo>
                      <a:pt y="13562" x="62135"/>
                    </a:lnTo>
                    <a:lnTo>
                      <a:pt y="12170" x="61780"/>
                    </a:lnTo>
                    <a:lnTo>
                      <a:pt y="10474" x="61281"/>
                    </a:lnTo>
                    <a:lnTo>
                      <a:pt y="8598" x="60498"/>
                    </a:lnTo>
                    <a:lnTo>
                      <a:pt y="6479" x="59431"/>
                    </a:lnTo>
                    <a:lnTo>
                      <a:pt y="4299" x="57865"/>
                    </a:lnTo>
                    <a:lnTo>
                      <a:pt y="2119" x="55943"/>
                    </a:lnTo>
                    <a:lnTo>
                      <a:pt y="1453" x="54947"/>
                    </a:lnTo>
                    <a:lnTo>
                      <a:pt y="969" x="53523"/>
                    </a:lnTo>
                    <a:lnTo>
                      <a:pt y="545" x="51886"/>
                    </a:lnTo>
                    <a:lnTo>
                      <a:pt y="303" x="50178"/>
                    </a:lnTo>
                    <a:lnTo>
                      <a:pt y="121" x="48541"/>
                    </a:lnTo>
                    <a:lnTo>
                      <a:pt y="61" x="47189"/>
                    </a:lnTo>
                    <a:lnTo>
                      <a:pt y="0" x="46264"/>
                    </a:lnTo>
                    <a:lnTo>
                      <a:pt y="0" x="45908"/>
                    </a:lnTo>
                    <a:lnTo>
                      <a:pt y="0" x="29466"/>
                    </a:lnTo>
                    <a:lnTo>
                      <a:pt y="0" x="29324"/>
                    </a:lnTo>
                    <a:lnTo>
                      <a:pt y="0" x="28897"/>
                    </a:lnTo>
                    <a:lnTo>
                      <a:pt y="61" x="28185"/>
                    </a:lnTo>
                    <a:lnTo>
                      <a:pt y="121" x="27331"/>
                    </a:lnTo>
                    <a:lnTo>
                      <a:pt y="182" x="26406"/>
                    </a:lnTo>
                    <a:lnTo>
                      <a:pt y="364" x="25338"/>
                    </a:lnTo>
                    <a:lnTo>
                      <a:pt y="606" x="24271"/>
                    </a:lnTo>
                    <a:lnTo>
                      <a:pt y="969" x="23274"/>
                    </a:lnTo>
                    <a:lnTo>
                      <a:pt y="1938" x="21780"/>
                    </a:lnTo>
                    <a:lnTo>
                      <a:pt y="3633" x="20071"/>
                    </a:lnTo>
                    <a:lnTo>
                      <a:pt y="5752" x="18292"/>
                    </a:lnTo>
                    <a:lnTo>
                      <a:pt y="8113" x="16584"/>
                    </a:lnTo>
                    <a:lnTo>
                      <a:pt y="10414" x="15018"/>
                    </a:lnTo>
                    <a:lnTo>
                      <a:pt y="12351" x="13737"/>
                    </a:lnTo>
                    <a:lnTo>
                      <a:pt y="13744" x="12883"/>
                    </a:lnTo>
                    <a:lnTo>
                      <a:pt y="14228" x="12598"/>
                    </a:lnTo>
                    <a:lnTo>
                      <a:pt y="12291" x="854"/>
                    </a:lnTo>
                    <a:lnTo>
                      <a:pt y="15439" x="0"/>
                    </a:lnTo>
                    <a:lnTo>
                      <a:pt y="15560" x="143"/>
                    </a:lnTo>
                    <a:lnTo>
                      <a:pt y="15984" x="641"/>
                    </a:lnTo>
                    <a:lnTo>
                      <a:pt y="16529" x="1353"/>
                    </a:lnTo>
                    <a:lnTo>
                      <a:pt y="17195" x="2278"/>
                    </a:lnTo>
                    <a:lnTo>
                      <a:pt y="17922" x="3488"/>
                    </a:lnTo>
                    <a:lnTo>
                      <a:pt y="18648" x="4840"/>
                    </a:lnTo>
                    <a:lnTo>
                      <a:pt y="19314" x="6335"/>
                    </a:lnTo>
                    <a:lnTo>
                      <a:pt y="19798" x="8043"/>
                    </a:lnTo>
                    <a:lnTo>
                      <a:pt y="20041" x="9893"/>
                    </a:lnTo>
                    <a:lnTo>
                      <a:pt y="20041" x="11673"/>
                    </a:lnTo>
                    <a:lnTo>
                      <a:pt y="19738" x="13310"/>
                    </a:lnTo>
                    <a:lnTo>
                      <a:pt y="19314" x="14733"/>
                    </a:lnTo>
                    <a:lnTo>
                      <a:pt y="18830" x="15872"/>
                    </a:lnTo>
                    <a:lnTo>
                      <a:pt y="18406" x="16797"/>
                    </a:lnTo>
                    <a:lnTo>
                      <a:pt y="18043" x="17367"/>
                    </a:lnTo>
                    <a:lnTo>
                      <a:pt y="17922" x="17580"/>
                    </a:lnTo>
                    <a:lnTo>
                      <a:pt y="58487" x="8897"/>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23" name="Shape 323"/>
              <p:cNvSpPr/>
              <p:nvPr/>
            </p:nvSpPr>
            <p:spPr>
              <a:xfrm>
                <a:off y="3025" x="1695725"/>
                <a:ext cy="555525" cx="1008925"/>
              </a:xfrm>
              <a:custGeom>
                <a:pathLst>
                  <a:path w="40357" extrusionOk="0" h="22221">
                    <a:moveTo>
                      <a:pt y="15136" x="0"/>
                    </a:moveTo>
                    <a:lnTo>
                      <a:pt y="16105" x="427"/>
                    </a:lnTo>
                    <a:lnTo>
                      <a:pt y="17013" x="1708"/>
                    </a:lnTo>
                    <a:lnTo>
                      <a:pt y="17921" x="3701"/>
                    </a:lnTo>
                    <a:lnTo>
                      <a:pt y="18769" x="6335"/>
                    </a:lnTo>
                    <a:lnTo>
                      <a:pt y="19556" x="9395"/>
                    </a:lnTo>
                    <a:lnTo>
                      <a:pt y="20283" x="12740"/>
                    </a:lnTo>
                    <a:lnTo>
                      <a:pt y="20888" x="16441"/>
                    </a:lnTo>
                    <a:lnTo>
                      <a:pt y="21433" x="20214"/>
                    </a:lnTo>
                    <a:lnTo>
                      <a:pt y="21857" x="23915"/>
                    </a:lnTo>
                    <a:lnTo>
                      <a:pt y="22099" x="27616"/>
                    </a:lnTo>
                    <a:lnTo>
                      <a:pt y="22220" x="30961"/>
                    </a:lnTo>
                    <a:lnTo>
                      <a:pt y="22220" x="34022"/>
                    </a:lnTo>
                    <a:lnTo>
                      <a:pt y="21978" x="36655"/>
                    </a:lnTo>
                    <a:lnTo>
                      <a:pt y="21615" x="38648"/>
                    </a:lnTo>
                    <a:lnTo>
                      <a:pt y="21009" x="39929"/>
                    </a:lnTo>
                    <a:lnTo>
                      <a:pt y="20162" x="40356"/>
                    </a:lnTo>
                    <a:lnTo>
                      <a:pt y="18769" x="40285"/>
                    </a:lnTo>
                    <a:lnTo>
                      <a:pt y="16953" x="40071"/>
                    </a:lnTo>
                    <a:lnTo>
                      <a:pt y="14713" x="39715"/>
                    </a:lnTo>
                    <a:lnTo>
                      <a:pt y="12412" x="39217"/>
                    </a:lnTo>
                    <a:lnTo>
                      <a:pt y="10051" x="38506"/>
                    </a:lnTo>
                    <a:lnTo>
                      <a:pt y="7871" x="37651"/>
                    </a:lnTo>
                    <a:lnTo>
                      <a:pt y="5994" x="36513"/>
                    </a:lnTo>
                    <a:lnTo>
                      <a:pt y="4662" x="35160"/>
                    </a:lnTo>
                    <a:lnTo>
                      <a:pt y="4299" x="34662"/>
                    </a:lnTo>
                    <a:lnTo>
                      <a:pt y="3996" x="34235"/>
                    </a:lnTo>
                    <a:lnTo>
                      <a:pt y="3693" x="33737"/>
                    </a:lnTo>
                    <a:lnTo>
                      <a:pt y="3391" x="33310"/>
                    </a:lnTo>
                    <a:lnTo>
                      <a:pt y="3088" x="32812"/>
                    </a:lnTo>
                    <a:lnTo>
                      <a:pt y="2846" x="32313"/>
                    </a:lnTo>
                    <a:lnTo>
                      <a:pt y="2604" x="31815"/>
                    </a:lnTo>
                    <a:lnTo>
                      <a:pt y="2361" x="31246"/>
                    </a:lnTo>
                    <a:lnTo>
                      <a:pt y="1998" x="30178"/>
                    </a:lnTo>
                    <a:lnTo>
                      <a:pt y="1635" x="29111"/>
                    </a:lnTo>
                    <a:lnTo>
                      <a:pt y="1272" x="28043"/>
                    </a:lnTo>
                    <a:lnTo>
                      <a:pt y="908" x="26904"/>
                    </a:lnTo>
                    <a:lnTo>
                      <a:pt y="666" x="25694"/>
                    </a:lnTo>
                    <a:lnTo>
                      <a:pt y="424" x="24271"/>
                    </a:lnTo>
                    <a:lnTo>
                      <a:pt y="182" x="22634"/>
                    </a:lnTo>
                    <a:lnTo>
                      <a:pt y="61" x="20783"/>
                    </a:lnTo>
                    <a:lnTo>
                      <a:pt y="0" x="19502"/>
                    </a:lnTo>
                    <a:lnTo>
                      <a:pt y="61" x="18221"/>
                    </a:lnTo>
                    <a:lnTo>
                      <a:pt y="182" x="16940"/>
                    </a:lnTo>
                    <a:lnTo>
                      <a:pt y="303" x="15587"/>
                    </a:lnTo>
                    <a:lnTo>
                      <a:pt y="545" x="14235"/>
                    </a:lnTo>
                    <a:lnTo>
                      <a:pt y="848" x="12883"/>
                    </a:lnTo>
                    <a:lnTo>
                      <a:pt y="1150" x="11459"/>
                    </a:lnTo>
                    <a:lnTo>
                      <a:pt y="1574" x="9965"/>
                    </a:lnTo>
                    <a:lnTo>
                      <a:pt y="1877" x="9111"/>
                    </a:lnTo>
                    <a:lnTo>
                      <a:pt y="2180" x="8185"/>
                    </a:lnTo>
                    <a:lnTo>
                      <a:pt y="2482" x="7331"/>
                    </a:lnTo>
                    <a:lnTo>
                      <a:pt y="2846" x="6548"/>
                    </a:lnTo>
                    <a:lnTo>
                      <a:pt y="3270" x="5836"/>
                    </a:lnTo>
                    <a:lnTo>
                      <a:pt y="3633" x="5125"/>
                    </a:lnTo>
                    <a:lnTo>
                      <a:pt y="3936" x="4555"/>
                    </a:lnTo>
                    <a:lnTo>
                      <a:pt y="4299" x="4057"/>
                    </a:lnTo>
                    <a:lnTo>
                      <a:pt y="15136"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4" name="Shape 324"/>
              <p:cNvSpPr/>
              <p:nvPr/>
            </p:nvSpPr>
            <p:spPr>
              <a:xfrm>
                <a:off y="49925" x="1763325"/>
                <a:ext cy="488925" cx="873700"/>
              </a:xfrm>
              <a:custGeom>
                <a:pathLst>
                  <a:path w="34948" extrusionOk="0" h="19557">
                    <a:moveTo>
                      <a:pt y="13381" x="1"/>
                    </a:moveTo>
                    <a:lnTo>
                      <a:pt y="14229" x="428"/>
                    </a:lnTo>
                    <a:lnTo>
                      <a:pt y="15016" x="1495"/>
                    </a:lnTo>
                    <a:lnTo>
                      <a:pt y="15803" x="3204"/>
                    </a:lnTo>
                    <a:lnTo>
                      <a:pt y="16530" x="5481"/>
                    </a:lnTo>
                    <a:lnTo>
                      <a:pt y="17256" x="8115"/>
                    </a:lnTo>
                    <a:lnTo>
                      <a:pt y="17862" x="11033"/>
                    </a:lnTo>
                    <a:lnTo>
                      <a:pt y="18407" x="14236"/>
                    </a:lnTo>
                    <a:lnTo>
                      <a:pt y="18830" x="17510"/>
                    </a:lnTo>
                    <a:lnTo>
                      <a:pt y="19194" x="20713"/>
                    </a:lnTo>
                    <a:lnTo>
                      <a:pt y="19436" x="23915"/>
                    </a:lnTo>
                    <a:lnTo>
                      <a:pt y="19557" x="26834"/>
                    </a:lnTo>
                    <a:lnTo>
                      <a:pt y="19496" x="29467"/>
                    </a:lnTo>
                    <a:lnTo>
                      <a:pt y="19315" x="31745"/>
                    </a:lnTo>
                    <a:lnTo>
                      <a:pt y="18952" x="33453"/>
                    </a:lnTo>
                    <a:lnTo>
                      <a:pt y="18407" x="34520"/>
                    </a:lnTo>
                    <a:lnTo>
                      <a:pt y="17680" x="34947"/>
                    </a:lnTo>
                    <a:lnTo>
                      <a:pt y="16469" x="34947"/>
                    </a:lnTo>
                    <a:lnTo>
                      <a:pt y="14774" x="34805"/>
                    </a:lnTo>
                    <a:lnTo>
                      <a:pt y="12837" x="34592"/>
                    </a:lnTo>
                    <a:lnTo>
                      <a:pt y="10717" x="34165"/>
                    </a:lnTo>
                    <a:lnTo>
                      <a:pt y="8659" x="33595"/>
                    </a:lnTo>
                    <a:lnTo>
                      <a:pt y="6782" x="32812"/>
                    </a:lnTo>
                    <a:lnTo>
                      <a:pt y="5268" x="31745"/>
                    </a:lnTo>
                    <a:lnTo>
                      <a:pt y="4179" x="30392"/>
                    </a:lnTo>
                    <a:lnTo>
                      <a:pt y="3876" x="29823"/>
                    </a:lnTo>
                    <a:lnTo>
                      <a:pt y="3573" x="29253"/>
                    </a:lnTo>
                    <a:lnTo>
                      <a:pt y="3210" x="28755"/>
                    </a:lnTo>
                    <a:lnTo>
                      <a:pt y="2907" x="28257"/>
                    </a:lnTo>
                    <a:lnTo>
                      <a:pt y="2604" x="27688"/>
                    </a:lnTo>
                    <a:lnTo>
                      <a:pt y="2302" x="27189"/>
                    </a:lnTo>
                    <a:lnTo>
                      <a:pt y="2060" x="26620"/>
                    </a:lnTo>
                    <a:lnTo>
                      <a:pt y="1757" x="26051"/>
                    </a:lnTo>
                    <a:lnTo>
                      <a:pt y="1515" x="25410"/>
                    </a:lnTo>
                    <a:lnTo>
                      <a:pt y="1212" x="24698"/>
                    </a:lnTo>
                    <a:lnTo>
                      <a:pt y="970" x="23915"/>
                    </a:lnTo>
                    <a:lnTo>
                      <a:pt y="788" x="23061"/>
                    </a:lnTo>
                    <a:lnTo>
                      <a:pt y="546" x="22065"/>
                    </a:lnTo>
                    <a:lnTo>
                      <a:pt y="364" x="20926"/>
                    </a:lnTo>
                    <a:lnTo>
                      <a:pt y="183" x="19716"/>
                    </a:lnTo>
                    <a:lnTo>
                      <a:pt y="62" x="18293"/>
                    </a:lnTo>
                    <a:lnTo>
                      <a:pt y="1" x="17296"/>
                    </a:lnTo>
                    <a:lnTo>
                      <a:pt y="1" x="16300"/>
                    </a:lnTo>
                    <a:lnTo>
                      <a:pt y="62" x="15232"/>
                    </a:lnTo>
                    <a:lnTo>
                      <a:pt y="122" x="14165"/>
                    </a:lnTo>
                    <a:lnTo>
                      <a:pt y="304" x="13168"/>
                    </a:lnTo>
                    <a:lnTo>
                      <a:pt y="485" x="12100"/>
                    </a:lnTo>
                    <a:lnTo>
                      <a:pt y="667" x="11033"/>
                    </a:lnTo>
                    <a:lnTo>
                      <a:pt y="909" x="9965"/>
                    </a:lnTo>
                    <a:lnTo>
                      <a:pt y="1212" x="8969"/>
                    </a:lnTo>
                    <a:lnTo>
                      <a:pt y="1515" x="8044"/>
                    </a:lnTo>
                    <a:lnTo>
                      <a:pt y="1878" x="7118"/>
                    </a:lnTo>
                    <a:lnTo>
                      <a:pt y="2241" x="6264"/>
                    </a:lnTo>
                    <a:lnTo>
                      <a:pt y="2604" x="5481"/>
                    </a:lnTo>
                    <a:lnTo>
                      <a:pt y="3028" x="4769"/>
                    </a:lnTo>
                    <a:lnTo>
                      <a:pt y="3391" x="4129"/>
                    </a:lnTo>
                    <a:lnTo>
                      <a:pt y="3815" x="3560"/>
                    </a:lnTo>
                    <a:lnTo>
                      <a:pt y="13381" x="1"/>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25" name="Shape 325"/>
              <p:cNvSpPr/>
              <p:nvPr/>
            </p:nvSpPr>
            <p:spPr>
              <a:xfrm>
                <a:off y="186175" x="1613875"/>
                <a:ext cy="846125" cx="1117450"/>
              </a:xfrm>
              <a:custGeom>
                <a:pathLst>
                  <a:path w="44698" extrusionOk="0" h="33845">
                    <a:moveTo>
                      <a:pt y="10172" x="38221"/>
                    </a:moveTo>
                    <a:lnTo>
                      <a:pt y="10172" x="38150"/>
                    </a:lnTo>
                    <a:lnTo>
                      <a:pt y="10172" x="38150"/>
                    </a:lnTo>
                    <a:lnTo>
                      <a:pt y="10232" x="38078"/>
                    </a:lnTo>
                    <a:lnTo>
                      <a:pt y="10232" x="38078"/>
                    </a:lnTo>
                    <a:lnTo>
                      <a:pt y="9142" x="37438"/>
                    </a:lnTo>
                    <a:lnTo>
                      <a:pt y="8052" x="36726"/>
                    </a:lnTo>
                    <a:lnTo>
                      <a:pt y="7023" x="35943"/>
                    </a:lnTo>
                    <a:lnTo>
                      <a:pt y="6055" x="35089"/>
                    </a:lnTo>
                    <a:lnTo>
                      <a:pt y="5146" x="34164"/>
                    </a:lnTo>
                    <a:lnTo>
                      <a:pt y="4359" x="33096"/>
                    </a:lnTo>
                    <a:lnTo>
                      <a:pt y="3572" x="32029"/>
                    </a:lnTo>
                    <a:lnTo>
                      <a:pt y="2846" x="30890"/>
                    </a:lnTo>
                    <a:lnTo>
                      <a:pt y="2180" x="29609"/>
                    </a:lnTo>
                    <a:lnTo>
                      <a:pt y="1635" x="28399"/>
                    </a:lnTo>
                    <a:lnTo>
                      <a:pt y="1150" x="27046"/>
                    </a:lnTo>
                    <a:lnTo>
                      <a:pt y="727" x="25694"/>
                    </a:lnTo>
                    <a:lnTo>
                      <a:pt y="424" x="24271"/>
                    </a:lnTo>
                    <a:lnTo>
                      <a:pt y="182" x="22776"/>
                    </a:lnTo>
                    <a:lnTo>
                      <a:pt y="61" x="21281"/>
                    </a:lnTo>
                    <a:lnTo>
                      <a:pt y="0" x="19787"/>
                    </a:lnTo>
                    <a:lnTo>
                      <a:pt y="61" x="17794"/>
                    </a:lnTo>
                    <a:lnTo>
                      <a:pt y="363" x="15801"/>
                    </a:lnTo>
                    <a:lnTo>
                      <a:pt y="787" x="13950"/>
                    </a:lnTo>
                    <a:lnTo>
                      <a:pt y="1332" x="12100"/>
                    </a:lnTo>
                    <a:lnTo>
                      <a:pt y="2059" x="10392"/>
                    </a:lnTo>
                    <a:lnTo>
                      <a:pt y="2906" x="8755"/>
                    </a:lnTo>
                    <a:lnTo>
                      <a:pt y="3875" x="7189"/>
                    </a:lnTo>
                    <a:lnTo>
                      <a:pt y="4965" x="5836"/>
                    </a:lnTo>
                    <a:lnTo>
                      <a:pt y="6176" x="4555"/>
                    </a:lnTo>
                    <a:lnTo>
                      <a:pt y="7447" x="3417"/>
                    </a:lnTo>
                    <a:lnTo>
                      <a:pt y="8840" x="2420"/>
                    </a:lnTo>
                    <a:lnTo>
                      <a:pt y="10293" x="1566"/>
                    </a:lnTo>
                    <a:lnTo>
                      <a:pt y="11867" x="925"/>
                    </a:lnTo>
                    <a:lnTo>
                      <a:pt y="13502" x="427"/>
                    </a:lnTo>
                    <a:lnTo>
                      <a:pt y="15136" x="71"/>
                    </a:lnTo>
                    <a:lnTo>
                      <a:pt y="16892" x="0"/>
                    </a:lnTo>
                    <a:lnTo>
                      <a:pt y="18648" x="71"/>
                    </a:lnTo>
                    <a:lnTo>
                      <a:pt y="20343" x="427"/>
                    </a:lnTo>
                    <a:lnTo>
                      <a:pt y="21917" x="925"/>
                    </a:lnTo>
                    <a:lnTo>
                      <a:pt y="23491" x="1566"/>
                    </a:lnTo>
                    <a:lnTo>
                      <a:pt y="25005" x="2420"/>
                    </a:lnTo>
                    <a:lnTo>
                      <a:pt y="26398" x="3417"/>
                    </a:lnTo>
                    <a:lnTo>
                      <a:pt y="27669" x="4555"/>
                    </a:lnTo>
                    <a:lnTo>
                      <a:pt y="28880" x="5836"/>
                    </a:lnTo>
                    <a:lnTo>
                      <a:pt y="29970" x="7189"/>
                    </a:lnTo>
                    <a:lnTo>
                      <a:pt y="30938" x="8755"/>
                    </a:lnTo>
                    <a:lnTo>
                      <a:pt y="31786" x="10392"/>
                    </a:lnTo>
                    <a:lnTo>
                      <a:pt y="32513" x="12100"/>
                    </a:lnTo>
                    <a:lnTo>
                      <a:pt y="33058" x="13950"/>
                    </a:lnTo>
                    <a:lnTo>
                      <a:pt y="33481" x="15801"/>
                    </a:lnTo>
                    <a:lnTo>
                      <a:pt y="33784" x="17794"/>
                    </a:lnTo>
                    <a:lnTo>
                      <a:pt y="33845" x="19787"/>
                    </a:lnTo>
                    <a:lnTo>
                      <a:pt y="33784" x="21210"/>
                    </a:lnTo>
                    <a:lnTo>
                      <a:pt y="33724" x="22634"/>
                    </a:lnTo>
                    <a:lnTo>
                      <a:pt y="33542" x="24057"/>
                    </a:lnTo>
                    <a:lnTo>
                      <a:pt y="33300" x="25338"/>
                    </a:lnTo>
                    <a:lnTo>
                      <a:pt y="32997" x="26691"/>
                    </a:lnTo>
                    <a:lnTo>
                      <a:pt y="32634" x="27901"/>
                    </a:lnTo>
                    <a:lnTo>
                      <a:pt y="32149" x="29110"/>
                    </a:lnTo>
                    <a:lnTo>
                      <a:pt y="31665" x="30249"/>
                    </a:lnTo>
                    <a:lnTo>
                      <a:pt y="31060" x="31317"/>
                    </a:lnTo>
                    <a:lnTo>
                      <a:pt y="30394" x="32313"/>
                    </a:lnTo>
                    <a:lnTo>
                      <a:pt y="29606" x="33239"/>
                    </a:lnTo>
                    <a:lnTo>
                      <a:pt y="28759" x="34164"/>
                    </a:lnTo>
                    <a:lnTo>
                      <a:pt y="27851" x="34947"/>
                    </a:lnTo>
                    <a:lnTo>
                      <a:pt y="26882" x="35659"/>
                    </a:lnTo>
                    <a:lnTo>
                      <a:pt y="25792" x="36299"/>
                    </a:lnTo>
                    <a:lnTo>
                      <a:pt y="24642" x="36868"/>
                    </a:lnTo>
                    <a:lnTo>
                      <a:pt y="24642" x="37082"/>
                    </a:lnTo>
                    <a:lnTo>
                      <a:pt y="24521" x="37509"/>
                    </a:lnTo>
                    <a:lnTo>
                      <a:pt y="24460" x="37936"/>
                    </a:lnTo>
                    <a:lnTo>
                      <a:pt y="24460" x="38221"/>
                    </a:lnTo>
                    <a:lnTo>
                      <a:pt y="24339" x="39502"/>
                    </a:lnTo>
                    <a:lnTo>
                      <a:pt y="23915" x="40712"/>
                    </a:lnTo>
                    <a:lnTo>
                      <a:pt y="23249" x="41851"/>
                    </a:lnTo>
                    <a:lnTo>
                      <a:pt y="22341" x="42776"/>
                    </a:lnTo>
                    <a:lnTo>
                      <a:pt y="21312" x="43559"/>
                    </a:lnTo>
                    <a:lnTo>
                      <a:pt y="20101" x="44199"/>
                    </a:lnTo>
                    <a:lnTo>
                      <a:pt y="18769" x="44555"/>
                    </a:lnTo>
                    <a:lnTo>
                      <a:pt y="17316" x="44698"/>
                    </a:lnTo>
                    <a:lnTo>
                      <a:pt y="15863" x="44555"/>
                    </a:lnTo>
                    <a:lnTo>
                      <a:pt y="14531" x="44199"/>
                    </a:lnTo>
                    <a:lnTo>
                      <a:pt y="13320" x="43559"/>
                    </a:lnTo>
                    <a:lnTo>
                      <a:pt y="12291" x="42776"/>
                    </a:lnTo>
                    <a:lnTo>
                      <a:pt y="11382" x="41851"/>
                    </a:lnTo>
                    <a:lnTo>
                      <a:pt y="10716" x="40712"/>
                    </a:lnTo>
                    <a:lnTo>
                      <a:pt y="10293" x="39502"/>
                    </a:lnTo>
                    <a:lnTo>
                      <a:pt y="10172" x="3822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6" name="Shape 326"/>
              <p:cNvSpPr/>
              <p:nvPr/>
            </p:nvSpPr>
            <p:spPr>
              <a:xfrm>
                <a:off y="252750" x="1688600"/>
                <a:ext cy="712950" cx="982225"/>
              </a:xfrm>
              <a:custGeom>
                <a:pathLst>
                  <a:path w="39289" extrusionOk="0" h="28518">
                    <a:moveTo>
                      <a:pt y="10839" x="35517"/>
                    </a:moveTo>
                    <a:lnTo>
                      <a:pt y="10839" x="35161"/>
                    </a:lnTo>
                    <a:lnTo>
                      <a:pt y="10899" x="34876"/>
                    </a:lnTo>
                    <a:lnTo>
                      <a:pt y="10960" x="34520"/>
                    </a:lnTo>
                    <a:lnTo>
                      <a:pt y="11081" x="34235"/>
                    </a:lnTo>
                    <a:lnTo>
                      <a:pt y="11202" x="33951"/>
                    </a:lnTo>
                    <a:lnTo>
                      <a:pt y="11383" x="33666"/>
                    </a:lnTo>
                    <a:lnTo>
                      <a:pt y="11565" x="33381"/>
                    </a:lnTo>
                    <a:lnTo>
                      <a:pt y="11747" x="33168"/>
                    </a:lnTo>
                    <a:lnTo>
                      <a:pt y="10536" x="32812"/>
                    </a:lnTo>
                    <a:lnTo>
                      <a:pt y="9325" x="32385"/>
                    </a:lnTo>
                    <a:lnTo>
                      <a:pt y="8175" x="31815"/>
                    </a:lnTo>
                    <a:lnTo>
                      <a:pt y="7085" x="31175"/>
                    </a:lnTo>
                    <a:lnTo>
                      <a:pt y="6055" x="30392"/>
                    </a:lnTo>
                    <a:lnTo>
                      <a:pt y="5087" x="29467"/>
                    </a:lnTo>
                    <a:lnTo>
                      <a:pt y="4179" x="28541"/>
                    </a:lnTo>
                    <a:lnTo>
                      <a:pt y="3392" x="27474"/>
                    </a:lnTo>
                    <a:lnTo>
                      <a:pt y="2604" x="26335"/>
                    </a:lnTo>
                    <a:lnTo>
                      <a:pt y="1938" x="25125"/>
                    </a:lnTo>
                    <a:lnTo>
                      <a:pt y="1394" x="23844"/>
                    </a:lnTo>
                    <a:lnTo>
                      <a:pt y="909" x="22492"/>
                    </a:lnTo>
                    <a:lnTo>
                      <a:pt y="485" x="21139"/>
                    </a:lnTo>
                    <a:lnTo>
                      <a:pt y="243" x="19645"/>
                    </a:lnTo>
                    <a:lnTo>
                      <a:pt y="62" x="18221"/>
                    </a:lnTo>
                    <a:lnTo>
                      <a:pt y="1" x="16655"/>
                    </a:lnTo>
                    <a:lnTo>
                      <a:pt y="62" x="14947"/>
                    </a:lnTo>
                    <a:lnTo>
                      <a:pt y="304" x="13310"/>
                    </a:lnTo>
                    <a:lnTo>
                      <a:pt y="667" x="11744"/>
                    </a:lnTo>
                    <a:lnTo>
                      <a:pt y="1151" x="10178"/>
                    </a:lnTo>
                    <a:lnTo>
                      <a:pt y="1757" x="8755"/>
                    </a:lnTo>
                    <a:lnTo>
                      <a:pt y="2423" x="7331"/>
                    </a:lnTo>
                    <a:lnTo>
                      <a:pt y="3270" x="6050"/>
                    </a:lnTo>
                    <a:lnTo>
                      <a:pt y="4179" x="4912"/>
                    </a:lnTo>
                    <a:lnTo>
                      <a:pt y="5208" x="3844"/>
                    </a:lnTo>
                    <a:lnTo>
                      <a:pt y="6298" x="2847"/>
                    </a:lnTo>
                    <a:lnTo>
                      <a:pt y="7509" x="1993"/>
                    </a:lnTo>
                    <a:lnTo>
                      <a:pt y="8719" x="1282"/>
                    </a:lnTo>
                    <a:lnTo>
                      <a:pt y="10051" x="783"/>
                    </a:lnTo>
                    <a:lnTo>
                      <a:pt y="11444" x="356"/>
                    </a:lnTo>
                    <a:lnTo>
                      <a:pt y="12837" x="72"/>
                    </a:lnTo>
                    <a:lnTo>
                      <a:pt y="14290" x="0"/>
                    </a:lnTo>
                    <a:lnTo>
                      <a:pt y="15743" x="72"/>
                    </a:lnTo>
                    <a:lnTo>
                      <a:pt y="17135" x="356"/>
                    </a:lnTo>
                    <a:lnTo>
                      <a:pt y="18528" x="783"/>
                    </a:lnTo>
                    <a:lnTo>
                      <a:pt y="19860" x="1282"/>
                    </a:lnTo>
                    <a:lnTo>
                      <a:pt y="21071" x="1993"/>
                    </a:lnTo>
                    <a:lnTo>
                      <a:pt y="22221" x="2847"/>
                    </a:lnTo>
                    <a:lnTo>
                      <a:pt y="23371" x="3844"/>
                    </a:lnTo>
                    <a:lnTo>
                      <a:pt y="24340" x="4912"/>
                    </a:lnTo>
                    <a:lnTo>
                      <a:pt y="25248" x="6050"/>
                    </a:lnTo>
                    <a:lnTo>
                      <a:pt y="26096" x="7331"/>
                    </a:lnTo>
                    <a:lnTo>
                      <a:pt y="26822" x="8755"/>
                    </a:lnTo>
                    <a:lnTo>
                      <a:pt y="27428" x="10178"/>
                    </a:lnTo>
                    <a:lnTo>
                      <a:pt y="27852" x="11744"/>
                    </a:lnTo>
                    <a:lnTo>
                      <a:pt y="28215" x="13310"/>
                    </a:lnTo>
                    <a:lnTo>
                      <a:pt y="28457" x="14947"/>
                    </a:lnTo>
                    <a:lnTo>
                      <a:pt y="28518" x="16655"/>
                    </a:lnTo>
                    <a:lnTo>
                      <a:pt y="28457" x="18079"/>
                    </a:lnTo>
                    <a:lnTo>
                      <a:pt y="28336" x="19502"/>
                    </a:lnTo>
                    <a:lnTo>
                      <a:pt y="28094" x="20855"/>
                    </a:lnTo>
                    <a:lnTo>
                      <a:pt y="27791" x="22136"/>
                    </a:lnTo>
                    <a:lnTo>
                      <a:pt y="27367" x="23417"/>
                    </a:lnTo>
                    <a:lnTo>
                      <a:pt y="26883" x="24627"/>
                    </a:lnTo>
                    <a:lnTo>
                      <a:pt y="26277" x="25766"/>
                    </a:lnTo>
                    <a:lnTo>
                      <a:pt y="25672" x="26833"/>
                    </a:lnTo>
                    <a:lnTo>
                      <a:pt y="24946" x="27830"/>
                    </a:lnTo>
                    <a:lnTo>
                      <a:pt y="24158" x="28826"/>
                    </a:lnTo>
                    <a:lnTo>
                      <a:pt y="23311" x="29680"/>
                    </a:lnTo>
                    <a:lnTo>
                      <a:pt y="22403" x="30463"/>
                    </a:lnTo>
                    <a:lnTo>
                      <a:pt y="21434" x="31175"/>
                    </a:lnTo>
                    <a:lnTo>
                      <a:pt y="20405" x="31744"/>
                    </a:lnTo>
                    <a:lnTo>
                      <a:pt y="19375" x="32242"/>
                    </a:lnTo>
                    <a:lnTo>
                      <a:pt y="18225" x="32670"/>
                    </a:lnTo>
                    <a:lnTo>
                      <a:pt y="18588" x="32954"/>
                    </a:lnTo>
                    <a:lnTo>
                      <a:pt y="18830" x="33239"/>
                    </a:lnTo>
                    <a:lnTo>
                      <a:pt y="18952" x="33595"/>
                    </a:lnTo>
                    <a:lnTo>
                      <a:pt y="19073" x="33951"/>
                    </a:lnTo>
                    <a:lnTo>
                      <a:pt y="19133" x="34307"/>
                    </a:lnTo>
                    <a:lnTo>
                      <a:pt y="19133" x="34734"/>
                    </a:lnTo>
                    <a:lnTo>
                      <a:pt y="19133" x="35089"/>
                    </a:lnTo>
                    <a:lnTo>
                      <a:pt y="19133" x="35517"/>
                    </a:lnTo>
                    <a:lnTo>
                      <a:pt y="19073" x="36299"/>
                    </a:lnTo>
                    <a:lnTo>
                      <a:pt y="18830" x="37011"/>
                    </a:lnTo>
                    <a:lnTo>
                      <a:pt y="18467" x="37652"/>
                    </a:lnTo>
                    <a:lnTo>
                      <a:pt y="17922" x="38150"/>
                    </a:lnTo>
                    <a:lnTo>
                      <a:pt y="17317" x="38648"/>
                    </a:lnTo>
                    <a:lnTo>
                      <a:pt y="16651" x="39004"/>
                    </a:lnTo>
                    <a:lnTo>
                      <a:pt y="15864" x="39218"/>
                    </a:lnTo>
                    <a:lnTo>
                      <a:pt y="15016" x="39289"/>
                    </a:lnTo>
                    <a:lnTo>
                      <a:pt y="14169" x="39218"/>
                    </a:lnTo>
                    <a:lnTo>
                      <a:pt y="13381" x="39004"/>
                    </a:lnTo>
                    <a:lnTo>
                      <a:pt y="12655" x="38648"/>
                    </a:lnTo>
                    <a:lnTo>
                      <a:pt y="12049" x="38150"/>
                    </a:lnTo>
                    <a:lnTo>
                      <a:pt y="11565" x="37652"/>
                    </a:lnTo>
                    <a:lnTo>
                      <a:pt y="11141" x="37011"/>
                    </a:lnTo>
                    <a:lnTo>
                      <a:pt y="10899" x="36299"/>
                    </a:lnTo>
                    <a:lnTo>
                      <a:pt y="10839" x="35517"/>
                    </a:lnTo>
                    <a:close/>
                  </a:path>
                </a:pathLst>
              </a:custGeom>
              <a:solidFill>
                <a:srgbClr val="AFAA75"/>
              </a:solidFill>
              <a:ln>
                <a:noFill/>
              </a:ln>
            </p:spPr>
            <p:txBody>
              <a:bodyPr bIns="91425" rIns="91425" lIns="91425" tIns="91425" anchor="ctr" anchorCtr="0">
                <a:noAutofit/>
              </a:bodyPr>
              <a:lstStyle/>
              <a:p>
                <a:pPr>
                  <a:spcBef>
                    <a:spcPts val="0"/>
                  </a:spcBef>
                  <a:buNone/>
                </a:pPr>
                <a:r>
                  <a:t/>
                </a:r>
                <a:endParaRPr/>
              </a:p>
            </p:txBody>
          </p:sp>
          <p:sp>
            <p:nvSpPr>
              <p:cNvPr id="327" name="Shape 327"/>
              <p:cNvSpPr/>
              <p:nvPr/>
            </p:nvSpPr>
            <p:spPr>
              <a:xfrm>
                <a:off y="399575" x="1850525"/>
                <a:ext cy="87825" cx="103225"/>
              </a:xfrm>
              <a:custGeom>
                <a:pathLst>
                  <a:path w="4129" extrusionOk="0" h="3513">
                    <a:moveTo>
                      <a:pt y="3512" x="2064"/>
                    </a:moveTo>
                    <a:lnTo>
                      <a:pt y="3391" x="2847"/>
                    </a:lnTo>
                    <a:lnTo>
                      <a:pt y="2968" x="3559"/>
                    </a:lnTo>
                    <a:lnTo>
                      <a:pt y="2423" x="3986"/>
                    </a:lnTo>
                    <a:lnTo>
                      <a:pt y="1757" x="4128"/>
                    </a:lnTo>
                    <a:lnTo>
                      <a:pt y="1091" x="3986"/>
                    </a:lnTo>
                    <a:lnTo>
                      <a:pt y="485" x="3559"/>
                    </a:lnTo>
                    <a:lnTo>
                      <a:pt y="122" x="2847"/>
                    </a:lnTo>
                    <a:lnTo>
                      <a:pt y="1" x="2064"/>
                    </a:lnTo>
                    <a:lnTo>
                      <a:pt y="122" x="1281"/>
                    </a:lnTo>
                    <a:lnTo>
                      <a:pt y="485" x="641"/>
                    </a:lnTo>
                    <a:lnTo>
                      <a:pt y="1091" x="143"/>
                    </a:lnTo>
                    <a:lnTo>
                      <a:pt y="1757" x="0"/>
                    </a:lnTo>
                    <a:lnTo>
                      <a:pt y="2423" x="143"/>
                    </a:lnTo>
                    <a:lnTo>
                      <a:pt y="2968" x="641"/>
                    </a:lnTo>
                    <a:lnTo>
                      <a:pt y="3391" x="1281"/>
                    </a:lnTo>
                    <a:lnTo>
                      <a:pt y="3512" x="206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8" name="Shape 328"/>
              <p:cNvSpPr/>
              <p:nvPr/>
            </p:nvSpPr>
            <p:spPr>
              <a:xfrm>
                <a:off y="402600" x="2176150"/>
                <a:ext cy="101450" cx="121025"/>
              </a:xfrm>
              <a:custGeom>
                <a:pathLst>
                  <a:path w="4841" extrusionOk="0" h="4058">
                    <a:moveTo>
                      <a:pt y="4057" x="2420"/>
                    </a:moveTo>
                    <a:lnTo>
                      <a:pt y="3997" x="2918"/>
                    </a:lnTo>
                    <a:lnTo>
                      <a:pt y="3876" x="3345"/>
                    </a:lnTo>
                    <a:lnTo>
                      <a:pt y="3694" x="3773"/>
                    </a:lnTo>
                    <a:lnTo>
                      <a:pt y="3452" x="4128"/>
                    </a:lnTo>
                    <a:lnTo>
                      <a:pt y="3149" x="4413"/>
                    </a:lnTo>
                    <a:lnTo>
                      <a:pt y="2786" x="4627"/>
                    </a:lnTo>
                    <a:lnTo>
                      <a:pt y="2423" x="4769"/>
                    </a:lnTo>
                    <a:lnTo>
                      <a:pt y="1999" x="4840"/>
                    </a:lnTo>
                    <a:lnTo>
                      <a:pt y="1575" x="4769"/>
                    </a:lnTo>
                    <a:lnTo>
                      <a:pt y="1212" x="4627"/>
                    </a:lnTo>
                    <a:lnTo>
                      <a:pt y="909" x="4413"/>
                    </a:lnTo>
                    <a:lnTo>
                      <a:pt y="606" x="4128"/>
                    </a:lnTo>
                    <a:lnTo>
                      <a:pt y="364" x="3773"/>
                    </a:lnTo>
                    <a:lnTo>
                      <a:pt y="183" x="3345"/>
                    </a:lnTo>
                    <a:lnTo>
                      <a:pt y="61" x="2918"/>
                    </a:lnTo>
                    <a:lnTo>
                      <a:pt y="1" x="2420"/>
                    </a:lnTo>
                    <a:lnTo>
                      <a:pt y="61" x="1922"/>
                    </a:lnTo>
                    <a:lnTo>
                      <a:pt y="183" x="1495"/>
                    </a:lnTo>
                    <a:lnTo>
                      <a:pt y="364" x="1068"/>
                    </a:lnTo>
                    <a:lnTo>
                      <a:pt y="606" x="712"/>
                    </a:lnTo>
                    <a:lnTo>
                      <a:pt y="909" x="427"/>
                    </a:lnTo>
                    <a:lnTo>
                      <a:pt y="1212" x="214"/>
                    </a:lnTo>
                    <a:lnTo>
                      <a:pt y="1575" x="71"/>
                    </a:lnTo>
                    <a:lnTo>
                      <a:pt y="1999" x="0"/>
                    </a:lnTo>
                    <a:lnTo>
                      <a:pt y="2423" x="71"/>
                    </a:lnTo>
                    <a:lnTo>
                      <a:pt y="2786" x="214"/>
                    </a:lnTo>
                    <a:lnTo>
                      <a:pt y="3149" x="427"/>
                    </a:lnTo>
                    <a:lnTo>
                      <a:pt y="3452" x="712"/>
                    </a:lnTo>
                    <a:lnTo>
                      <a:pt y="3694" x="1068"/>
                    </a:lnTo>
                    <a:lnTo>
                      <a:pt y="3876" x="1495"/>
                    </a:lnTo>
                    <a:lnTo>
                      <a:pt y="3997" x="1922"/>
                    </a:lnTo>
                    <a:lnTo>
                      <a:pt y="4057" x="242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29" name="Shape 329"/>
              <p:cNvSpPr/>
              <p:nvPr/>
            </p:nvSpPr>
            <p:spPr>
              <a:xfrm>
                <a:off y="410175" x="1973300"/>
                <a:ext cy="131725" cx="81875"/>
              </a:xfrm>
              <a:custGeom>
                <a:pathLst>
                  <a:path w="3275" extrusionOk="0" h="5269">
                    <a:moveTo>
                      <a:pt y="5268" x="1424"/>
                    </a:moveTo>
                    <a:lnTo>
                      <a:pt y="2362" x="3274"/>
                    </a:lnTo>
                    <a:lnTo>
                      <a:pt y="1" x="3274"/>
                    </a:lnTo>
                    <a:lnTo>
                      <a:pt y="5086" x="0"/>
                    </a:lnTo>
                    <a:lnTo>
                      <a:pt y="5268" x="142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30" name="Shape 330"/>
              <p:cNvSpPr/>
              <p:nvPr/>
            </p:nvSpPr>
            <p:spPr>
              <a:xfrm>
                <a:off y="445000" x="1647675"/>
                <a:ext cy="561575" cx="928850"/>
              </a:xfrm>
              <a:custGeom>
                <a:pathLst>
                  <a:path w="37154" extrusionOk="0" h="22463">
                    <a:moveTo>
                      <a:pt y="61" x="36584"/>
                    </a:moveTo>
                    <a:lnTo>
                      <a:pt y="0" x="36228"/>
                    </a:lnTo>
                    <a:lnTo>
                      <a:pt y="61" x="35801"/>
                    </a:lnTo>
                    <a:lnTo>
                      <a:pt y="242" x="35445"/>
                    </a:lnTo>
                    <a:lnTo>
                      <a:pt y="485" x="35232"/>
                    </a:lnTo>
                    <a:lnTo>
                      <a:pt y="1393" x="34734"/>
                    </a:lnTo>
                    <a:lnTo>
                      <a:pt y="2361" x="34378"/>
                    </a:lnTo>
                    <a:lnTo>
                      <a:pt y="3270" x="33951"/>
                    </a:lnTo>
                    <a:lnTo>
                      <a:pt y="4238" x="33595"/>
                    </a:lnTo>
                    <a:lnTo>
                      <a:pt y="5207" x="33310"/>
                    </a:lnTo>
                    <a:lnTo>
                      <a:pt y="6176" x="32954"/>
                    </a:lnTo>
                    <a:lnTo>
                      <a:pt y="7145" x="32598"/>
                    </a:lnTo>
                    <a:lnTo>
                      <a:pt y="8113" x="32171"/>
                    </a:lnTo>
                    <a:lnTo>
                      <a:pt y="7508" x="31388"/>
                    </a:lnTo>
                    <a:lnTo>
                      <a:pt y="6963" x="30534"/>
                    </a:lnTo>
                    <a:lnTo>
                      <a:pt y="6479" x="29680"/>
                    </a:lnTo>
                    <a:lnTo>
                      <a:pt y="5934" x="28684"/>
                    </a:lnTo>
                    <a:lnTo>
                      <a:pt y="5510" x="27687"/>
                    </a:lnTo>
                    <a:lnTo>
                      <a:pt y="5025" x="26620"/>
                    </a:lnTo>
                    <a:lnTo>
                      <a:pt y="4662" x="25481"/>
                    </a:lnTo>
                    <a:lnTo>
                      <a:pt y="4238" x="24342"/>
                    </a:lnTo>
                    <a:lnTo>
                      <a:pt y="3936" x="23132"/>
                    </a:lnTo>
                    <a:lnTo>
                      <a:pt y="3633" x="21993"/>
                    </a:lnTo>
                    <a:lnTo>
                      <a:pt y="3391" x="20783"/>
                    </a:lnTo>
                    <a:lnTo>
                      <a:pt y="3149" x="19573"/>
                    </a:lnTo>
                    <a:lnTo>
                      <a:pt y="3027" x="18363"/>
                    </a:lnTo>
                    <a:lnTo>
                      <a:pt y="2906" x="17154"/>
                    </a:lnTo>
                    <a:lnTo>
                      <a:pt y="2785" x="15944"/>
                    </a:lnTo>
                    <a:lnTo>
                      <a:pt y="2785" x="14734"/>
                    </a:lnTo>
                    <a:lnTo>
                      <a:pt y="2785" x="13808"/>
                    </a:lnTo>
                    <a:lnTo>
                      <a:pt y="2846" x="12812"/>
                    </a:lnTo>
                    <a:lnTo>
                      <a:pt y="2967" x="11815"/>
                    </a:lnTo>
                    <a:lnTo>
                      <a:pt y="3088" x="10890"/>
                    </a:lnTo>
                    <a:lnTo>
                      <a:pt y="3209" x="9894"/>
                    </a:lnTo>
                    <a:lnTo>
                      <a:pt y="3391" x="8968"/>
                    </a:lnTo>
                    <a:lnTo>
                      <a:pt y="3633" x="8043"/>
                    </a:lnTo>
                    <a:lnTo>
                      <a:pt y="3875" x="7118"/>
                    </a:lnTo>
                    <a:lnTo>
                      <a:pt y="4117" x="6264"/>
                    </a:lnTo>
                    <a:lnTo>
                      <a:pt y="4420" x="5410"/>
                    </a:lnTo>
                    <a:lnTo>
                      <a:pt y="4723" x="4627"/>
                    </a:lnTo>
                    <a:lnTo>
                      <a:pt y="5025" x="3844"/>
                    </a:lnTo>
                    <a:lnTo>
                      <a:pt y="5389" x="3132"/>
                    </a:lnTo>
                    <a:lnTo>
                      <a:pt y="5752" x="2492"/>
                    </a:lnTo>
                    <a:lnTo>
                      <a:pt y="6115" x="1922"/>
                    </a:lnTo>
                    <a:lnTo>
                      <a:pt y="6479" x="1424"/>
                    </a:lnTo>
                    <a:lnTo>
                      <a:pt y="6902" x="997"/>
                    </a:lnTo>
                    <a:lnTo>
                      <a:pt y="7387" x="499"/>
                    </a:lnTo>
                    <a:lnTo>
                      <a:pt y="7932" x="143"/>
                    </a:lnTo>
                    <a:lnTo>
                      <a:pt y="8355" x="0"/>
                    </a:lnTo>
                    <a:lnTo>
                      <a:pt y="9930" x="285"/>
                    </a:lnTo>
                    <a:lnTo>
                      <a:pt y="11685" x="926"/>
                    </a:lnTo>
                    <a:lnTo>
                      <a:pt y="13441" x="1922"/>
                    </a:lnTo>
                    <a:lnTo>
                      <a:pt y="15258" x="3132"/>
                    </a:lnTo>
                    <a:lnTo>
                      <a:pt y="16953" x="4556"/>
                    </a:lnTo>
                    <a:lnTo>
                      <a:pt y="18466" x="6121"/>
                    </a:lnTo>
                    <a:lnTo>
                      <a:pt y="19738" x="7901"/>
                    </a:lnTo>
                    <a:lnTo>
                      <a:pt y="20707" x="9823"/>
                    </a:lnTo>
                    <a:lnTo>
                      <a:pt y="21070" x="10677"/>
                    </a:lnTo>
                    <a:lnTo>
                      <a:pt y="21373" x="11531"/>
                    </a:lnTo>
                    <a:lnTo>
                      <a:pt y="21675" x="12385"/>
                    </a:lnTo>
                    <a:lnTo>
                      <a:pt y="21917" x="13239"/>
                    </a:lnTo>
                    <a:lnTo>
                      <a:pt y="22160" x="14093"/>
                    </a:lnTo>
                    <a:lnTo>
                      <a:pt y="22341" x="15018"/>
                    </a:lnTo>
                    <a:lnTo>
                      <a:pt y="22402" x="15872"/>
                    </a:lnTo>
                    <a:lnTo>
                      <a:pt y="22462" x="16798"/>
                    </a:lnTo>
                    <a:lnTo>
                      <a:pt y="22402" x="18506"/>
                    </a:lnTo>
                    <a:lnTo>
                      <a:pt y="22281" x="20214"/>
                    </a:lnTo>
                    <a:lnTo>
                      <a:pt y="22039" x="21851"/>
                    </a:lnTo>
                    <a:lnTo>
                      <a:pt y="21736" x="23488"/>
                    </a:lnTo>
                    <a:lnTo>
                      <a:pt y="21312" x="25054"/>
                    </a:lnTo>
                    <a:lnTo>
                      <a:pt y="20828" x="26549"/>
                    </a:lnTo>
                    <a:lnTo>
                      <a:pt y="20283" x="27972"/>
                    </a:lnTo>
                    <a:lnTo>
                      <a:pt y="19617" x="29324"/>
                    </a:lnTo>
                    <a:lnTo>
                      <a:pt y="18951" x="30534"/>
                    </a:lnTo>
                    <a:lnTo>
                      <a:pt y="18224" x="31602"/>
                    </a:lnTo>
                    <a:lnTo>
                      <a:pt y="17437" x="32598"/>
                    </a:lnTo>
                    <a:lnTo>
                      <a:pt y="16590" x="33381"/>
                    </a:lnTo>
                    <a:lnTo>
                      <a:pt y="15681" x="34093"/>
                    </a:lnTo>
                    <a:lnTo>
                      <a:pt y="14713" x="34520"/>
                    </a:lnTo>
                    <a:lnTo>
                      <a:pt y="13744" x="34876"/>
                    </a:lnTo>
                    <a:lnTo>
                      <a:pt y="12775" x="34947"/>
                    </a:lnTo>
                    <a:lnTo>
                      <a:pt y="11988" x="34876"/>
                    </a:lnTo>
                    <a:lnTo>
                      <a:pt y="11140" x="34591"/>
                    </a:lnTo>
                    <a:lnTo>
                      <a:pt y="10353" x="34164"/>
                    </a:lnTo>
                    <a:lnTo>
                      <a:pt y="9566" x="33595"/>
                    </a:lnTo>
                    <a:lnTo>
                      <a:pt y="8537" x="34093"/>
                    </a:lnTo>
                    <a:lnTo>
                      <a:pt y="7508" x="34520"/>
                    </a:lnTo>
                    <a:lnTo>
                      <a:pt y="6479" x="34876"/>
                    </a:lnTo>
                    <a:lnTo>
                      <a:pt y="5389" x="35232"/>
                    </a:lnTo>
                    <a:lnTo>
                      <a:pt y="4299" x="35588"/>
                    </a:lnTo>
                    <a:lnTo>
                      <a:pt y="3270" x="36015"/>
                    </a:lnTo>
                    <a:lnTo>
                      <a:pt y="2240" x="36442"/>
                    </a:lnTo>
                    <a:lnTo>
                      <a:pt y="1211" x="37011"/>
                    </a:lnTo>
                    <a:lnTo>
                      <a:pt y="908" x="37154"/>
                    </a:lnTo>
                    <a:lnTo>
                      <a:pt y="545" x="37082"/>
                    </a:lnTo>
                    <a:lnTo>
                      <a:pt y="303" x="36869"/>
                    </a:lnTo>
                    <a:lnTo>
                      <a:pt y="61" x="3658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31" name="Shape 331"/>
              <p:cNvSpPr/>
              <p:nvPr/>
            </p:nvSpPr>
            <p:spPr>
              <a:xfrm>
                <a:off y="555475" x="1697500"/>
                <a:ext cy="416275" cx="750900"/>
              </a:xfrm>
              <a:custGeom>
                <a:pathLst>
                  <a:path w="30036" extrusionOk="0" h="16651">
                    <a:moveTo>
                      <a:pt y="15198" x="8043"/>
                    </a:moveTo>
                    <a:lnTo>
                      <a:pt y="15500" x="8826"/>
                    </a:lnTo>
                    <a:lnTo>
                      <a:pt y="15743" x="9680"/>
                    </a:lnTo>
                    <a:lnTo>
                      <a:pt y="15985" x="10534"/>
                    </a:lnTo>
                    <a:lnTo>
                      <a:pt y="16227" x="11459"/>
                    </a:lnTo>
                    <a:lnTo>
                      <a:pt y="16409" x="12385"/>
                    </a:lnTo>
                    <a:lnTo>
                      <a:pt y="16530" x="13381"/>
                    </a:lnTo>
                    <a:lnTo>
                      <a:pt y="16651" x="14378"/>
                    </a:lnTo>
                    <a:lnTo>
                      <a:pt y="16651" x="15445"/>
                    </a:lnTo>
                    <a:lnTo>
                      <a:pt y="16590" x="16940"/>
                    </a:lnTo>
                    <a:lnTo>
                      <a:pt y="16530" x="18363"/>
                    </a:lnTo>
                    <a:lnTo>
                      <a:pt y="16348" x="19716"/>
                    </a:lnTo>
                    <a:lnTo>
                      <a:pt y="16106" x="20997"/>
                    </a:lnTo>
                    <a:lnTo>
                      <a:pt y="15803" x="22278"/>
                    </a:lnTo>
                    <a:lnTo>
                      <a:pt y="15440" x="23488"/>
                    </a:lnTo>
                    <a:lnTo>
                      <a:pt y="15016" x="24627"/>
                    </a:lnTo>
                    <a:lnTo>
                      <a:pt y="14532" x="25623"/>
                    </a:lnTo>
                    <a:lnTo>
                      <a:pt y="13987" x="26548"/>
                    </a:lnTo>
                    <a:lnTo>
                      <a:pt y="13381" x="27402"/>
                    </a:lnTo>
                    <a:lnTo>
                      <a:pt y="12715" x="28114"/>
                    </a:lnTo>
                    <a:lnTo>
                      <a:pt y="11989" x="28755"/>
                    </a:lnTo>
                    <a:lnTo>
                      <a:pt y="11202" x="29253"/>
                    </a:lnTo>
                    <a:lnTo>
                      <a:pt y="10415" x="29680"/>
                    </a:lnTo>
                    <a:lnTo>
                      <a:pt y="9507" x="29894"/>
                    </a:lnTo>
                    <a:lnTo>
                      <a:pt y="8598" x="30036"/>
                    </a:lnTo>
                    <a:lnTo>
                      <a:pt y="7751" x="29965"/>
                    </a:lnTo>
                    <a:lnTo>
                      <a:pt y="6903" x="29680"/>
                    </a:lnTo>
                    <a:lnTo>
                      <a:pt y="6116" x="29182"/>
                    </a:lnTo>
                    <a:lnTo>
                      <a:pt y="5329" x="28470"/>
                    </a:lnTo>
                    <a:lnTo>
                      <a:pt y="4542" x="27616"/>
                    </a:lnTo>
                    <a:lnTo>
                      <a:pt y="3876" x="26620"/>
                    </a:lnTo>
                    <a:lnTo>
                      <a:pt y="3210" x="25552"/>
                    </a:lnTo>
                    <a:lnTo>
                      <a:pt y="2544" x="24342"/>
                    </a:lnTo>
                    <a:lnTo>
                      <a:pt y="1999" x="22990"/>
                    </a:lnTo>
                    <a:lnTo>
                      <a:pt y="1515" x="21637"/>
                    </a:lnTo>
                    <a:lnTo>
                      <a:pt y="1091" x="20143"/>
                    </a:lnTo>
                    <a:lnTo>
                      <a:pt y="667" x="18648"/>
                    </a:lnTo>
                    <a:lnTo>
                      <a:pt y="425" x="17153"/>
                    </a:lnTo>
                    <a:lnTo>
                      <a:pt y="183" x="15659"/>
                    </a:lnTo>
                    <a:lnTo>
                      <a:pt y="62" x="14164"/>
                    </a:lnTo>
                    <a:lnTo>
                      <a:pt y="1" x="12669"/>
                    </a:lnTo>
                    <a:lnTo>
                      <a:pt y="1" x="11815"/>
                    </a:lnTo>
                    <a:lnTo>
                      <a:pt y="62" x="11032"/>
                    </a:lnTo>
                    <a:lnTo>
                      <a:pt y="122" x="10178"/>
                    </a:lnTo>
                    <a:lnTo>
                      <a:pt y="243" x="9324"/>
                    </a:lnTo>
                    <a:lnTo>
                      <a:pt y="364" x="8470"/>
                    </a:lnTo>
                    <a:lnTo>
                      <a:pt y="546" x="7687"/>
                    </a:lnTo>
                    <a:lnTo>
                      <a:pt y="728" x="6833"/>
                    </a:lnTo>
                    <a:lnTo>
                      <a:pt y="970" x="6121"/>
                    </a:lnTo>
                    <a:lnTo>
                      <a:pt y="1151" x="5338"/>
                    </a:lnTo>
                    <a:lnTo>
                      <a:pt y="1394" x="4627"/>
                    </a:lnTo>
                    <a:lnTo>
                      <a:pt y="1696" x="3915"/>
                    </a:lnTo>
                    <a:lnTo>
                      <a:pt y="1938" x="3274"/>
                    </a:lnTo>
                    <a:lnTo>
                      <a:pt y="2241" x="2705"/>
                    </a:lnTo>
                    <a:lnTo>
                      <a:pt y="2544" x="2136"/>
                    </a:lnTo>
                    <a:lnTo>
                      <a:pt y="2907" x="1637"/>
                    </a:lnTo>
                    <a:lnTo>
                      <a:pt y="3210" x="1210"/>
                    </a:lnTo>
                    <a:lnTo>
                      <a:pt y="3573" x="783"/>
                    </a:lnTo>
                    <a:lnTo>
                      <a:pt y="3997" x="427"/>
                    </a:lnTo>
                    <a:lnTo>
                      <a:pt y="4421" x="72"/>
                    </a:lnTo>
                    <a:lnTo>
                      <a:pt y="4784" x="0"/>
                    </a:lnTo>
                    <a:lnTo>
                      <a:pt y="6116" x="214"/>
                    </a:lnTo>
                    <a:lnTo>
                      <a:pt y="7569" x="783"/>
                    </a:lnTo>
                    <a:lnTo>
                      <a:pt y="9083" x="1495"/>
                    </a:lnTo>
                    <a:lnTo>
                      <a:pt y="10596" x="2491"/>
                    </a:lnTo>
                    <a:lnTo>
                      <a:pt y="11989" x="3630"/>
                    </a:lnTo>
                    <a:lnTo>
                      <a:pt y="13260" x="4983"/>
                    </a:lnTo>
                    <a:lnTo>
                      <a:pt y="14350" x="6477"/>
                    </a:lnTo>
                    <a:lnTo>
                      <a:pt y="15198" x="8043"/>
                    </a:lnTo>
                    <a:close/>
                  </a:path>
                </a:pathLst>
              </a:custGeom>
              <a:solidFill>
                <a:srgbClr val="D8FFE2"/>
              </a:solidFill>
              <a:ln>
                <a:noFill/>
              </a:ln>
            </p:spPr>
            <p:txBody>
              <a:bodyPr bIns="91425" rIns="91425" lIns="91425" tIns="91425" anchor="ctr" anchorCtr="0">
                <a:noAutofit/>
              </a:bodyPr>
              <a:lstStyle/>
              <a:p>
                <a:pPr>
                  <a:spcBef>
                    <a:spcPts val="0"/>
                  </a:spcBef>
                  <a:buNone/>
                </a:pPr>
                <a:r>
                  <a:t/>
                </a:r>
                <a:endParaRPr/>
              </a:p>
            </p:txBody>
          </p:sp>
          <p:sp>
            <p:nvSpPr>
              <p:cNvPr id="332" name="Shape 332"/>
              <p:cNvSpPr/>
              <p:nvPr/>
            </p:nvSpPr>
            <p:spPr>
              <a:xfrm>
                <a:off y="1315325" x="1040925"/>
                <a:ext cy="184675" cx="208200"/>
              </a:xfrm>
              <a:custGeom>
                <a:pathLst>
                  <a:path w="8328" extrusionOk="0" h="7387">
                    <a:moveTo>
                      <a:pt y="3209" x="0"/>
                    </a:moveTo>
                    <a:lnTo>
                      <a:pt y="7387" x="1708"/>
                    </a:lnTo>
                    <a:lnTo>
                      <a:pt y="7387" x="2420"/>
                    </a:lnTo>
                    <a:lnTo>
                      <a:pt y="7387" x="3132"/>
                    </a:lnTo>
                    <a:lnTo>
                      <a:pt y="7387" x="3701"/>
                    </a:lnTo>
                    <a:lnTo>
                      <a:pt y="7326" x="4270"/>
                    </a:lnTo>
                    <a:lnTo>
                      <a:pt y="7266" x="4769"/>
                    </a:lnTo>
                    <a:lnTo>
                      <a:pt y="7266" x="5196"/>
                    </a:lnTo>
                    <a:lnTo>
                      <a:pt y="7205" x="5552"/>
                    </a:lnTo>
                    <a:lnTo>
                      <a:pt y="7205" x="5765"/>
                    </a:lnTo>
                    <a:lnTo>
                      <a:pt y="7145" x="6263"/>
                    </a:lnTo>
                    <a:lnTo>
                      <a:pt y="7084" x="6762"/>
                    </a:lnTo>
                    <a:lnTo>
                      <a:pt y="6903" x="7189"/>
                    </a:lnTo>
                    <a:lnTo>
                      <a:pt y="6660" x="7616"/>
                    </a:lnTo>
                    <a:lnTo>
                      <a:pt y="6358" x="7900"/>
                    </a:lnTo>
                    <a:lnTo>
                      <a:pt y="5994" x="8114"/>
                    </a:lnTo>
                    <a:lnTo>
                      <a:pt y="5571" x="8256"/>
                    </a:lnTo>
                    <a:lnTo>
                      <a:pt y="5147" x="8327"/>
                    </a:lnTo>
                    <a:lnTo>
                      <a:pt y="4723" x="8185"/>
                    </a:lnTo>
                    <a:lnTo>
                      <a:pt y="3996" x="7758"/>
                    </a:lnTo>
                    <a:lnTo>
                      <a:pt y="3149" x="7189"/>
                    </a:lnTo>
                    <a:lnTo>
                      <a:pt y="2180" x="6548"/>
                    </a:lnTo>
                    <a:lnTo>
                      <a:pt y="1333" x="5836"/>
                    </a:lnTo>
                    <a:lnTo>
                      <a:pt y="606" x="5196"/>
                    </a:lnTo>
                    <a:lnTo>
                      <a:pt y="122" x="4626"/>
                    </a:lnTo>
                    <a:lnTo>
                      <a:pt y="1" x="4270"/>
                    </a:lnTo>
                    <a:lnTo>
                      <a:pt y="667" x="4128"/>
                    </a:lnTo>
                    <a:lnTo>
                      <a:pt y="1756" x="4484"/>
                    </a:lnTo>
                    <a:lnTo>
                      <a:pt y="2786" x="4982"/>
                    </a:lnTo>
                    <a:lnTo>
                      <a:pt y="3270" x="5196"/>
                    </a:lnTo>
                    <a:lnTo>
                      <a:pt y="3209" x="0"/>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333" name="Shape 333"/>
              <p:cNvSpPr/>
              <p:nvPr/>
            </p:nvSpPr>
            <p:spPr>
              <a:xfrm>
                <a:off y="1428850" x="2101400"/>
                <a:ext cy="494975" cx="674425"/>
              </a:xfrm>
              <a:custGeom>
                <a:pathLst>
                  <a:path w="26977" extrusionOk="0" h="19799">
                    <a:moveTo>
                      <a:pt y="19799" x="5054"/>
                    </a:moveTo>
                    <a:lnTo>
                      <a:pt y="15803" x="12741"/>
                    </a:lnTo>
                    <a:lnTo>
                      <a:pt y="15863" x="12955"/>
                    </a:lnTo>
                    <a:lnTo>
                      <a:pt y="15924" x="13382"/>
                    </a:lnTo>
                    <a:lnTo>
                      <a:pt y="15924" x="13951"/>
                    </a:lnTo>
                    <a:lnTo>
                      <a:pt y="15863" x="14449"/>
                    </a:lnTo>
                    <a:lnTo>
                      <a:pt y="15863" x="15375"/>
                    </a:lnTo>
                    <a:lnTo>
                      <a:pt y="15863" x="16229"/>
                    </a:lnTo>
                    <a:lnTo>
                      <a:pt y="15863" x="17083"/>
                    </a:lnTo>
                    <a:lnTo>
                      <a:pt y="15803" x="18008"/>
                    </a:lnTo>
                    <a:lnTo>
                      <a:pt y="15682" x="18862"/>
                    </a:lnTo>
                    <a:lnTo>
                      <a:pt y="15560" x="19716"/>
                    </a:lnTo>
                    <a:lnTo>
                      <a:pt y="15379" x="20499"/>
                    </a:lnTo>
                    <a:lnTo>
                      <a:pt y="15137" x="21353"/>
                    </a:lnTo>
                    <a:lnTo>
                      <a:pt y="14894" x="22136"/>
                    </a:lnTo>
                    <a:lnTo>
                      <a:pt y="14652" x="22919"/>
                    </a:lnTo>
                    <a:lnTo>
                      <a:pt y="14289" x="23631"/>
                    </a:lnTo>
                    <a:lnTo>
                      <a:pt y="13926" x="24343"/>
                    </a:lnTo>
                    <a:lnTo>
                      <a:pt y="13502" x="25054"/>
                    </a:lnTo>
                    <a:lnTo>
                      <a:pt y="13078" x="25766"/>
                    </a:lnTo>
                    <a:lnTo>
                      <a:pt y="12594" x="26407"/>
                    </a:lnTo>
                    <a:lnTo>
                      <a:pt y="12049" x="26976"/>
                    </a:lnTo>
                    <a:lnTo>
                      <a:pt y="11020" x="25553"/>
                    </a:lnTo>
                    <a:lnTo>
                      <a:pt y="11443" x="25054"/>
                    </a:lnTo>
                    <a:lnTo>
                      <a:pt y="11867" x="24485"/>
                    </a:lnTo>
                    <a:lnTo>
                      <a:pt y="12230" x="23844"/>
                    </a:lnTo>
                    <a:lnTo>
                      <a:pt y="12594" x="23204"/>
                    </a:lnTo>
                    <a:lnTo>
                      <a:pt y="12896" x="22492"/>
                    </a:lnTo>
                    <a:lnTo>
                      <a:pt y="13139" x="21780"/>
                    </a:lnTo>
                    <a:lnTo>
                      <a:pt y="13381" x="20997"/>
                    </a:lnTo>
                    <a:lnTo>
                      <a:pt y="13562" x="20286"/>
                    </a:lnTo>
                    <a:lnTo>
                      <a:pt y="13744" x="19503"/>
                    </a:lnTo>
                    <a:lnTo>
                      <a:pt y="13865" x="18649"/>
                    </a:lnTo>
                    <a:lnTo>
                      <a:pt y="13926" x="17866"/>
                    </a:lnTo>
                    <a:lnTo>
                      <a:pt y="14047" x="17083"/>
                    </a:lnTo>
                    <a:lnTo>
                      <a:pt y="14047" x="16300"/>
                    </a:lnTo>
                    <a:lnTo>
                      <a:pt y="14107" x="15588"/>
                    </a:lnTo>
                    <a:lnTo>
                      <a:pt y="14107" x="14805"/>
                    </a:lnTo>
                    <a:lnTo>
                      <a:pt y="14047" x="14093"/>
                    </a:lnTo>
                    <a:lnTo>
                      <a:pt y="13865" x="13880"/>
                    </a:lnTo>
                    <a:lnTo>
                      <a:pt y="13381" x="13524"/>
                    </a:lnTo>
                    <a:lnTo>
                      <a:pt y="12715" x="13168"/>
                    </a:lnTo>
                    <a:lnTo>
                      <a:pt y="11928" x="12741"/>
                    </a:lnTo>
                    <a:lnTo>
                      <a:pt y="11201" x="12314"/>
                    </a:lnTo>
                    <a:lnTo>
                      <a:pt y="10535" x="11958"/>
                    </a:lnTo>
                    <a:lnTo>
                      <a:pt y="10051" x="11674"/>
                    </a:lnTo>
                    <a:lnTo>
                      <a:pt y="9869" x="11602"/>
                    </a:lnTo>
                    <a:lnTo>
                      <a:pt y="9385" x="12955"/>
                    </a:lnTo>
                    <a:lnTo>
                      <a:pt y="8840" x="14307"/>
                    </a:lnTo>
                    <a:lnTo>
                      <a:pt y="8295" x="15588"/>
                    </a:lnTo>
                    <a:lnTo>
                      <a:pt y="7629" x="16798"/>
                    </a:lnTo>
                    <a:lnTo>
                      <a:pt y="6903" x="17937"/>
                    </a:lnTo>
                    <a:lnTo>
                      <a:pt y="6115" x="19076"/>
                    </a:lnTo>
                    <a:lnTo>
                      <a:pt y="5207" x="20143"/>
                    </a:lnTo>
                    <a:lnTo>
                      <a:pt y="4117" x="21069"/>
                    </a:lnTo>
                    <a:lnTo>
                      <a:pt y="3391" x="21496"/>
                    </a:lnTo>
                    <a:lnTo>
                      <a:pt y="2664" x="21780"/>
                    </a:lnTo>
                    <a:lnTo>
                      <a:pt y="1938" x="21923"/>
                    </a:lnTo>
                    <a:lnTo>
                      <a:pt y="1151" x="22065"/>
                    </a:lnTo>
                    <a:lnTo>
                      <a:pt y="787" x="22065"/>
                    </a:lnTo>
                    <a:lnTo>
                      <a:pt y="424" x="21923"/>
                    </a:lnTo>
                    <a:lnTo>
                      <a:pt y="182" x="21638"/>
                    </a:lnTo>
                    <a:lnTo>
                      <a:pt y="0" x="21211"/>
                    </a:lnTo>
                    <a:lnTo>
                      <a:pt y="0" x="20784"/>
                    </a:lnTo>
                    <a:lnTo>
                      <a:pt y="182" x="20499"/>
                    </a:lnTo>
                    <a:lnTo>
                      <a:pt y="424" x="20214"/>
                    </a:lnTo>
                    <a:lnTo>
                      <a:pt y="727" x="20072"/>
                    </a:lnTo>
                    <a:lnTo>
                      <a:pt y="1272" x="20001"/>
                    </a:lnTo>
                    <a:lnTo>
                      <a:pt y="1817" x="19859"/>
                    </a:lnTo>
                    <a:lnTo>
                      <a:pt y="2422" x="19716"/>
                    </a:lnTo>
                    <a:lnTo>
                      <a:pt y="2967" x="19503"/>
                    </a:lnTo>
                    <a:lnTo>
                      <a:pt y="4057" x="18649"/>
                    </a:lnTo>
                    <a:lnTo>
                      <a:pt y="5147" x="17367"/>
                    </a:lnTo>
                    <a:lnTo>
                      <a:pt y="6115" x="15730"/>
                    </a:lnTo>
                    <a:lnTo>
                      <a:pt y="6963" x="13951"/>
                    </a:lnTo>
                    <a:lnTo>
                      <a:pt y="7690" x="12243"/>
                    </a:lnTo>
                    <a:lnTo>
                      <a:pt y="8295" x="10748"/>
                    </a:lnTo>
                    <a:lnTo>
                      <a:pt y="8658" x="9752"/>
                    </a:lnTo>
                    <a:lnTo>
                      <a:pt y="8840" x="9325"/>
                    </a:lnTo>
                    <a:lnTo>
                      <a:pt y="8658" x="8471"/>
                    </a:lnTo>
                    <a:lnTo>
                      <a:pt y="8416" x="7474"/>
                    </a:lnTo>
                    <a:lnTo>
                      <a:pt y="8234" x="6620"/>
                    </a:lnTo>
                    <a:lnTo>
                      <a:pt y="8053" x="5766"/>
                    </a:lnTo>
                    <a:lnTo>
                      <a:pt y="7871" x="4983"/>
                    </a:lnTo>
                    <a:lnTo>
                      <a:pt y="7750" x="4414"/>
                    </a:lnTo>
                    <a:lnTo>
                      <a:pt y="7629" x="3987"/>
                    </a:lnTo>
                    <a:lnTo>
                      <a:pt y="7629" x="3844"/>
                    </a:lnTo>
                    <a:lnTo>
                      <a:pt y="7750" x="3275"/>
                    </a:lnTo>
                    <a:lnTo>
                      <a:pt y="7932" x="2777"/>
                    </a:lnTo>
                    <a:lnTo>
                      <a:pt y="8234" x="2350"/>
                    </a:lnTo>
                    <a:lnTo>
                      <a:pt y="8598" x="1994"/>
                    </a:lnTo>
                    <a:lnTo>
                      <a:pt y="9022" x="1780"/>
                    </a:lnTo>
                    <a:lnTo>
                      <a:pt y="9506" x="1638"/>
                    </a:lnTo>
                    <a:lnTo>
                      <a:pt y="9930" x="1709"/>
                    </a:lnTo>
                    <a:lnTo>
                      <a:pt y="10293" x="1994"/>
                    </a:lnTo>
                    <a:lnTo>
                      <a:pt y="11746" x="4271"/>
                    </a:lnTo>
                    <a:lnTo>
                      <a:pt y="11928" x="4058"/>
                    </a:lnTo>
                    <a:lnTo>
                      <a:pt y="12230" x="3560"/>
                    </a:lnTo>
                    <a:lnTo>
                      <a:pt y="12715" x="2848"/>
                    </a:lnTo>
                    <a:lnTo>
                      <a:pt y="13199" x="2065"/>
                    </a:lnTo>
                    <a:lnTo>
                      <a:pt y="13744" x="1282"/>
                    </a:lnTo>
                    <a:lnTo>
                      <a:pt y="14168" x="642"/>
                    </a:lnTo>
                    <a:lnTo>
                      <a:pt y="14471" x="143"/>
                    </a:lnTo>
                    <a:lnTo>
                      <a:pt y="14592" x="1"/>
                    </a:lnTo>
                    <a:lnTo>
                      <a:pt y="19799" x="505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34" name="Shape 334"/>
              <p:cNvSpPr/>
              <p:nvPr/>
            </p:nvSpPr>
            <p:spPr>
              <a:xfrm>
                <a:off y="614525" x="1889675"/>
                <a:ext cy="45425" cx="234900"/>
              </a:xfrm>
              <a:custGeom>
                <a:pathLst>
                  <a:path w="9396" extrusionOk="0" h="1817">
                    <a:moveTo>
                      <a:pt y="0" x="1139"/>
                    </a:moveTo>
                    <a:lnTo>
                      <a:pt y="1817" x="0"/>
                    </a:lnTo>
                    <a:lnTo>
                      <a:pt y="1817" x="9395"/>
                    </a:lnTo>
                    <a:lnTo>
                      <a:pt y="485" x="9395"/>
                    </a:lnTo>
                    <a:lnTo>
                      <a:pt y="545" x="2562"/>
                    </a:lnTo>
                    <a:lnTo>
                      <a:pt y="0" x="2847"/>
                    </a:lnTo>
                    <a:lnTo>
                      <a:pt y="0" x="113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35" name="Shape 335"/>
              <p:cNvSpPr/>
              <p:nvPr/>
            </p:nvSpPr>
            <p:spPr>
              <a:xfrm>
                <a:off y="2627625" x="1727750"/>
                <a:ext cy="224050" cx="327425"/>
              </a:xfrm>
              <a:custGeom>
                <a:pathLst>
                  <a:path w="13097" extrusionOk="0" h="8962">
                    <a:moveTo>
                      <a:pt y="8962" x="13096"/>
                    </a:moveTo>
                    <a:lnTo>
                      <a:pt y="8598" x="12954"/>
                    </a:lnTo>
                    <a:lnTo>
                      <a:pt y="7509" x="12598"/>
                    </a:lnTo>
                    <a:lnTo>
                      <a:pt y="5934" x="12171"/>
                    </a:lnTo>
                    <a:lnTo>
                      <a:pt y="4057" x="11815"/>
                    </a:lnTo>
                    <a:lnTo>
                      <a:pt y="2423" x="11602"/>
                    </a:lnTo>
                    <a:lnTo>
                      <a:pt y="1151" x="11459"/>
                    </a:lnTo>
                    <a:lnTo>
                      <a:pt y="304" x="11317"/>
                    </a:lnTo>
                    <a:lnTo>
                      <a:pt y="1" x="11246"/>
                    </a:lnTo>
                    <a:lnTo>
                      <a:pt y="1" x="0"/>
                    </a:lnTo>
                    <a:lnTo>
                      <a:pt y="8962" x="0"/>
                    </a:lnTo>
                    <a:lnTo>
                      <a:pt y="8962" x="13096"/>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36" name="Shape 336"/>
              <p:cNvSpPr/>
              <p:nvPr/>
            </p:nvSpPr>
            <p:spPr>
              <a:xfrm>
                <a:off y="2627625" x="2361200"/>
                <a:ext cy="224050" cx="329200"/>
              </a:xfrm>
              <a:custGeom>
                <a:pathLst>
                  <a:path w="13168" extrusionOk="0" h="8962">
                    <a:moveTo>
                      <a:pt y="8962" x="0"/>
                    </a:moveTo>
                    <a:lnTo>
                      <a:pt y="8598" x="143"/>
                    </a:lnTo>
                    <a:lnTo>
                      <a:pt y="7509" x="570"/>
                    </a:lnTo>
                    <a:lnTo>
                      <a:pt y="5934" x="997"/>
                    </a:lnTo>
                    <a:lnTo>
                      <a:pt y="4057" x="1353"/>
                    </a:lnTo>
                    <a:lnTo>
                      <a:pt y="2423" x="1566"/>
                    </a:lnTo>
                    <a:lnTo>
                      <a:pt y="1151" x="1780"/>
                    </a:lnTo>
                    <a:lnTo>
                      <a:pt y="304" x="1922"/>
                    </a:lnTo>
                    <a:lnTo>
                      <a:pt y="1" x="1993"/>
                    </a:lnTo>
                    <a:lnTo>
                      <a:pt y="1" x="13168"/>
                    </a:lnTo>
                    <a:lnTo>
                      <a:pt y="8962" x="13168"/>
                    </a:lnTo>
                    <a:lnTo>
                      <a:pt y="8962" x="0"/>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37" name="Shape 337"/>
              <p:cNvSpPr/>
              <p:nvPr/>
            </p:nvSpPr>
            <p:spPr>
              <a:xfrm>
                <a:off y="1666475" x="2176150"/>
                <a:ext cy="199825" cx="192200"/>
              </a:xfrm>
              <a:custGeom>
                <a:pathLst>
                  <a:path w="7688" extrusionOk="0" h="7993">
                    <a:moveTo>
                      <a:pt y="7993" x="2563"/>
                    </a:moveTo>
                    <a:lnTo>
                      <a:pt y="7932" x="2705"/>
                    </a:lnTo>
                    <a:lnTo>
                      <a:pt y="7690" x="3132"/>
                    </a:lnTo>
                    <a:lnTo>
                      <a:pt y="7387" x="3701"/>
                    </a:lnTo>
                    <a:lnTo>
                      <a:pt y="7024" x="4342"/>
                    </a:lnTo>
                    <a:lnTo>
                      <a:pt y="6661" x="5054"/>
                    </a:lnTo>
                    <a:lnTo>
                      <a:pt y="6298" x="5694"/>
                    </a:lnTo>
                    <a:lnTo>
                      <a:pt y="5995" x="6192"/>
                    </a:lnTo>
                    <a:lnTo>
                      <a:pt y="5753" x="6548"/>
                    </a:lnTo>
                    <a:lnTo>
                      <a:pt y="4784" x="7331"/>
                    </a:lnTo>
                    <a:lnTo>
                      <a:pt y="3694" x="7687"/>
                    </a:lnTo>
                    <a:lnTo>
                      <a:pt y="2725" x="7545"/>
                    </a:lnTo>
                    <a:lnTo>
                      <a:pt y="1999" x="6904"/>
                    </a:lnTo>
                    <a:lnTo>
                      <a:pt y="1" x="1566"/>
                    </a:lnTo>
                    <a:lnTo>
                      <a:pt y="1" x="1353"/>
                    </a:lnTo>
                    <a:lnTo>
                      <a:pt y="122" x="1210"/>
                    </a:lnTo>
                    <a:lnTo>
                      <a:pt y="243" x="1139"/>
                    </a:lnTo>
                    <a:lnTo>
                      <a:pt y="425" x="1068"/>
                    </a:lnTo>
                    <a:lnTo>
                      <a:pt y="667" x="1139"/>
                    </a:lnTo>
                    <a:lnTo>
                      <a:pt y="909" x="1495"/>
                    </a:lnTo>
                    <a:lnTo>
                      <a:pt y="1212" x="1993"/>
                    </a:lnTo>
                    <a:lnTo>
                      <a:pt y="1575" x="2563"/>
                    </a:lnTo>
                    <a:lnTo>
                      <a:pt y="1938" x="3132"/>
                    </a:lnTo>
                    <a:lnTo>
                      <a:pt y="2241" x="3630"/>
                    </a:lnTo>
                    <a:lnTo>
                      <a:pt y="2544" x="3844"/>
                    </a:lnTo>
                    <a:lnTo>
                      <a:pt y="2786" x="3844"/>
                    </a:lnTo>
                    <a:lnTo>
                      <a:pt y="3089" x="3488"/>
                    </a:lnTo>
                    <a:lnTo>
                      <a:pt y="3391" x="2990"/>
                    </a:lnTo>
                    <a:lnTo>
                      <a:pt y="3815" x="2349"/>
                    </a:lnTo>
                    <a:lnTo>
                      <a:pt y="4239" x="1708"/>
                    </a:lnTo>
                    <a:lnTo>
                      <a:pt y="4602" x="1068"/>
                    </a:lnTo>
                    <a:lnTo>
                      <a:pt y="4905" x="498"/>
                    </a:lnTo>
                    <a:lnTo>
                      <a:pt y="5147" x="143"/>
                    </a:lnTo>
                    <a:lnTo>
                      <a:pt y="5208" x="0"/>
                    </a:lnTo>
                    <a:lnTo>
                      <a:pt y="7993" x="2563"/>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338" name="Shape 338"/>
              <p:cNvSpPr/>
              <p:nvPr/>
            </p:nvSpPr>
            <p:spPr>
              <a:xfrm>
                <a:off y="1548425" x="1919925"/>
                <a:ext cy="245225" cx="275825"/>
              </a:xfrm>
              <a:custGeom>
                <a:pathLst>
                  <a:path w="11033" extrusionOk="0" h="9809">
                    <a:moveTo>
                      <a:pt y="61" x="5908"/>
                    </a:moveTo>
                    <a:lnTo>
                      <a:pt y="424" x="5267"/>
                    </a:lnTo>
                    <a:lnTo>
                      <a:pt y="1030" x="4911"/>
                    </a:lnTo>
                    <a:lnTo>
                      <a:pt y="1817" x="4769"/>
                    </a:lnTo>
                    <a:lnTo>
                      <a:pt y="2604" x="4982"/>
                    </a:lnTo>
                    <a:lnTo>
                      <a:pt y="3088" x="5125"/>
                    </a:lnTo>
                    <a:lnTo>
                      <a:pt y="3451" x="5409"/>
                    </a:lnTo>
                    <a:lnTo>
                      <a:pt y="3754" x="5765"/>
                    </a:lnTo>
                    <a:lnTo>
                      <a:pt y="3996" x="6192"/>
                    </a:lnTo>
                    <a:lnTo>
                      <a:pt y="6660" x="7829"/>
                    </a:lnTo>
                    <a:lnTo>
                      <a:pt y="5026" x="4626"/>
                    </a:lnTo>
                    <a:lnTo>
                      <a:pt y="4723" x="4413"/>
                    </a:lnTo>
                    <a:lnTo>
                      <a:pt y="4420" x="4199"/>
                    </a:lnTo>
                    <a:lnTo>
                      <a:pt y="4117" x="3915"/>
                    </a:lnTo>
                    <a:lnTo>
                      <a:pt y="3875" x="3559"/>
                    </a:lnTo>
                    <a:lnTo>
                      <a:pt y="3633" x="3061"/>
                    </a:lnTo>
                    <a:lnTo>
                      <a:pt y="3512" x="2634"/>
                    </a:lnTo>
                    <a:lnTo>
                      <a:pt y="3451" x="2135"/>
                    </a:lnTo>
                    <a:lnTo>
                      <a:pt y="3451" x="1708"/>
                    </a:lnTo>
                    <a:lnTo>
                      <a:pt y="3512" x="1281"/>
                    </a:lnTo>
                    <a:lnTo>
                      <a:pt y="3633" x="854"/>
                    </a:lnTo>
                    <a:lnTo>
                      <a:pt y="3815" x="570"/>
                    </a:lnTo>
                    <a:lnTo>
                      <a:pt y="4117" x="285"/>
                    </a:lnTo>
                    <a:lnTo>
                      <a:pt y="4783" x="0"/>
                    </a:lnTo>
                    <a:lnTo>
                      <a:pt y="5449" x="143"/>
                    </a:lnTo>
                    <a:lnTo>
                      <a:pt y="6115" x="570"/>
                    </a:lnTo>
                    <a:lnTo>
                      <a:pt y="6721" x="1281"/>
                    </a:lnTo>
                    <a:lnTo>
                      <a:pt y="6963" x="1708"/>
                    </a:lnTo>
                    <a:lnTo>
                      <a:pt y="7084" x="2207"/>
                    </a:lnTo>
                    <a:lnTo>
                      <a:pt y="7145" x="2634"/>
                    </a:lnTo>
                    <a:lnTo>
                      <a:pt y="7205" x="3132"/>
                    </a:lnTo>
                    <a:lnTo>
                      <a:pt y="7145" x="3488"/>
                    </a:lnTo>
                    <a:lnTo>
                      <a:pt y="7024" x="3915"/>
                    </a:lnTo>
                    <a:lnTo>
                      <a:pt y="6842" x="4199"/>
                    </a:lnTo>
                    <a:lnTo>
                      <a:pt y="6600" x="4484"/>
                    </a:lnTo>
                    <a:lnTo>
                      <a:pt y="7932" x="7473"/>
                    </a:lnTo>
                    <a:lnTo>
                      <a:pt y="9809" x="9538"/>
                    </a:lnTo>
                    <a:lnTo>
                      <a:pt y="8356" x="11032"/>
                    </a:lnTo>
                    <a:lnTo>
                      <a:pt y="6660" x="9253"/>
                    </a:lnTo>
                    <a:lnTo>
                      <a:pt y="3936" x="8043"/>
                    </a:lnTo>
                    <a:lnTo>
                      <a:pt y="3512" x="8541"/>
                    </a:lnTo>
                    <a:lnTo>
                      <a:pt y="2907" x="8826"/>
                    </a:lnTo>
                    <a:lnTo>
                      <a:pt y="2241" x="8897"/>
                    </a:lnTo>
                    <a:lnTo>
                      <a:pt y="1575" x="8683"/>
                    </a:lnTo>
                    <a:lnTo>
                      <a:pt y="1151" x="8470"/>
                    </a:lnTo>
                    <a:lnTo>
                      <a:pt y="788" x="8185"/>
                    </a:lnTo>
                    <a:lnTo>
                      <a:pt y="485" x="7901"/>
                    </a:lnTo>
                    <a:lnTo>
                      <a:pt y="243" x="7545"/>
                    </a:lnTo>
                    <a:lnTo>
                      <a:pt y="61" x="7118"/>
                    </a:lnTo>
                    <a:lnTo>
                      <a:pt y="0" x="6691"/>
                    </a:lnTo>
                    <a:lnTo>
                      <a:pt y="0" x="6335"/>
                    </a:lnTo>
                    <a:lnTo>
                      <a:pt y="61" x="590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39" name="Shape 339"/>
              <p:cNvSpPr/>
              <p:nvPr/>
            </p:nvSpPr>
            <p:spPr>
              <a:xfrm>
                <a:off y="1657400" x="1953725"/>
                <a:ext cy="43925" cx="53400"/>
              </a:xfrm>
              <a:custGeom>
                <a:pathLst>
                  <a:path w="2136" extrusionOk="0" h="1757">
                    <a:moveTo>
                      <a:pt y="1454" x="499"/>
                    </a:moveTo>
                    <a:lnTo>
                      <a:pt y="1696" x="926"/>
                    </a:lnTo>
                    <a:lnTo>
                      <a:pt y="1756" x="1353"/>
                    </a:lnTo>
                    <a:lnTo>
                      <a:pt y="1696" x="1709"/>
                    </a:lnTo>
                    <a:lnTo>
                      <a:pt y="1514" x="1993"/>
                    </a:lnTo>
                    <a:lnTo>
                      <a:pt y="1272" x="2136"/>
                    </a:lnTo>
                    <a:lnTo>
                      <a:pt y="909" x="2136"/>
                    </a:lnTo>
                    <a:lnTo>
                      <a:pt y="606" x="1922"/>
                    </a:lnTo>
                    <a:lnTo>
                      <a:pt y="303" x="1637"/>
                    </a:lnTo>
                    <a:lnTo>
                      <a:pt y="122" x="1210"/>
                    </a:lnTo>
                    <a:lnTo>
                      <a:pt y="1" x="783"/>
                    </a:lnTo>
                    <a:lnTo>
                      <a:pt y="61" x="428"/>
                    </a:lnTo>
                    <a:lnTo>
                      <a:pt y="243" x="143"/>
                    </a:lnTo>
                    <a:lnTo>
                      <a:pt y="546" x="0"/>
                    </a:lnTo>
                    <a:lnTo>
                      <a:pt y="848" x="0"/>
                    </a:lnTo>
                    <a:lnTo>
                      <a:pt y="1212" x="214"/>
                    </a:lnTo>
                    <a:lnTo>
                      <a:pt y="1454" x="499"/>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40" name="Shape 340"/>
              <p:cNvSpPr/>
              <p:nvPr/>
            </p:nvSpPr>
            <p:spPr>
              <a:xfrm>
                <a:off y="1572650" x="2067600"/>
                <a:ext cy="49975" cx="44500"/>
              </a:xfrm>
              <a:custGeom>
                <a:pathLst>
                  <a:path w="1780" extrusionOk="0" h="1999">
                    <a:moveTo>
                      <a:pt y="908" x="1780"/>
                    </a:moveTo>
                    <a:lnTo>
                      <a:pt y="1272" x="1780"/>
                    </a:lnTo>
                    <a:lnTo>
                      <a:pt y="1635" x="1638"/>
                    </a:lnTo>
                    <a:lnTo>
                      <a:pt y="1877" x="1424"/>
                    </a:lnTo>
                    <a:lnTo>
                      <a:pt y="1998" x="1068"/>
                    </a:lnTo>
                    <a:lnTo>
                      <a:pt y="1938" x="712"/>
                    </a:lnTo>
                    <a:lnTo>
                      <a:pt y="1756" x="428"/>
                    </a:lnTo>
                    <a:lnTo>
                      <a:pt y="1514" x="143"/>
                    </a:lnTo>
                    <a:lnTo>
                      <a:pt y="1151" x="1"/>
                    </a:lnTo>
                    <a:lnTo>
                      <a:pt y="787" x="1"/>
                    </a:lnTo>
                    <a:lnTo>
                      <a:pt y="424" x="143"/>
                    </a:lnTo>
                    <a:lnTo>
                      <a:pt y="182" x="357"/>
                    </a:lnTo>
                    <a:lnTo>
                      <a:pt y="0" x="712"/>
                    </a:lnTo>
                    <a:lnTo>
                      <a:pt y="61" x="1068"/>
                    </a:lnTo>
                    <a:lnTo>
                      <a:pt y="242" x="1353"/>
                    </a:lnTo>
                    <a:lnTo>
                      <a:pt y="545" x="1638"/>
                    </a:lnTo>
                    <a:lnTo>
                      <a:pt y="908" x="1780"/>
                    </a:lnTo>
                    <a:close/>
                  </a:path>
                </a:pathLst>
              </a:custGeom>
              <a:solidFill>
                <a:srgbClr val="BAFFC4"/>
              </a:solidFill>
              <a:ln>
                <a:noFill/>
              </a:ln>
            </p:spPr>
            <p:txBody>
              <a:bodyPr bIns="91425" rIns="91425" lIns="91425" tIns="91425" anchor="ctr" anchorCtr="0">
                <a:noAutofit/>
              </a:bodyPr>
              <a:lstStyle/>
              <a:p>
                <a:pPr>
                  <a:spcBef>
                    <a:spcPts val="0"/>
                  </a:spcBef>
                  <a:buNone/>
                </a:pPr>
                <a:r>
                  <a:t/>
                </a:r>
                <a:endParaRPr/>
              </a:p>
            </p:txBody>
          </p:sp>
          <p:sp>
            <p:nvSpPr>
              <p:cNvPr id="341" name="Shape 341"/>
              <p:cNvSpPr/>
              <p:nvPr/>
            </p:nvSpPr>
            <p:spPr>
              <a:xfrm>
                <a:off y="1097375" x="927025"/>
                <a:ext cy="423825" cx="252700"/>
              </a:xfrm>
              <a:custGeom>
                <a:pathLst>
                  <a:path w="10108" extrusionOk="0" h="16953">
                    <a:moveTo>
                      <a:pt y="3875" x="6905"/>
                    </a:moveTo>
                    <a:lnTo>
                      <a:pt y="3391" x="6620"/>
                    </a:lnTo>
                    <a:lnTo>
                      <a:pt y="3027" x="6335"/>
                    </a:lnTo>
                    <a:lnTo>
                      <a:pt y="2664" x="6051"/>
                    </a:lnTo>
                    <a:lnTo>
                      <a:pt y="2361" x="5766"/>
                    </a:lnTo>
                    <a:lnTo>
                      <a:pt y="2059" x="5481"/>
                    </a:lnTo>
                    <a:lnTo>
                      <a:pt y="1816" x="5197"/>
                    </a:lnTo>
                    <a:lnTo>
                      <a:pt y="1514" x="4841"/>
                    </a:lnTo>
                    <a:lnTo>
                      <a:pt y="1150" x="4414"/>
                    </a:lnTo>
                    <a:lnTo>
                      <a:pt y="1029" x="4200"/>
                    </a:lnTo>
                    <a:lnTo>
                      <a:pt y="848" x="3987"/>
                    </a:lnTo>
                    <a:lnTo>
                      <a:pt y="727" x="3702"/>
                    </a:lnTo>
                    <a:lnTo>
                      <a:pt y="545" x="3417"/>
                    </a:lnTo>
                    <a:lnTo>
                      <a:pt y="424" x="3133"/>
                    </a:lnTo>
                    <a:lnTo>
                      <a:pt y="242" x="2777"/>
                    </a:lnTo>
                    <a:lnTo>
                      <a:pt y="121" x="2421"/>
                    </a:lnTo>
                    <a:lnTo>
                      <a:pt y="0" x="2065"/>
                    </a:lnTo>
                    <a:lnTo>
                      <a:pt y="727" x="2350"/>
                    </a:lnTo>
                    <a:lnTo>
                      <a:pt y="1090" x="2848"/>
                    </a:lnTo>
                    <a:lnTo>
                      <a:pt y="1574" x="3417"/>
                    </a:lnTo>
                    <a:lnTo>
                      <a:pt y="2180" x="3987"/>
                    </a:lnTo>
                    <a:lnTo>
                      <a:pt y="2846" x="4556"/>
                    </a:lnTo>
                    <a:lnTo>
                      <a:pt y="3572" x="5054"/>
                    </a:lnTo>
                    <a:lnTo>
                      <a:pt y="4420" x="5481"/>
                    </a:lnTo>
                    <a:lnTo>
                      <a:pt y="5207" x="5766"/>
                    </a:lnTo>
                    <a:lnTo>
                      <a:pt y="6055" x="5908"/>
                    </a:lnTo>
                    <a:lnTo>
                      <a:pt y="7387" x="5980"/>
                    </a:lnTo>
                    <a:lnTo>
                      <a:pt y="8416" x="5908"/>
                    </a:lnTo>
                    <a:lnTo>
                      <a:pt y="9263" x="5766"/>
                    </a:lnTo>
                    <a:lnTo>
                      <a:pt y="10172" x="5481"/>
                    </a:lnTo>
                    <a:lnTo>
                      <a:pt y="9869" x="5054"/>
                    </a:lnTo>
                    <a:lnTo>
                      <a:pt y="9566" x="4627"/>
                    </a:lnTo>
                    <a:lnTo>
                      <a:pt y="9263" x="4200"/>
                    </a:lnTo>
                    <a:lnTo>
                      <a:pt y="8900" x="3844"/>
                    </a:lnTo>
                    <a:lnTo>
                      <a:pt y="8537" x="3417"/>
                    </a:lnTo>
                    <a:lnTo>
                      <a:pt y="8113" x="3061"/>
                    </a:lnTo>
                    <a:lnTo>
                      <a:pt y="7568" x="2634"/>
                    </a:lnTo>
                    <a:lnTo>
                      <a:pt y="6963" x="2207"/>
                    </a:lnTo>
                    <a:lnTo>
                      <a:pt y="5510" x="1638"/>
                    </a:lnTo>
                    <a:lnTo>
                      <a:pt y="3814" x="1424"/>
                    </a:lnTo>
                    <a:lnTo>
                      <a:pt y="2180" x="1496"/>
                    </a:lnTo>
                    <a:lnTo>
                      <a:pt y="969" x="1780"/>
                    </a:lnTo>
                    <a:lnTo>
                      <a:pt y="182" x="1424"/>
                    </a:lnTo>
                    <a:lnTo>
                      <a:pt y="727" x="997"/>
                    </a:lnTo>
                    <a:lnTo>
                      <a:pt y="1272" x="641"/>
                    </a:lnTo>
                    <a:lnTo>
                      <a:pt y="1816" x="428"/>
                    </a:lnTo>
                    <a:lnTo>
                      <a:pt y="2240" x="286"/>
                    </a:lnTo>
                    <a:lnTo>
                      <a:pt y="3148" x="72"/>
                    </a:lnTo>
                    <a:lnTo>
                      <a:pt y="3875" x="1"/>
                    </a:lnTo>
                    <a:lnTo>
                      <a:pt y="4662" x="1"/>
                    </a:lnTo>
                    <a:lnTo>
                      <a:pt y="5691" x="72"/>
                    </a:lnTo>
                    <a:lnTo>
                      <a:pt y="6418" x="286"/>
                    </a:lnTo>
                    <a:lnTo>
                      <a:pt y="7144" x="570"/>
                    </a:lnTo>
                    <a:lnTo>
                      <a:pt y="7810" x="926"/>
                    </a:lnTo>
                    <a:lnTo>
                      <a:pt y="8476" x="1424"/>
                    </a:lnTo>
                    <a:lnTo>
                      <a:pt y="9082" x="1923"/>
                    </a:lnTo>
                    <a:lnTo>
                      <a:pt y="9687" x="2492"/>
                    </a:lnTo>
                    <a:lnTo>
                      <a:pt y="10232" x="3061"/>
                    </a:lnTo>
                    <a:lnTo>
                      <a:pt y="10777" x="3702"/>
                    </a:lnTo>
                    <a:lnTo>
                      <a:pt y="16953" x="6122"/>
                    </a:lnTo>
                    <a:lnTo>
                      <a:pt y="16953" x="10108"/>
                    </a:lnTo>
                    <a:lnTo>
                      <a:pt y="9990" x="7332"/>
                    </a:lnTo>
                    <a:lnTo>
                      <a:pt y="8416" x="7617"/>
                    </a:lnTo>
                    <a:lnTo>
                      <a:pt y="6842" x="7688"/>
                    </a:lnTo>
                    <a:lnTo>
                      <a:pt y="5328" x="7474"/>
                    </a:lnTo>
                    <a:lnTo>
                      <a:pt y="3875" x="690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42" name="Shape 342"/>
              <p:cNvSpPr/>
              <p:nvPr/>
            </p:nvSpPr>
            <p:spPr>
              <a:xfrm>
                <a:off y="1386475" x="1030225"/>
                <a:ext cy="116575" cx="80100"/>
              </a:xfrm>
              <a:custGeom>
                <a:pathLst>
                  <a:path w="3204" extrusionOk="0" h="4663">
                    <a:moveTo>
                      <a:pt y="61" x="1"/>
                    </a:moveTo>
                    <a:lnTo>
                      <a:pt y="0" x="428"/>
                    </a:lnTo>
                    <a:lnTo>
                      <a:pt y="61" x="926"/>
                    </a:lnTo>
                    <a:lnTo>
                      <a:pt y="182" x="1424"/>
                    </a:lnTo>
                    <a:lnTo>
                      <a:pt y="363" x="1923"/>
                    </a:lnTo>
                    <a:lnTo>
                      <a:pt y="606" x="2421"/>
                    </a:lnTo>
                    <a:lnTo>
                      <a:pt y="908" x="2777"/>
                    </a:lnTo>
                    <a:lnTo>
                      <a:pt y="1211" x="3061"/>
                    </a:lnTo>
                    <a:lnTo>
                      <a:pt y="1574" x="3204"/>
                    </a:lnTo>
                    <a:lnTo>
                      <a:pt y="2422" x="3204"/>
                    </a:lnTo>
                    <a:lnTo>
                      <a:pt y="3391" x="2919"/>
                    </a:lnTo>
                    <a:lnTo>
                      <a:pt y="4178" x="2279"/>
                    </a:lnTo>
                    <a:lnTo>
                      <a:pt y="4662" x="1567"/>
                    </a:lnTo>
                    <a:lnTo>
                      <a:pt y="61" x="1"/>
                    </a:lnTo>
                    <a:close/>
                  </a:path>
                </a:pathLst>
              </a:custGeom>
              <a:solidFill>
                <a:srgbClr val="C9F7FC"/>
              </a:solidFill>
              <a:ln>
                <a:noFill/>
              </a:ln>
            </p:spPr>
            <p:txBody>
              <a:bodyPr bIns="91425" rIns="91425" lIns="91425" tIns="91425" anchor="ctr" anchorCtr="0">
                <a:noAutofit/>
              </a:bodyPr>
              <a:lstStyle/>
              <a:p>
                <a:pPr>
                  <a:spcBef>
                    <a:spcPts val="0"/>
                  </a:spcBef>
                  <a:buNone/>
                </a:pPr>
                <a:r>
                  <a:t/>
                </a:r>
                <a:endParaRPr/>
              </a:p>
            </p:txBody>
          </p:sp>
          <p:sp>
            <p:nvSpPr>
              <p:cNvPr id="343" name="Shape 343"/>
              <p:cNvSpPr/>
              <p:nvPr/>
            </p:nvSpPr>
            <p:spPr>
              <a:xfrm>
                <a:off y="65075" x="0"/>
                <a:ext cy="2791150" cx="1222425"/>
              </a:xfrm>
              <a:custGeom>
                <a:pathLst>
                  <a:path w="48897" extrusionOk="0" h="111646">
                    <a:moveTo>
                      <a:pt y="54067" x="0"/>
                    </a:moveTo>
                    <a:lnTo>
                      <a:pt y="53946" x="996"/>
                    </a:lnTo>
                    <a:lnTo>
                      <a:pt y="53764" x="1993"/>
                    </a:lnTo>
                    <a:lnTo>
                      <a:pt y="53643" x="2989"/>
                    </a:lnTo>
                    <a:lnTo>
                      <a:pt y="53462" x="3986"/>
                    </a:lnTo>
                    <a:lnTo>
                      <a:pt y="53219" x="4911"/>
                    </a:lnTo>
                    <a:lnTo>
                      <a:pt y="53038" x="5907"/>
                    </a:lnTo>
                    <a:lnTo>
                      <a:pt y="52735" x="6904"/>
                    </a:lnTo>
                    <a:lnTo>
                      <a:pt y="52493" x="7829"/>
                    </a:lnTo>
                    <a:lnTo>
                      <a:pt y="52190" x="8754"/>
                    </a:lnTo>
                    <a:lnTo>
                      <a:pt y="51827" x="9680"/>
                    </a:lnTo>
                    <a:lnTo>
                      <a:pt y="51464" x="10605"/>
                    </a:lnTo>
                    <a:lnTo>
                      <a:pt y="51040" x="11459"/>
                    </a:lnTo>
                    <a:lnTo>
                      <a:pt y="50616" x="12313"/>
                    </a:lnTo>
                    <a:lnTo>
                      <a:pt y="50132" x="13096"/>
                    </a:lnTo>
                    <a:lnTo>
                      <a:pt y="49587" x="13879"/>
                    </a:lnTo>
                    <a:lnTo>
                      <a:pt y="49042" x="14662"/>
                    </a:lnTo>
                    <a:lnTo>
                      <a:pt y="48073" x="15730"/>
                    </a:lnTo>
                    <a:lnTo>
                      <a:pt y="47044" x="16655"/>
                    </a:lnTo>
                    <a:lnTo>
                      <a:pt y="45954" x="17438"/>
                    </a:lnTo>
                    <a:lnTo>
                      <a:pt y="44743" x="18078"/>
                    </a:lnTo>
                    <a:lnTo>
                      <a:pt y="43532" x="18505"/>
                    </a:lnTo>
                    <a:lnTo>
                      <a:pt y="42261" x="18861"/>
                    </a:lnTo>
                    <a:lnTo>
                      <a:pt y="40989" x="19004"/>
                    </a:lnTo>
                    <a:lnTo>
                      <a:pt y="39657" x="19004"/>
                    </a:lnTo>
                    <a:lnTo>
                      <a:pt y="39657" x="19715"/>
                    </a:lnTo>
                    <a:lnTo>
                      <a:pt y="36327" x="19715"/>
                    </a:lnTo>
                    <a:lnTo>
                      <a:pt y="36327" x="20783"/>
                    </a:lnTo>
                    <a:lnTo>
                      <a:pt y="34874" x="20783"/>
                    </a:lnTo>
                    <a:lnTo>
                      <a:pt y="34632" x="21993"/>
                    </a:lnTo>
                    <a:lnTo>
                      <a:pt y="34329" x="22989"/>
                    </a:lnTo>
                    <a:lnTo>
                      <a:pt y="33966" x="23772"/>
                    </a:lnTo>
                    <a:lnTo>
                      <a:pt y="33603" x="24270"/>
                    </a:lnTo>
                    <a:lnTo>
                      <a:pt y="33300" x="24626"/>
                    </a:lnTo>
                    <a:lnTo>
                      <a:pt y="32997" x="24840"/>
                    </a:lnTo>
                    <a:lnTo>
                      <a:pt y="32816" x="24982"/>
                    </a:lnTo>
                    <a:lnTo>
                      <a:pt y="32755" x="24982"/>
                    </a:lnTo>
                    <a:lnTo>
                      <a:pt y="11201" x="25053"/>
                    </a:lnTo>
                    <a:lnTo>
                      <a:pt y="11141" x="24911"/>
                    </a:lnTo>
                    <a:lnTo>
                      <a:pt y="10959" x="24484"/>
                    </a:lnTo>
                    <a:lnTo>
                      <a:pt y="10656" x="23772"/>
                    </a:lnTo>
                    <a:lnTo>
                      <a:pt y="10354" x="22847"/>
                    </a:lnTo>
                    <a:lnTo>
                      <a:pt y="10111" x="21708"/>
                    </a:lnTo>
                    <a:lnTo>
                      <a:pt y="9809" x="20498"/>
                    </a:lnTo>
                    <a:lnTo>
                      <a:pt y="9627" x="19146"/>
                    </a:lnTo>
                    <a:lnTo>
                      <a:pt y="9567" x="17722"/>
                    </a:lnTo>
                    <a:lnTo>
                      <a:pt y="5813" x="17722"/>
                    </a:lnTo>
                    <a:lnTo>
                      <a:pt y="5752" x="17865"/>
                    </a:lnTo>
                    <a:lnTo>
                      <a:pt y="5692" x="17936"/>
                    </a:lnTo>
                    <a:lnTo>
                      <a:pt y="5692" x="18078"/>
                    </a:lnTo>
                    <a:lnTo>
                      <a:pt y="5631" x="18149"/>
                    </a:lnTo>
                    <a:lnTo>
                      <a:pt y="4905" x="18932"/>
                    </a:lnTo>
                    <a:lnTo>
                      <a:pt y="3996" x="19288"/>
                    </a:lnTo>
                    <a:lnTo>
                      <a:pt y="3028" x="19359"/>
                    </a:lnTo>
                    <a:lnTo>
                      <a:pt y="2059" x="19359"/>
                    </a:lnTo>
                    <a:lnTo>
                      <a:pt y="2059" x="29893"/>
                    </a:lnTo>
                    <a:lnTo>
                      <a:pt y="99597" x="29893"/>
                    </a:lnTo>
                    <a:lnTo>
                      <a:pt y="99597" x="16584"/>
                    </a:lnTo>
                    <a:lnTo>
                      <a:pt y="111464" x="16584"/>
                    </a:lnTo>
                    <a:lnTo>
                      <a:pt y="111464" x="20142"/>
                    </a:lnTo>
                    <a:lnTo>
                      <a:pt y="102927" x="20142"/>
                    </a:lnTo>
                    <a:lnTo>
                      <a:pt y="102927" x="43986"/>
                    </a:lnTo>
                    <a:lnTo>
                      <a:pt y="111645" x="43986"/>
                    </a:lnTo>
                    <a:lnTo>
                      <a:pt y="111645" x="47616"/>
                    </a:lnTo>
                    <a:lnTo>
                      <a:pt y="99597" x="47544"/>
                    </a:lnTo>
                    <a:lnTo>
                      <a:pt y="99597" x="33381"/>
                    </a:lnTo>
                    <a:lnTo>
                      <a:pt y="2059" x="33381"/>
                    </a:lnTo>
                    <a:lnTo>
                      <a:pt y="2059" x="44342"/>
                    </a:lnTo>
                    <a:lnTo>
                      <a:pt y="3088" x="44270"/>
                    </a:lnTo>
                    <a:lnTo>
                      <a:pt y="4117" x="44413"/>
                    </a:lnTo>
                    <a:lnTo>
                      <a:pt y="5086" x="44769"/>
                    </a:lnTo>
                    <a:lnTo>
                      <a:pt y="5873" x="45552"/>
                    </a:lnTo>
                    <a:lnTo>
                      <a:pt y="6115" x="46050"/>
                    </a:lnTo>
                    <a:lnTo>
                      <a:pt y="6237" x="46548"/>
                    </a:lnTo>
                    <a:lnTo>
                      <a:pt y="6237" x="47117"/>
                    </a:lnTo>
                    <a:lnTo>
                      <a:pt y="6115" x="47616"/>
                    </a:lnTo>
                    <a:lnTo>
                      <a:pt y="5873" x="48043"/>
                    </a:lnTo>
                    <a:lnTo>
                      <a:pt y="5571" x="48470"/>
                    </a:lnTo>
                    <a:lnTo>
                      <a:pt y="5147" x="48754"/>
                    </a:lnTo>
                    <a:lnTo>
                      <a:pt y="4723" x="48897"/>
                    </a:lnTo>
                    <a:lnTo>
                      <a:pt y="4420" x="48897"/>
                    </a:lnTo>
                    <a:lnTo>
                      <a:pt y="4117" x="48826"/>
                    </a:lnTo>
                    <a:lnTo>
                      <a:pt y="3875" x="48612"/>
                    </a:lnTo>
                    <a:lnTo>
                      <a:pt y="3754" x="48256"/>
                    </a:lnTo>
                    <a:lnTo>
                      <a:pt y="3754" x="47900"/>
                    </a:lnTo>
                    <a:lnTo>
                      <a:pt y="3815" x="47616"/>
                    </a:lnTo>
                    <a:lnTo>
                      <a:pt y="3996" x="47331"/>
                    </a:lnTo>
                    <a:lnTo>
                      <a:pt y="4299" x="47189"/>
                    </a:lnTo>
                    <a:lnTo>
                      <a:pt y="4420" x="47189"/>
                    </a:lnTo>
                    <a:lnTo>
                      <a:pt y="4541" x="47117"/>
                    </a:lnTo>
                    <a:lnTo>
                      <a:pt y="4602" x="47046"/>
                    </a:lnTo>
                    <a:lnTo>
                      <a:pt y="4662" x="46833"/>
                    </a:lnTo>
                    <a:lnTo>
                      <a:pt y="4662" x="46690"/>
                    </a:lnTo>
                    <a:lnTo>
                      <a:pt y="4602" x="46619"/>
                    </a:lnTo>
                    <a:lnTo>
                      <a:pt y="4541" x="46477"/>
                    </a:lnTo>
                    <a:lnTo>
                      <a:pt y="4481" x="46406"/>
                    </a:lnTo>
                    <a:lnTo>
                      <a:pt y="3451" x="46192"/>
                    </a:lnTo>
                    <a:lnTo>
                      <a:pt y="1938" x="46192"/>
                    </a:lnTo>
                    <a:lnTo>
                      <a:pt y="606" x="46192"/>
                    </a:lnTo>
                    <a:lnTo>
                      <a:pt y="0" x="46192"/>
                    </a:lnTo>
                    <a:lnTo>
                      <a:pt y="0" x="17580"/>
                    </a:lnTo>
                    <a:lnTo>
                      <a:pt y="545" x="17580"/>
                    </a:lnTo>
                    <a:lnTo>
                      <a:pt y="1817" x="17580"/>
                    </a:lnTo>
                    <a:lnTo>
                      <a:pt y="3270" x="17509"/>
                    </a:lnTo>
                    <a:lnTo>
                      <a:pt y="4178" x="17295"/>
                    </a:lnTo>
                    <a:lnTo>
                      <a:pt y="4239" x="17224"/>
                    </a:lnTo>
                    <a:lnTo>
                      <a:pt y="4360" x="17153"/>
                    </a:lnTo>
                    <a:lnTo>
                      <a:pt y="4360" x="17011"/>
                    </a:lnTo>
                    <a:lnTo>
                      <a:pt y="4360" x="16940"/>
                    </a:lnTo>
                    <a:lnTo>
                      <a:pt y="4299" x="16726"/>
                    </a:lnTo>
                    <a:lnTo>
                      <a:pt y="4239" x="16584"/>
                    </a:lnTo>
                    <a:lnTo>
                      <a:pt y="4117" x="16512"/>
                    </a:lnTo>
                    <a:lnTo>
                      <a:pt y="3996" x="16512"/>
                    </a:lnTo>
                    <a:lnTo>
                      <a:pt y="3694" x="16370"/>
                    </a:lnTo>
                    <a:lnTo>
                      <a:pt y="3512" x="16085"/>
                    </a:lnTo>
                    <a:lnTo>
                      <a:pt y="3451" x="15801"/>
                    </a:lnTo>
                    <a:lnTo>
                      <a:pt y="3451" x="15445"/>
                    </a:lnTo>
                    <a:lnTo>
                      <a:pt y="3573" x="15089"/>
                    </a:lnTo>
                    <a:lnTo>
                      <a:pt y="3815" x="14875"/>
                    </a:lnTo>
                    <a:lnTo>
                      <a:pt y="4117" x="14804"/>
                    </a:lnTo>
                    <a:lnTo>
                      <a:pt y="4420" x="14804"/>
                    </a:lnTo>
                    <a:lnTo>
                      <a:pt y="4844" x="14947"/>
                    </a:lnTo>
                    <a:lnTo>
                      <a:pt y="5207" x="15231"/>
                    </a:lnTo>
                    <a:lnTo>
                      <a:pt y="5510" x="15658"/>
                    </a:lnTo>
                    <a:lnTo>
                      <a:pt y="5752" x="16085"/>
                    </a:lnTo>
                    <a:lnTo>
                      <a:pt y="9688" x="16085"/>
                    </a:lnTo>
                    <a:lnTo>
                      <a:pt y="9809" x="14947"/>
                    </a:lnTo>
                    <a:lnTo>
                      <a:pt y="9990" x="13950"/>
                    </a:lnTo>
                    <a:lnTo>
                      <a:pt y="10172" x="13025"/>
                    </a:lnTo>
                    <a:lnTo>
                      <a:pt y="10414" x="12242"/>
                    </a:lnTo>
                    <a:lnTo>
                      <a:pt y="10596" x="11601"/>
                    </a:lnTo>
                    <a:lnTo>
                      <a:pt y="10777" x="11174"/>
                    </a:lnTo>
                    <a:lnTo>
                      <a:pt y="10899" x="10819"/>
                    </a:lnTo>
                    <a:lnTo>
                      <a:pt y="10959" x="10747"/>
                    </a:lnTo>
                    <a:lnTo>
                      <a:pt y="32755" x="10605"/>
                    </a:lnTo>
                    <a:lnTo>
                      <a:pt y="32816" x="10676"/>
                    </a:lnTo>
                    <a:lnTo>
                      <a:pt y="32997" x="10819"/>
                    </a:lnTo>
                    <a:lnTo>
                      <a:pt y="33300" x="11032"/>
                    </a:lnTo>
                    <a:lnTo>
                      <a:pt y="33663" x="11459"/>
                    </a:lnTo>
                    <a:lnTo>
                      <a:pt y="34027" x="12028"/>
                    </a:lnTo>
                    <a:lnTo>
                      <a:pt y="34390" x="12811"/>
                    </a:lnTo>
                    <a:lnTo>
                      <a:pt y="34693" x="13808"/>
                    </a:lnTo>
                    <a:lnTo>
                      <a:pt y="34935" x="15089"/>
                    </a:lnTo>
                    <a:lnTo>
                      <a:pt y="36327" x="15089"/>
                    </a:lnTo>
                    <a:lnTo>
                      <a:pt y="36327" x="16441"/>
                    </a:lnTo>
                    <a:lnTo>
                      <a:pt y="39657" x="16441"/>
                    </a:lnTo>
                    <a:lnTo>
                      <a:pt y="39657" x="17295"/>
                    </a:lnTo>
                    <a:lnTo>
                      <a:pt y="41050" x="17295"/>
                    </a:lnTo>
                    <a:lnTo>
                      <a:pt y="42442" x="17082"/>
                    </a:lnTo>
                    <a:lnTo>
                      <a:pt y="43714" x="16655"/>
                    </a:lnTo>
                    <a:lnTo>
                      <a:pt y="44864" x="16014"/>
                    </a:lnTo>
                    <a:lnTo>
                      <a:pt y="46015" x="15231"/>
                    </a:lnTo>
                    <a:lnTo>
                      <a:pt y="47044" x="14306"/>
                    </a:lnTo>
                    <a:lnTo>
                      <a:pt y="47952" x="13238"/>
                    </a:lnTo>
                    <a:lnTo>
                      <a:pt y="48860" x="12028"/>
                    </a:lnTo>
                    <a:lnTo>
                      <a:pt y="49647" x="10747"/>
                    </a:lnTo>
                    <a:lnTo>
                      <a:pt y="50313" x="9324"/>
                    </a:lnTo>
                    <a:lnTo>
                      <a:pt y="50919" x="7900"/>
                    </a:lnTo>
                    <a:lnTo>
                      <a:pt y="51464" x="6335"/>
                    </a:lnTo>
                    <a:lnTo>
                      <a:pt y="51887" x="4769"/>
                    </a:lnTo>
                    <a:lnTo>
                      <a:pt y="52190" x="3203"/>
                    </a:lnTo>
                    <a:lnTo>
                      <a:pt y="52493" x="1637"/>
                    </a:lnTo>
                    <a:lnTo>
                      <a:pt y="52614" x="71"/>
                    </a:lnTo>
                    <a:lnTo>
                      <a:pt y="54067"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44" name="Shape 344"/>
              <p:cNvSpPr/>
              <p:nvPr/>
            </p:nvSpPr>
            <p:spPr>
              <a:xfrm>
                <a:off y="348125" x="309600"/>
                <a:ext cy="549475" cx="275825"/>
              </a:xfrm>
              <a:custGeom>
                <a:pathLst>
                  <a:path w="11033" extrusionOk="0" h="21979">
                    <a:moveTo>
                      <a:pt y="1514" x="11032"/>
                    </a:moveTo>
                    <a:lnTo>
                      <a:pt y="1453" x="10961"/>
                    </a:lnTo>
                    <a:lnTo>
                      <a:pt y="1272" x="10676"/>
                    </a:lnTo>
                    <a:lnTo>
                      <a:pt y="1030" x="10178"/>
                    </a:lnTo>
                    <a:lnTo>
                      <a:pt y="787" x="9538"/>
                    </a:lnTo>
                    <a:lnTo>
                      <a:pt y="485" x="8755"/>
                    </a:lnTo>
                    <a:lnTo>
                      <a:pt y="243" x="7758"/>
                    </a:lnTo>
                    <a:lnTo>
                      <a:pt y="61" x="6691"/>
                    </a:lnTo>
                    <a:lnTo>
                      <a:pt y="0" x="5410"/>
                    </a:lnTo>
                    <a:lnTo>
                      <a:pt y="0" x="4342"/>
                    </a:lnTo>
                    <a:lnTo>
                      <a:pt y="121" x="3346"/>
                    </a:lnTo>
                    <a:lnTo>
                      <a:pt y="243" x="2420"/>
                    </a:lnTo>
                    <a:lnTo>
                      <a:pt y="424" x="1637"/>
                    </a:lnTo>
                    <a:lnTo>
                      <a:pt y="545" x="926"/>
                    </a:lnTo>
                    <a:lnTo>
                      <a:pt y="727" x="427"/>
                    </a:lnTo>
                    <a:lnTo>
                      <a:pt y="787" x="143"/>
                    </a:lnTo>
                    <a:lnTo>
                      <a:pt y="848" x="0"/>
                    </a:lnTo>
                    <a:lnTo>
                      <a:pt y="20222" x="0"/>
                    </a:lnTo>
                    <a:lnTo>
                      <a:pt y="20283" x="72"/>
                    </a:lnTo>
                    <a:lnTo>
                      <a:pt y="20525" x="214"/>
                    </a:lnTo>
                    <a:lnTo>
                      <a:pt y="20767" x="499"/>
                    </a:lnTo>
                    <a:lnTo>
                      <a:pt y="21070" x="926"/>
                    </a:lnTo>
                    <a:lnTo>
                      <a:pt y="21433" x="1637"/>
                    </a:lnTo>
                    <a:lnTo>
                      <a:pt y="21675" x="2563"/>
                    </a:lnTo>
                    <a:lnTo>
                      <a:pt y="21918" x="3844"/>
                    </a:lnTo>
                    <a:lnTo>
                      <a:pt y="21978" x="5410"/>
                    </a:lnTo>
                    <a:lnTo>
                      <a:pt y="21857" x="7047"/>
                    </a:lnTo>
                    <a:lnTo>
                      <a:pt y="21615" x="8328"/>
                    </a:lnTo>
                    <a:lnTo>
                      <a:pt y="21312" x="9324"/>
                    </a:lnTo>
                    <a:lnTo>
                      <a:pt y="20949" x="10036"/>
                    </a:lnTo>
                    <a:lnTo>
                      <a:pt y="20586" x="10534"/>
                    </a:lnTo>
                    <a:lnTo>
                      <a:pt y="20283" x="10819"/>
                    </a:lnTo>
                    <a:lnTo>
                      <a:pt y="20041" x="10961"/>
                    </a:lnTo>
                    <a:lnTo>
                      <a:pt y="19980" x="11032"/>
                    </a:lnTo>
                    <a:lnTo>
                      <a:pt y="1514" x="11032"/>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345" name="Shape 345"/>
              <p:cNvSpPr/>
              <p:nvPr/>
            </p:nvSpPr>
            <p:spPr>
              <a:xfrm>
                <a:off y="519150" x="341625"/>
                <a:ext cy="349675" cx="211775"/>
              </a:xfrm>
              <a:custGeom>
                <a:pathLst>
                  <a:path w="8471" extrusionOk="0" h="13987">
                    <a:moveTo>
                      <a:pt y="1" x="8399"/>
                    </a:moveTo>
                    <a:lnTo>
                      <a:pt y="1" x="0"/>
                    </a:lnTo>
                    <a:lnTo>
                      <a:pt y="12715" x="0"/>
                    </a:lnTo>
                    <a:lnTo>
                      <a:pt y="12776" x="0"/>
                    </a:lnTo>
                    <a:lnTo>
                      <a:pt y="12897" x="72"/>
                    </a:lnTo>
                    <a:lnTo>
                      <a:pt y="13079" x="285"/>
                    </a:lnTo>
                    <a:lnTo>
                      <a:pt y="13321" x="641"/>
                    </a:lnTo>
                    <a:lnTo>
                      <a:pt y="13563" x="1139"/>
                    </a:lnTo>
                    <a:lnTo>
                      <a:pt y="13745" x="1851"/>
                    </a:lnTo>
                    <a:lnTo>
                      <a:pt y="13926" x="2847"/>
                    </a:lnTo>
                    <a:lnTo>
                      <a:pt y="13987" x="4129"/>
                    </a:lnTo>
                    <a:lnTo>
                      <a:pt y="13926" x="5339"/>
                    </a:lnTo>
                    <a:lnTo>
                      <a:pt y="13805" x="6264"/>
                    </a:lnTo>
                    <a:lnTo>
                      <a:pt y="13563" x="7047"/>
                    </a:lnTo>
                    <a:lnTo>
                      <a:pt y="13260" x="7616"/>
                    </a:lnTo>
                    <a:lnTo>
                      <a:pt y="13018" x="8043"/>
                    </a:lnTo>
                    <a:lnTo>
                      <a:pt y="12776" x="8257"/>
                    </a:lnTo>
                    <a:lnTo>
                      <a:pt y="12594" x="8399"/>
                    </a:lnTo>
                    <a:lnTo>
                      <a:pt y="12534" x="8470"/>
                    </a:lnTo>
                    <a:lnTo>
                      <a:pt y="1" x="8399"/>
                    </a:lnTo>
                    <a:close/>
                  </a:path>
                </a:pathLst>
              </a:custGeom>
              <a:solidFill>
                <a:srgbClr val="FF444F"/>
              </a:solidFill>
              <a:ln>
                <a:noFill/>
              </a:ln>
            </p:spPr>
            <p:txBody>
              <a:bodyPr bIns="91425" rIns="91425" lIns="91425" tIns="91425" anchor="ctr" anchorCtr="0">
                <a:noAutofit/>
              </a:bodyPr>
              <a:lstStyle/>
              <a:p>
                <a:pPr>
                  <a:spcBef>
                    <a:spcPts val="0"/>
                  </a:spcBef>
                  <a:buNone/>
                </a:pPr>
                <a:r>
                  <a:t/>
                </a:r>
                <a:endParaRPr/>
              </a:p>
            </p:txBody>
          </p:sp>
        </p:grpSp>
        <p:grpSp>
          <p:nvGrpSpPr>
            <p:cNvPr id="346" name="Shape 346"/>
            <p:cNvGrpSpPr/>
            <p:nvPr/>
          </p:nvGrpSpPr>
          <p:grpSpPr>
            <a:xfrm>
              <a:off y="3387725" x="468312"/>
              <a:ext cy="915986" cx="1344612"/>
              <a:chOff y="0" x="0"/>
              <a:chExt cy="3000000" cx="3000000"/>
            </a:xfrm>
          </p:grpSpPr>
          <p:sp>
            <p:nvSpPr>
              <p:cNvPr id="347" name="Shape 347"/>
              <p:cNvSpPr/>
              <p:nvPr/>
            </p:nvSpPr>
            <p:spPr>
              <a:xfrm>
                <a:off y="2633250" x="646950"/>
                <a:ext cy="227400" cx="409675"/>
              </a:xfrm>
              <a:custGeom>
                <a:pathLst>
                  <a:path w="16387" extrusionOk="0" h="9096">
                    <a:moveTo>
                      <a:pt y="2494" x="16387"/>
                    </a:moveTo>
                    <a:lnTo>
                      <a:pt y="2494" x="16287"/>
                    </a:lnTo>
                    <a:lnTo>
                      <a:pt y="2201" x="15987"/>
                    </a:lnTo>
                    <a:lnTo>
                      <a:pt y="2054" x="15787"/>
                    </a:lnTo>
                    <a:lnTo>
                      <a:pt y="1907" x="15587"/>
                    </a:lnTo>
                    <a:lnTo>
                      <a:pt y="1907" x="15288"/>
                    </a:lnTo>
                    <a:lnTo>
                      <a:pt y="1760" x="14988"/>
                    </a:lnTo>
                    <a:lnTo>
                      <a:pt y="1467" x="14588"/>
                    </a:lnTo>
                    <a:lnTo>
                      <a:pt y="1320" x="14189"/>
                    </a:lnTo>
                    <a:lnTo>
                      <a:pt y="1174" x="13789"/>
                    </a:lnTo>
                    <a:lnTo>
                      <a:pt y="1027" x="13389"/>
                    </a:lnTo>
                    <a:lnTo>
                      <a:pt y="880" x="13090"/>
                    </a:lnTo>
                    <a:lnTo>
                      <a:pt y="734" x="12890"/>
                    </a:lnTo>
                    <a:lnTo>
                      <a:pt y="587" x="12690"/>
                    </a:lnTo>
                    <a:lnTo>
                      <a:pt y="587" x="12390"/>
                    </a:lnTo>
                    <a:lnTo>
                      <a:pt y="587" x="12190"/>
                    </a:lnTo>
                    <a:lnTo>
                      <a:pt y="440" x="11891"/>
                    </a:lnTo>
                    <a:lnTo>
                      <a:pt y="440" x="11591"/>
                    </a:lnTo>
                    <a:lnTo>
                      <a:pt y="440" x="11391"/>
                    </a:lnTo>
                    <a:lnTo>
                      <a:pt y="293" x="10991"/>
                    </a:lnTo>
                    <a:lnTo>
                      <a:pt y="293" x="10692"/>
                    </a:lnTo>
                    <a:lnTo>
                      <a:pt y="147" x="10392"/>
                    </a:lnTo>
                    <a:lnTo>
                      <a:pt y="147" x="10092"/>
                    </a:lnTo>
                    <a:lnTo>
                      <a:pt y="147" x="9792"/>
                    </a:lnTo>
                    <a:lnTo>
                      <a:pt y="0" x="9493"/>
                    </a:lnTo>
                    <a:lnTo>
                      <a:pt y="0" x="9093"/>
                    </a:lnTo>
                    <a:lnTo>
                      <a:pt y="0" x="8793"/>
                    </a:lnTo>
                    <a:lnTo>
                      <a:pt y="0" x="8493"/>
                    </a:lnTo>
                    <a:lnTo>
                      <a:pt y="0" x="8094"/>
                    </a:lnTo>
                    <a:lnTo>
                      <a:pt y="0" x="7794"/>
                    </a:lnTo>
                    <a:lnTo>
                      <a:pt y="0" x="7394"/>
                    </a:lnTo>
                    <a:lnTo>
                      <a:pt y="0" x="7095"/>
                    </a:lnTo>
                    <a:lnTo>
                      <a:pt y="147" x="6795"/>
                    </a:lnTo>
                    <a:lnTo>
                      <a:pt y="147" x="6395"/>
                    </a:lnTo>
                    <a:lnTo>
                      <a:pt y="293" x="6095"/>
                    </a:lnTo>
                    <a:lnTo>
                      <a:pt y="293" x="5696"/>
                    </a:lnTo>
                    <a:lnTo>
                      <a:pt y="440" x="5296"/>
                    </a:lnTo>
                    <a:lnTo>
                      <a:pt y="440" x="4996"/>
                    </a:lnTo>
                    <a:lnTo>
                      <a:pt y="587" x="4597"/>
                    </a:lnTo>
                    <a:lnTo>
                      <a:pt y="734" x="4197"/>
                    </a:lnTo>
                    <a:lnTo>
                      <a:pt y="1027" x="3797"/>
                    </a:lnTo>
                    <a:lnTo>
                      <a:pt y="1174" x="3498"/>
                    </a:lnTo>
                    <a:lnTo>
                      <a:pt y="1320" x="3098"/>
                    </a:lnTo>
                    <a:lnTo>
                      <a:pt y="1467" x="2698"/>
                    </a:lnTo>
                    <a:lnTo>
                      <a:pt y="1614" x="2299"/>
                    </a:lnTo>
                    <a:lnTo>
                      <a:pt y="1907" x="1899"/>
                    </a:lnTo>
                    <a:lnTo>
                      <a:pt y="2201" x="1499"/>
                    </a:lnTo>
                    <a:lnTo>
                      <a:pt y="2347" x="1100"/>
                    </a:lnTo>
                    <a:lnTo>
                      <a:pt y="2641" x="700"/>
                    </a:lnTo>
                    <a:lnTo>
                      <a:pt y="2934" x="300"/>
                    </a:lnTo>
                    <a:lnTo>
                      <a:pt y="3227" x="0"/>
                    </a:lnTo>
                    <a:lnTo>
                      <a:pt y="3521" x="0"/>
                    </a:lnTo>
                    <a:lnTo>
                      <a:pt y="3668" x="200"/>
                    </a:lnTo>
                    <a:lnTo>
                      <a:pt y="3961" x="400"/>
                    </a:lnTo>
                    <a:lnTo>
                      <a:pt y="4401" x="600"/>
                    </a:lnTo>
                    <a:lnTo>
                      <a:pt y="4841" x="900"/>
                    </a:lnTo>
                    <a:lnTo>
                      <a:pt y="4988" x="1000"/>
                    </a:lnTo>
                    <a:lnTo>
                      <a:pt y="5281" x="1299"/>
                    </a:lnTo>
                    <a:lnTo>
                      <a:pt y="5575" x="1499"/>
                    </a:lnTo>
                    <a:lnTo>
                      <a:pt y="5868" x="1699"/>
                    </a:lnTo>
                    <a:lnTo>
                      <a:pt y="6015" x="1899"/>
                    </a:lnTo>
                    <a:lnTo>
                      <a:pt y="6308" x="2199"/>
                    </a:lnTo>
                    <a:lnTo>
                      <a:pt y="6455" x="2398"/>
                    </a:lnTo>
                    <a:lnTo>
                      <a:pt y="6748" x="2598"/>
                    </a:lnTo>
                    <a:lnTo>
                      <a:pt y="7042" x="2898"/>
                    </a:lnTo>
                    <a:lnTo>
                      <a:pt y="7335" x="3198"/>
                    </a:lnTo>
                    <a:lnTo>
                      <a:pt y="7482" x="3498"/>
                    </a:lnTo>
                    <a:lnTo>
                      <a:pt y="7775" x="3897"/>
                    </a:lnTo>
                    <a:lnTo>
                      <a:pt y="7922" x="4097"/>
                    </a:lnTo>
                    <a:lnTo>
                      <a:pt y="8069" x="4497"/>
                    </a:lnTo>
                    <a:lnTo>
                      <a:pt y="8362" x="4896"/>
                    </a:lnTo>
                    <a:lnTo>
                      <a:pt y="8509" x="5196"/>
                    </a:lnTo>
                    <a:lnTo>
                      <a:pt y="8655" x="5596"/>
                    </a:lnTo>
                    <a:lnTo>
                      <a:pt y="8802" x="5995"/>
                    </a:lnTo>
                    <a:lnTo>
                      <a:pt y="8949" x="6395"/>
                    </a:lnTo>
                    <a:lnTo>
                      <a:pt y="9095" x="6795"/>
                    </a:lnTo>
                    <a:lnTo>
                      <a:pt y="9095" x="7194"/>
                    </a:lnTo>
                    <a:lnTo>
                      <a:pt y="9095" x="7594"/>
                    </a:lnTo>
                    <a:lnTo>
                      <a:pt y="8949" x="8094"/>
                    </a:lnTo>
                    <a:lnTo>
                      <a:pt y="8949" x="8493"/>
                    </a:lnTo>
                    <a:lnTo>
                      <a:pt y="8655" x="8893"/>
                    </a:lnTo>
                    <a:lnTo>
                      <a:pt y="8655" x="9393"/>
                    </a:lnTo>
                    <a:lnTo>
                      <a:pt y="8362" x="9792"/>
                    </a:lnTo>
                    <a:lnTo>
                      <a:pt y="8215" x="10192"/>
                    </a:lnTo>
                    <a:lnTo>
                      <a:pt y="7922" x="10592"/>
                    </a:lnTo>
                    <a:lnTo>
                      <a:pt y="7775" x="10991"/>
                    </a:lnTo>
                    <a:lnTo>
                      <a:pt y="7335" x="11391"/>
                    </a:lnTo>
                    <a:lnTo>
                      <a:pt y="7188" x="11791"/>
                    </a:lnTo>
                    <a:lnTo>
                      <a:pt y="6895" x="12190"/>
                    </a:lnTo>
                    <a:lnTo>
                      <a:pt y="6602" x="12490"/>
                    </a:lnTo>
                    <a:lnTo>
                      <a:pt y="6308" x="12890"/>
                    </a:lnTo>
                    <a:lnTo>
                      <a:pt y="6015" x="13289"/>
                    </a:lnTo>
                    <a:lnTo>
                      <a:pt y="5575" x="13589"/>
                    </a:lnTo>
                    <a:lnTo>
                      <a:pt y="5281" x="13889"/>
                    </a:lnTo>
                    <a:lnTo>
                      <a:pt y="4988" x="14189"/>
                    </a:lnTo>
                    <a:lnTo>
                      <a:pt y="4694" x="14488"/>
                    </a:lnTo>
                    <a:lnTo>
                      <a:pt y="4401" x="14788"/>
                    </a:lnTo>
                    <a:lnTo>
                      <a:pt y="4108" x="15088"/>
                    </a:lnTo>
                    <a:lnTo>
                      <a:pt y="3814" x="15288"/>
                    </a:lnTo>
                    <a:lnTo>
                      <a:pt y="3668" x="15488"/>
                    </a:lnTo>
                    <a:lnTo>
                      <a:pt y="3227" x="15887"/>
                    </a:lnTo>
                    <a:lnTo>
                      <a:pt y="2787" x="16187"/>
                    </a:lnTo>
                    <a:lnTo>
                      <a:pt y="2494" x="16387"/>
                    </a:lnTo>
                    <a:lnTo>
                      <a:pt y="2494" x="16387"/>
                    </a:lnTo>
                    <a:lnTo>
                      <a:pt y="2494" x="1638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48" name="Shape 348"/>
              <p:cNvSpPr/>
              <p:nvPr/>
            </p:nvSpPr>
            <p:spPr>
              <a:xfrm>
                <a:off y="0" x="1453775"/>
                <a:ext cy="1914450" cx="509600"/>
              </a:xfrm>
              <a:custGeom>
                <a:pathLst>
                  <a:path w="20384" extrusionOk="0" h="76578">
                    <a:moveTo>
                      <a:pt y="74523" x="400"/>
                    </a:moveTo>
                    <a:lnTo>
                      <a:pt y="74523" x="400"/>
                    </a:lnTo>
                    <a:lnTo>
                      <a:pt y="74230" x="400"/>
                    </a:lnTo>
                    <a:lnTo>
                      <a:pt y="73790" x="300"/>
                    </a:lnTo>
                    <a:lnTo>
                      <a:pt y="73496" x="300"/>
                    </a:lnTo>
                    <a:lnTo>
                      <a:pt y="73056" x="300"/>
                    </a:lnTo>
                    <a:lnTo>
                      <a:pt y="72763" x="200"/>
                    </a:lnTo>
                    <a:lnTo>
                      <a:pt y="72469" x="200"/>
                    </a:lnTo>
                    <a:lnTo>
                      <a:pt y="72176" x="200"/>
                    </a:lnTo>
                    <a:lnTo>
                      <a:pt y="71736" x="200"/>
                    </a:lnTo>
                    <a:lnTo>
                      <a:pt y="71296" x="100"/>
                    </a:lnTo>
                    <a:lnTo>
                      <a:pt y="71002" x="100"/>
                    </a:lnTo>
                    <a:lnTo>
                      <a:pt y="70562" x="100"/>
                    </a:lnTo>
                    <a:lnTo>
                      <a:pt y="69976" x="100"/>
                    </a:lnTo>
                    <a:lnTo>
                      <a:pt y="69389" x="100"/>
                    </a:lnTo>
                    <a:lnTo>
                      <a:pt y="68949" x="1"/>
                    </a:lnTo>
                    <a:lnTo>
                      <a:pt y="68362" x="1"/>
                    </a:lnTo>
                    <a:lnTo>
                      <a:pt y="67775" x="1"/>
                    </a:lnTo>
                    <a:lnTo>
                      <a:pt y="67188" x="1"/>
                    </a:lnTo>
                    <a:lnTo>
                      <a:pt y="66601" x="1"/>
                    </a:lnTo>
                    <a:lnTo>
                      <a:pt y="66015" x="1"/>
                    </a:lnTo>
                    <a:lnTo>
                      <a:pt y="65281" x="1"/>
                    </a:lnTo>
                    <a:lnTo>
                      <a:pt y="64548" x="1"/>
                    </a:lnTo>
                    <a:lnTo>
                      <a:pt y="63814" x="1"/>
                    </a:lnTo>
                    <a:lnTo>
                      <a:pt y="63227" x="1"/>
                    </a:lnTo>
                    <a:lnTo>
                      <a:pt y="62494" x="1"/>
                    </a:lnTo>
                    <a:lnTo>
                      <a:pt y="61907" x="1"/>
                    </a:lnTo>
                    <a:lnTo>
                      <a:pt y="61174" x="100"/>
                    </a:lnTo>
                    <a:lnTo>
                      <a:pt y="60440" x="100"/>
                    </a:lnTo>
                    <a:lnTo>
                      <a:pt y="59560" x="100"/>
                    </a:lnTo>
                    <a:lnTo>
                      <a:pt y="58826" x="100"/>
                    </a:lnTo>
                    <a:lnTo>
                      <a:pt y="57946" x="200"/>
                    </a:lnTo>
                    <a:lnTo>
                      <a:pt y="57213" x="300"/>
                    </a:lnTo>
                    <a:lnTo>
                      <a:pt y="56333" x="300"/>
                    </a:lnTo>
                    <a:lnTo>
                      <a:pt y="55452" x="300"/>
                    </a:lnTo>
                    <a:lnTo>
                      <a:pt y="54719" x="400"/>
                    </a:lnTo>
                    <a:lnTo>
                      <a:pt y="53839" x="600"/>
                    </a:lnTo>
                    <a:lnTo>
                      <a:pt y="52958" x="600"/>
                    </a:lnTo>
                    <a:lnTo>
                      <a:pt y="52225" x="700"/>
                    </a:lnTo>
                    <a:lnTo>
                      <a:pt y="51345" x="800"/>
                    </a:lnTo>
                    <a:lnTo>
                      <a:pt y="50611" x="1000"/>
                    </a:lnTo>
                    <a:lnTo>
                      <a:pt y="49731" x="1100"/>
                    </a:lnTo>
                    <a:lnTo>
                      <a:pt y="48851" x="1200"/>
                    </a:lnTo>
                    <a:lnTo>
                      <a:pt y="47971" x="1399"/>
                    </a:lnTo>
                    <a:lnTo>
                      <a:pt y="47237" x="1599"/>
                    </a:lnTo>
                    <a:lnTo>
                      <a:pt y="46357" x="1699"/>
                    </a:lnTo>
                    <a:lnTo>
                      <a:pt y="45330" x="1899"/>
                    </a:lnTo>
                    <a:lnTo>
                      <a:pt y="44597" x="2099"/>
                    </a:lnTo>
                    <a:lnTo>
                      <a:pt y="43716" x="2299"/>
                    </a:lnTo>
                    <a:lnTo>
                      <a:pt y="42836" x="2498"/>
                    </a:lnTo>
                    <a:lnTo>
                      <a:pt y="42103" x="2798"/>
                    </a:lnTo>
                    <a:lnTo>
                      <a:pt y="41222" x="2998"/>
                    </a:lnTo>
                    <a:lnTo>
                      <a:pt y="40489" x="3298"/>
                    </a:lnTo>
                    <a:lnTo>
                      <a:pt y="39609" x="3598"/>
                    </a:lnTo>
                    <a:lnTo>
                      <a:pt y="38729" x="3897"/>
                    </a:lnTo>
                    <a:lnTo>
                      <a:pt y="37848" x="4097"/>
                    </a:lnTo>
                    <a:lnTo>
                      <a:pt y="37115" x="4497"/>
                    </a:lnTo>
                    <a:lnTo>
                      <a:pt y="36235" x="4797"/>
                    </a:lnTo>
                    <a:lnTo>
                      <a:pt y="35501" x="5096"/>
                    </a:lnTo>
                    <a:lnTo>
                      <a:pt y="34768" x="5496"/>
                    </a:lnTo>
                    <a:lnTo>
                      <a:pt y="34034" x="5796"/>
                    </a:lnTo>
                    <a:lnTo>
                      <a:pt y="33301" x="6195"/>
                    </a:lnTo>
                    <a:lnTo>
                      <a:pt y="32567" x="6495"/>
                    </a:lnTo>
                    <a:lnTo>
                      <a:pt y="31687" x="6895"/>
                    </a:lnTo>
                    <a:lnTo>
                      <a:pt y="30954" x="7195"/>
                    </a:lnTo>
                    <a:lnTo>
                      <a:pt y="30220" x="7594"/>
                    </a:lnTo>
                    <a:lnTo>
                      <a:pt y="29487" x="7894"/>
                    </a:lnTo>
                    <a:lnTo>
                      <a:pt y="28606" x="8194"/>
                    </a:lnTo>
                    <a:lnTo>
                      <a:pt y="27873" x="8493"/>
                    </a:lnTo>
                    <a:lnTo>
                      <a:pt y="27139" x="8793"/>
                    </a:lnTo>
                    <a:lnTo>
                      <a:pt y="26259" x="9093"/>
                    </a:lnTo>
                    <a:lnTo>
                      <a:pt y="25526" x="9393"/>
                    </a:lnTo>
                    <a:lnTo>
                      <a:pt y="24792" x="9692"/>
                    </a:lnTo>
                    <a:lnTo>
                      <a:pt y="24059" x="9892"/>
                    </a:lnTo>
                    <a:lnTo>
                      <a:pt y="23325" x="10192"/>
                    </a:lnTo>
                    <a:lnTo>
                      <a:pt y="22592" x="10392"/>
                    </a:lnTo>
                    <a:lnTo>
                      <a:pt y="21858" x="10692"/>
                    </a:lnTo>
                    <a:lnTo>
                      <a:pt y="21125" x="10891"/>
                    </a:lnTo>
                    <a:lnTo>
                      <a:pt y="20391" x="11091"/>
                    </a:lnTo>
                    <a:lnTo>
                      <a:pt y="19658" x="11291"/>
                    </a:lnTo>
                    <a:lnTo>
                      <a:pt y="18924" x="11591"/>
                    </a:lnTo>
                    <a:lnTo>
                      <a:pt y="18191" x="11691"/>
                    </a:lnTo>
                    <a:lnTo>
                      <a:pt y="17457" x="11891"/>
                    </a:lnTo>
                    <a:lnTo>
                      <a:pt y="16724" x="12090"/>
                    </a:lnTo>
                    <a:lnTo>
                      <a:pt y="16137" x="12290"/>
                    </a:lnTo>
                    <a:lnTo>
                      <a:pt y="15403" x="12390"/>
                    </a:lnTo>
                    <a:lnTo>
                      <a:pt y="14670" x="12590"/>
                    </a:lnTo>
                    <a:lnTo>
                      <a:pt y="14083" x="12790"/>
                    </a:lnTo>
                    <a:lnTo>
                      <a:pt y="13496" x="12890"/>
                    </a:lnTo>
                    <a:lnTo>
                      <a:pt y="12763" x="12990"/>
                    </a:lnTo>
                    <a:lnTo>
                      <a:pt y="12176" x="13190"/>
                    </a:lnTo>
                    <a:lnTo>
                      <a:pt y="11443" x="13389"/>
                    </a:lnTo>
                    <a:lnTo>
                      <a:pt y="11002" x="13489"/>
                    </a:lnTo>
                    <a:lnTo>
                      <a:pt y="10269" x="13589"/>
                    </a:lnTo>
                    <a:lnTo>
                      <a:pt y="9682" x="13689"/>
                    </a:lnTo>
                    <a:lnTo>
                      <a:pt y="9095" x="13889"/>
                    </a:lnTo>
                    <a:lnTo>
                      <a:pt y="8509" x="13989"/>
                    </a:lnTo>
                    <a:lnTo>
                      <a:pt y="7922" x="14089"/>
                    </a:lnTo>
                    <a:lnTo>
                      <a:pt y="7482" x="14189"/>
                    </a:lnTo>
                    <a:lnTo>
                      <a:pt y="6895" x="14289"/>
                    </a:lnTo>
                    <a:lnTo>
                      <a:pt y="6455" x="14389"/>
                    </a:lnTo>
                    <a:lnTo>
                      <a:pt y="5868" x="14389"/>
                    </a:lnTo>
                    <a:lnTo>
                      <a:pt y="5428" x="14488"/>
                    </a:lnTo>
                    <a:lnTo>
                      <a:pt y="4988" x="14588"/>
                    </a:lnTo>
                    <a:lnTo>
                      <a:pt y="4548" x="14688"/>
                    </a:lnTo>
                    <a:lnTo>
                      <a:pt y="4108" x="14688"/>
                    </a:lnTo>
                    <a:lnTo>
                      <a:pt y="3814" x="14788"/>
                    </a:lnTo>
                    <a:lnTo>
                      <a:pt y="3374" x="14788"/>
                    </a:lnTo>
                    <a:lnTo>
                      <a:pt y="3081" x="14888"/>
                    </a:lnTo>
                    <a:lnTo>
                      <a:pt y="2641" x="14888"/>
                    </a:lnTo>
                    <a:lnTo>
                      <a:pt y="2347" x="14988"/>
                    </a:lnTo>
                    <a:lnTo>
                      <a:pt y="1907" x="14988"/>
                    </a:lnTo>
                    <a:lnTo>
                      <a:pt y="1614" x="15088"/>
                    </a:lnTo>
                    <a:lnTo>
                      <a:pt y="1174" x="15088"/>
                    </a:lnTo>
                    <a:lnTo>
                      <a:pt y="733" x="15188"/>
                    </a:lnTo>
                    <a:lnTo>
                      <a:pt y="293" x="15288"/>
                    </a:lnTo>
                    <a:lnTo>
                      <a:pt y="147" x="15288"/>
                    </a:lnTo>
                    <a:lnTo>
                      <a:pt y="0" x="15288"/>
                    </a:lnTo>
                    <a:lnTo>
                      <a:pt y="0" x="15288"/>
                    </a:lnTo>
                    <a:lnTo>
                      <a:pt y="147" x="15388"/>
                    </a:lnTo>
                    <a:lnTo>
                      <a:pt y="440" x="15488"/>
                    </a:lnTo>
                    <a:lnTo>
                      <a:pt y="880" x="15588"/>
                    </a:lnTo>
                    <a:lnTo>
                      <a:pt y="1320" x="15687"/>
                    </a:lnTo>
                    <a:lnTo>
                      <a:pt y="1907" x="15887"/>
                    </a:lnTo>
                    <a:lnTo>
                      <a:pt y="2347" x="15987"/>
                    </a:lnTo>
                    <a:lnTo>
                      <a:pt y="2641" x="16187"/>
                    </a:lnTo>
                    <a:lnTo>
                      <a:pt y="3081" x="16287"/>
                    </a:lnTo>
                    <a:lnTo>
                      <a:pt y="3521" x="16387"/>
                    </a:lnTo>
                    <a:lnTo>
                      <a:pt y="3961" x="16487"/>
                    </a:lnTo>
                    <a:lnTo>
                      <a:pt y="4401" x="16587"/>
                    </a:lnTo>
                    <a:lnTo>
                      <a:pt y="4841" x="16687"/>
                    </a:lnTo>
                    <a:lnTo>
                      <a:pt y="5428" x="16787"/>
                    </a:lnTo>
                    <a:lnTo>
                      <a:pt y="5868" x="16986"/>
                    </a:lnTo>
                    <a:lnTo>
                      <a:pt y="6308" x="17086"/>
                    </a:lnTo>
                    <a:lnTo>
                      <a:pt y="6895" x="17186"/>
                    </a:lnTo>
                    <a:lnTo>
                      <a:pt y="7482" x="17386"/>
                    </a:lnTo>
                    <a:lnTo>
                      <a:pt y="8068" x="17486"/>
                    </a:lnTo>
                    <a:lnTo>
                      <a:pt y="8802" x="17686"/>
                    </a:lnTo>
                    <a:lnTo>
                      <a:pt y="9389" x="17786"/>
                    </a:lnTo>
                    <a:lnTo>
                      <a:pt y="9976" x="17986"/>
                    </a:lnTo>
                    <a:lnTo>
                      <a:pt y="10709" x="18085"/>
                    </a:lnTo>
                    <a:lnTo>
                      <a:pt y="11296" x="18185"/>
                    </a:lnTo>
                    <a:lnTo>
                      <a:pt y="12029" x="18385"/>
                    </a:lnTo>
                    <a:lnTo>
                      <a:pt y="12910" x="18485"/>
                    </a:lnTo>
                    <a:lnTo>
                      <a:pt y="13643" x="18585"/>
                    </a:lnTo>
                    <a:lnTo>
                      <a:pt y="14377" x="18685"/>
                    </a:lnTo>
                    <a:lnTo>
                      <a:pt y="14963" x="18885"/>
                    </a:lnTo>
                    <a:lnTo>
                      <a:pt y="15697" x="18985"/>
                    </a:lnTo>
                    <a:lnTo>
                      <a:pt y="16430" x="19085"/>
                    </a:lnTo>
                    <a:lnTo>
                      <a:pt y="17311" x="19185"/>
                    </a:lnTo>
                    <a:lnTo>
                      <a:pt y="18044" x="19384"/>
                    </a:lnTo>
                    <a:lnTo>
                      <a:pt y="18924" x="19484"/>
                    </a:lnTo>
                    <a:lnTo>
                      <a:pt y="19804" x="19584"/>
                    </a:lnTo>
                    <a:lnTo>
                      <a:pt y="20538" x="19684"/>
                    </a:lnTo>
                    <a:lnTo>
                      <a:pt y="21418" x="19784"/>
                    </a:lnTo>
                    <a:lnTo>
                      <a:pt y="22445" x="19884"/>
                    </a:lnTo>
                    <a:lnTo>
                      <a:pt y="23178" x="19984"/>
                    </a:lnTo>
                    <a:lnTo>
                      <a:pt y="24059" x="20084"/>
                    </a:lnTo>
                    <a:lnTo>
                      <a:pt y="24939" x="20084"/>
                    </a:lnTo>
                    <a:lnTo>
                      <a:pt y="25966" x="20184"/>
                    </a:lnTo>
                    <a:lnTo>
                      <a:pt y="26846" x="20284"/>
                    </a:lnTo>
                    <a:lnTo>
                      <a:pt y="27726" x="20284"/>
                    </a:lnTo>
                    <a:lnTo>
                      <a:pt y="28606" x="20284"/>
                    </a:lnTo>
                    <a:lnTo>
                      <a:pt y="29487" x="20384"/>
                    </a:lnTo>
                    <a:lnTo>
                      <a:pt y="30367" x="20384"/>
                    </a:lnTo>
                    <a:lnTo>
                      <a:pt y="31394" x="20384"/>
                    </a:lnTo>
                    <a:lnTo>
                      <a:pt y="32274" x="20384"/>
                    </a:lnTo>
                    <a:lnTo>
                      <a:pt y="33301" x="20384"/>
                    </a:lnTo>
                    <a:lnTo>
                      <a:pt y="34034" x="20384"/>
                    </a:lnTo>
                    <a:lnTo>
                      <a:pt y="35061" x="20284"/>
                    </a:lnTo>
                    <a:lnTo>
                      <a:pt y="35941" x="20284"/>
                    </a:lnTo>
                    <a:lnTo>
                      <a:pt y="36968" x="20284"/>
                    </a:lnTo>
                    <a:lnTo>
                      <a:pt y="37995" x="20184"/>
                    </a:lnTo>
                    <a:lnTo>
                      <a:pt y="38875" x="20084"/>
                    </a:lnTo>
                    <a:lnTo>
                      <a:pt y="39902" x="20084"/>
                    </a:lnTo>
                    <a:lnTo>
                      <a:pt y="40929" x="19984"/>
                    </a:lnTo>
                    <a:lnTo>
                      <a:pt y="41369" x="19884"/>
                    </a:lnTo>
                    <a:lnTo>
                      <a:pt y="41956" x="19784"/>
                    </a:lnTo>
                    <a:lnTo>
                      <a:pt y="42396" x="19684"/>
                    </a:lnTo>
                    <a:lnTo>
                      <a:pt y="42983" x="19584"/>
                    </a:lnTo>
                    <a:lnTo>
                      <a:pt y="43423" x="19484"/>
                    </a:lnTo>
                    <a:lnTo>
                      <a:pt y="44010" x="19384"/>
                    </a:lnTo>
                    <a:lnTo>
                      <a:pt y="44450" x="19284"/>
                    </a:lnTo>
                    <a:lnTo>
                      <a:pt y="45037" x="19185"/>
                    </a:lnTo>
                    <a:lnTo>
                      <a:pt y="45477" x="19085"/>
                    </a:lnTo>
                    <a:lnTo>
                      <a:pt y="45917" x="18985"/>
                    </a:lnTo>
                    <a:lnTo>
                      <a:pt y="46357" x="18785"/>
                    </a:lnTo>
                    <a:lnTo>
                      <a:pt y="46944" x="18685"/>
                    </a:lnTo>
                    <a:lnTo>
                      <a:pt y="47384" x="18585"/>
                    </a:lnTo>
                    <a:lnTo>
                      <a:pt y="47971" x="18485"/>
                    </a:lnTo>
                    <a:lnTo>
                      <a:pt y="48411" x="18385"/>
                    </a:lnTo>
                    <a:lnTo>
                      <a:pt y="48998" x="18385"/>
                    </a:lnTo>
                    <a:lnTo>
                      <a:pt y="49438" x="18185"/>
                    </a:lnTo>
                    <a:lnTo>
                      <a:pt y="49878" x="18085"/>
                    </a:lnTo>
                    <a:lnTo>
                      <a:pt y="50465" x="17986"/>
                    </a:lnTo>
                    <a:lnTo>
                      <a:pt y="50905" x="17886"/>
                    </a:lnTo>
                    <a:lnTo>
                      <a:pt y="51491" x="17786"/>
                    </a:lnTo>
                    <a:lnTo>
                      <a:pt y="51932" x="17786"/>
                    </a:lnTo>
                    <a:lnTo>
                      <a:pt y="52372" x="17686"/>
                    </a:lnTo>
                    <a:lnTo>
                      <a:pt y="52812" x="17686"/>
                    </a:lnTo>
                    <a:lnTo>
                      <a:pt y="53399" x="17586"/>
                    </a:lnTo>
                    <a:lnTo>
                      <a:pt y="53839" x="17486"/>
                    </a:lnTo>
                    <a:lnTo>
                      <a:pt y="54279" x="17486"/>
                    </a:lnTo>
                    <a:lnTo>
                      <a:pt y="54866" x="17486"/>
                    </a:lnTo>
                    <a:lnTo>
                      <a:pt y="55452" x="17486"/>
                    </a:lnTo>
                    <a:lnTo>
                      <a:pt y="55892" x="17586"/>
                    </a:lnTo>
                    <a:lnTo>
                      <a:pt y="56479" x="17586"/>
                    </a:lnTo>
                    <a:lnTo>
                      <a:pt y="57066" x="17686"/>
                    </a:lnTo>
                    <a:lnTo>
                      <a:pt y="57066" x="17386"/>
                    </a:lnTo>
                    <a:lnTo>
                      <a:pt y="57359" x="17086"/>
                    </a:lnTo>
                    <a:lnTo>
                      <a:pt y="57506" x="16787"/>
                    </a:lnTo>
                    <a:lnTo>
                      <a:pt y="57653" x="16587"/>
                    </a:lnTo>
                    <a:lnTo>
                      <a:pt y="57800" x="16287"/>
                    </a:lnTo>
                    <a:lnTo>
                      <a:pt y="57946" x="15987"/>
                    </a:lnTo>
                    <a:lnTo>
                      <a:pt y="58240" x="15687"/>
                    </a:lnTo>
                    <a:lnTo>
                      <a:pt y="58386" x="15488"/>
                    </a:lnTo>
                    <a:lnTo>
                      <a:pt y="58533" x="15188"/>
                    </a:lnTo>
                    <a:lnTo>
                      <a:pt y="58680" x="14888"/>
                    </a:lnTo>
                    <a:lnTo>
                      <a:pt y="58973" x="14588"/>
                    </a:lnTo>
                    <a:lnTo>
                      <a:pt y="59120" x="14389"/>
                    </a:lnTo>
                    <a:lnTo>
                      <a:pt y="59267" x="14089"/>
                    </a:lnTo>
                    <a:lnTo>
                      <a:pt y="59560" x="13889"/>
                    </a:lnTo>
                    <a:lnTo>
                      <a:pt y="59707" x="13689"/>
                    </a:lnTo>
                    <a:lnTo>
                      <a:pt y="60000" x="13389"/>
                    </a:lnTo>
                    <a:lnTo>
                      <a:pt y="60147" x="13090"/>
                    </a:lnTo>
                    <a:lnTo>
                      <a:pt y="60293" x="12890"/>
                    </a:lnTo>
                    <a:lnTo>
                      <a:pt y="60587" x="12590"/>
                    </a:lnTo>
                    <a:lnTo>
                      <a:pt y="60733" x="12390"/>
                    </a:lnTo>
                    <a:lnTo>
                      <a:pt y="61027" x="12190"/>
                    </a:lnTo>
                    <a:lnTo>
                      <a:pt y="61174" x="11991"/>
                    </a:lnTo>
                    <a:lnTo>
                      <a:pt y="61467" x="11691"/>
                    </a:lnTo>
                    <a:lnTo>
                      <a:pt y="61760" x="11491"/>
                    </a:lnTo>
                    <a:lnTo>
                      <a:pt y="61907" x="11191"/>
                    </a:lnTo>
                    <a:lnTo>
                      <a:pt y="62200" x="10991"/>
                    </a:lnTo>
                    <a:lnTo>
                      <a:pt y="62494" x="10692"/>
                    </a:lnTo>
                    <a:lnTo>
                      <a:pt y="62787" x="10492"/>
                    </a:lnTo>
                    <a:lnTo>
                      <a:pt y="63081" x="10292"/>
                    </a:lnTo>
                    <a:lnTo>
                      <a:pt y="63374" x="10092"/>
                    </a:lnTo>
                    <a:lnTo>
                      <a:pt y="63814" x="9792"/>
                    </a:lnTo>
                    <a:lnTo>
                      <a:pt y="64108" x="9593"/>
                    </a:lnTo>
                    <a:lnTo>
                      <a:pt y="64401" x="9393"/>
                    </a:lnTo>
                    <a:lnTo>
                      <a:pt y="64988" x="9093"/>
                    </a:lnTo>
                    <a:lnTo>
                      <a:pt y="65428" x="8893"/>
                    </a:lnTo>
                    <a:lnTo>
                      <a:pt y="66015" x="8693"/>
                    </a:lnTo>
                    <a:lnTo>
                      <a:pt y="65721" x="8493"/>
                    </a:lnTo>
                    <a:lnTo>
                      <a:pt y="65575" x="8194"/>
                    </a:lnTo>
                    <a:lnTo>
                      <a:pt y="65428" x="7994"/>
                    </a:lnTo>
                    <a:lnTo>
                      <a:pt y="65281" x="7794"/>
                    </a:lnTo>
                    <a:lnTo>
                      <a:pt y="64988" x="7594"/>
                    </a:lnTo>
                    <a:lnTo>
                      <a:pt y="64841" x="7294"/>
                    </a:lnTo>
                    <a:lnTo>
                      <a:pt y="64694" x="7095"/>
                    </a:lnTo>
                    <a:lnTo>
                      <a:pt y="64401" x="6895"/>
                    </a:lnTo>
                    <a:lnTo>
                      <a:pt y="64254" x="6595"/>
                    </a:lnTo>
                    <a:lnTo>
                      <a:pt y="64108" x="6395"/>
                    </a:lnTo>
                    <a:lnTo>
                      <a:pt y="63961" x="6095"/>
                    </a:lnTo>
                    <a:lnTo>
                      <a:pt y="63814" x="5896"/>
                    </a:lnTo>
                    <a:lnTo>
                      <a:pt y="63374" x="5596"/>
                    </a:lnTo>
                    <a:lnTo>
                      <a:pt y="63081" x="5196"/>
                    </a:lnTo>
                    <a:lnTo>
                      <a:pt y="62641" x="5196"/>
                    </a:lnTo>
                    <a:lnTo>
                      <a:pt y="62200" x="5296"/>
                    </a:lnTo>
                    <a:lnTo>
                      <a:pt y="61760" x="5296"/>
                    </a:lnTo>
                    <a:lnTo>
                      <a:pt y="61320" x="5396"/>
                    </a:lnTo>
                    <a:lnTo>
                      <a:pt y="60733" x="5496"/>
                    </a:lnTo>
                    <a:lnTo>
                      <a:pt y="60147" x="5596"/>
                    </a:lnTo>
                    <a:lnTo>
                      <a:pt y="59707" x="5596"/>
                    </a:lnTo>
                    <a:lnTo>
                      <a:pt y="59120" x="5696"/>
                    </a:lnTo>
                    <a:lnTo>
                      <a:pt y="58680" x="5796"/>
                    </a:lnTo>
                    <a:lnTo>
                      <a:pt y="58093" x="5896"/>
                    </a:lnTo>
                    <a:lnTo>
                      <a:pt y="57506" x="5996"/>
                    </a:lnTo>
                    <a:lnTo>
                      <a:pt y="57066" x="6095"/>
                    </a:lnTo>
                    <a:lnTo>
                      <a:pt y="56479" x="6195"/>
                    </a:lnTo>
                    <a:lnTo>
                      <a:pt y="56039" x="6395"/>
                    </a:lnTo>
                    <a:lnTo>
                      <a:pt y="55452" x="6495"/>
                    </a:lnTo>
                    <a:lnTo>
                      <a:pt y="55012" x="6695"/>
                    </a:lnTo>
                    <a:lnTo>
                      <a:pt y="54425" x="6795"/>
                    </a:lnTo>
                    <a:lnTo>
                      <a:pt y="53839" x="6895"/>
                    </a:lnTo>
                    <a:lnTo>
                      <a:pt y="53399" x="7095"/>
                    </a:lnTo>
                    <a:lnTo>
                      <a:pt y="52812" x="7195"/>
                    </a:lnTo>
                    <a:lnTo>
                      <a:pt y="52372" x="7394"/>
                    </a:lnTo>
                    <a:lnTo>
                      <a:pt y="51785" x="7594"/>
                    </a:lnTo>
                    <a:lnTo>
                      <a:pt y="51345" x="7694"/>
                    </a:lnTo>
                    <a:lnTo>
                      <a:pt y="50905" x="7994"/>
                    </a:lnTo>
                    <a:lnTo>
                      <a:pt y="50465" x="8094"/>
                    </a:lnTo>
                    <a:lnTo>
                      <a:pt y="49878" x="8294"/>
                    </a:lnTo>
                    <a:lnTo>
                      <a:pt y="49438" x="8493"/>
                    </a:lnTo>
                    <a:lnTo>
                      <a:pt y="49144" x="8793"/>
                    </a:lnTo>
                    <a:lnTo>
                      <a:pt y="48557" x="8993"/>
                    </a:lnTo>
                    <a:lnTo>
                      <a:pt y="48264" x="9193"/>
                    </a:lnTo>
                    <a:lnTo>
                      <a:pt y="47824" x="9493"/>
                    </a:lnTo>
                    <a:lnTo>
                      <a:pt y="47531" x="9792"/>
                    </a:lnTo>
                    <a:lnTo>
                      <a:pt y="47090" x="9992"/>
                    </a:lnTo>
                    <a:lnTo>
                      <a:pt y="46650" x="10192"/>
                    </a:lnTo>
                    <a:lnTo>
                      <a:pt y="46357" x="10392"/>
                    </a:lnTo>
                    <a:lnTo>
                      <a:pt y="46064" x="10592"/>
                    </a:lnTo>
                    <a:lnTo>
                      <a:pt y="45623" x="10792"/>
                    </a:lnTo>
                    <a:lnTo>
                      <a:pt y="45330" x="10991"/>
                    </a:lnTo>
                    <a:lnTo>
                      <a:pt y="44890" x="11191"/>
                    </a:lnTo>
                    <a:lnTo>
                      <a:pt y="44597" x="11391"/>
                    </a:lnTo>
                    <a:lnTo>
                      <a:pt y="44156" x="11591"/>
                    </a:lnTo>
                    <a:lnTo>
                      <a:pt y="43716" x="11791"/>
                    </a:lnTo>
                    <a:lnTo>
                      <a:pt y="43423" x="11891"/>
                    </a:lnTo>
                    <a:lnTo>
                      <a:pt y="43130" x="12090"/>
                    </a:lnTo>
                    <a:lnTo>
                      <a:pt y="42689" x="12190"/>
                    </a:lnTo>
                    <a:lnTo>
                      <a:pt y="42249" x="12390"/>
                    </a:lnTo>
                    <a:lnTo>
                      <a:pt y="41956" x="12590"/>
                    </a:lnTo>
                    <a:lnTo>
                      <a:pt y="41516" x="12790"/>
                    </a:lnTo>
                    <a:lnTo>
                      <a:pt y="41222" x="12890"/>
                    </a:lnTo>
                    <a:lnTo>
                      <a:pt y="40782" x="13090"/>
                    </a:lnTo>
                    <a:lnTo>
                      <a:pt y="40342" x="13190"/>
                    </a:lnTo>
                    <a:lnTo>
                      <a:pt y="39902" x="13389"/>
                    </a:lnTo>
                    <a:lnTo>
                      <a:pt y="39609" x="13489"/>
                    </a:lnTo>
                    <a:lnTo>
                      <a:pt y="39169" x="13689"/>
                    </a:lnTo>
                    <a:lnTo>
                      <a:pt y="38875" x="13789"/>
                    </a:lnTo>
                    <a:lnTo>
                      <a:pt y="38435" x="13989"/>
                    </a:lnTo>
                    <a:lnTo>
                      <a:pt y="38142" x="14089"/>
                    </a:lnTo>
                    <a:lnTo>
                      <a:pt y="37702" x="14189"/>
                    </a:lnTo>
                    <a:lnTo>
                      <a:pt y="37408" x="14389"/>
                    </a:lnTo>
                    <a:lnTo>
                      <a:pt y="36968" x="14488"/>
                    </a:lnTo>
                    <a:lnTo>
                      <a:pt y="36675" x="14588"/>
                    </a:lnTo>
                    <a:lnTo>
                      <a:pt y="36235" x="14688"/>
                    </a:lnTo>
                    <a:lnTo>
                      <a:pt y="35941" x="14788"/>
                    </a:lnTo>
                    <a:lnTo>
                      <a:pt y="35648" x="14988"/>
                    </a:lnTo>
                    <a:lnTo>
                      <a:pt y="35355" x="14988"/>
                    </a:lnTo>
                    <a:lnTo>
                      <a:pt y="34914" x="15088"/>
                    </a:lnTo>
                    <a:lnTo>
                      <a:pt y="34621" x="15188"/>
                    </a:lnTo>
                    <a:lnTo>
                      <a:pt y="34328" x="15288"/>
                    </a:lnTo>
                    <a:lnTo>
                      <a:pt y="33741" x="15488"/>
                    </a:lnTo>
                    <a:lnTo>
                      <a:pt y="33154" x="15687"/>
                    </a:lnTo>
                    <a:lnTo>
                      <a:pt y="32567" x="15787"/>
                    </a:lnTo>
                    <a:lnTo>
                      <a:pt y="32127" x="15887"/>
                    </a:lnTo>
                    <a:lnTo>
                      <a:pt y="31540" x="15987"/>
                    </a:lnTo>
                    <a:lnTo>
                      <a:pt y="31100" x="16187"/>
                    </a:lnTo>
                    <a:lnTo>
                      <a:pt y="30660" x="16187"/>
                    </a:lnTo>
                    <a:lnTo>
                      <a:pt y="30367" x="16287"/>
                    </a:lnTo>
                    <a:lnTo>
                      <a:pt y="30073" x="16387"/>
                    </a:lnTo>
                    <a:lnTo>
                      <a:pt y="29780" x="16487"/>
                    </a:lnTo>
                    <a:lnTo>
                      <a:pt y="29487" x="16587"/>
                    </a:lnTo>
                    <a:lnTo>
                      <a:pt y="29340" x="16587"/>
                    </a:lnTo>
                    <a:lnTo>
                      <a:pt y="28900" x="15288"/>
                    </a:lnTo>
                    <a:lnTo>
                      <a:pt y="29046" x="15188"/>
                    </a:lnTo>
                    <a:lnTo>
                      <a:pt y="29340" x="15088"/>
                    </a:lnTo>
                    <a:lnTo>
                      <a:pt y="29487" x="14988"/>
                    </a:lnTo>
                    <a:lnTo>
                      <a:pt y="29927" x="14988"/>
                    </a:lnTo>
                    <a:lnTo>
                      <a:pt y="30220" x="14788"/>
                    </a:lnTo>
                    <a:lnTo>
                      <a:pt y="30660" x="14788"/>
                    </a:lnTo>
                    <a:lnTo>
                      <a:pt y="30954" x="14588"/>
                    </a:lnTo>
                    <a:lnTo>
                      <a:pt y="31394" x="14488"/>
                    </a:lnTo>
                    <a:lnTo>
                      <a:pt y="31980" x="14289"/>
                    </a:lnTo>
                    <a:lnTo>
                      <a:pt y="32421" x="14189"/>
                    </a:lnTo>
                    <a:lnTo>
                      <a:pt y="33007" x="13989"/>
                    </a:lnTo>
                    <a:lnTo>
                      <a:pt y="33594" x="13789"/>
                    </a:lnTo>
                    <a:lnTo>
                      <a:pt y="34034" x="13689"/>
                    </a:lnTo>
                    <a:lnTo>
                      <a:pt y="34768" x="13489"/>
                    </a:lnTo>
                    <a:lnTo>
                      <a:pt y="35355" x="13289"/>
                    </a:lnTo>
                    <a:lnTo>
                      <a:pt y="35941" x="12990"/>
                    </a:lnTo>
                    <a:lnTo>
                      <a:pt y="36235" x="12890"/>
                    </a:lnTo>
                    <a:lnTo>
                      <a:pt y="36528" x="12790"/>
                    </a:lnTo>
                    <a:lnTo>
                      <a:pt y="36968" x="12590"/>
                    </a:lnTo>
                    <a:lnTo>
                      <a:pt y="37262" x="12590"/>
                    </a:lnTo>
                    <a:lnTo>
                      <a:pt y="37848" x="12290"/>
                    </a:lnTo>
                    <a:lnTo>
                      <a:pt y="38582" x="11991"/>
                    </a:lnTo>
                    <a:lnTo>
                      <a:pt y="38875" x="11891"/>
                    </a:lnTo>
                    <a:lnTo>
                      <a:pt y="39169" x="11791"/>
                    </a:lnTo>
                    <a:lnTo>
                      <a:pt y="39609" x="11591"/>
                    </a:lnTo>
                    <a:lnTo>
                      <a:pt y="39902" x="11491"/>
                    </a:lnTo>
                    <a:lnTo>
                      <a:pt y="40489" x="11191"/>
                    </a:lnTo>
                    <a:lnTo>
                      <a:pt y="41222" x="10891"/>
                    </a:lnTo>
                    <a:lnTo>
                      <a:pt y="41516" x="10692"/>
                    </a:lnTo>
                    <a:lnTo>
                      <a:pt y="41809" x="10492"/>
                    </a:lnTo>
                    <a:lnTo>
                      <a:pt y="42103" x="10392"/>
                    </a:lnTo>
                    <a:lnTo>
                      <a:pt y="42396" x="10192"/>
                    </a:lnTo>
                    <a:lnTo>
                      <a:pt y="42983" x="9892"/>
                    </a:lnTo>
                    <a:lnTo>
                      <a:pt y="43570" x="9593"/>
                    </a:lnTo>
                    <a:lnTo>
                      <a:pt y="44010" x="9193"/>
                    </a:lnTo>
                    <a:lnTo>
                      <a:pt y="44743" x="8893"/>
                    </a:lnTo>
                    <a:lnTo>
                      <a:pt y="45037" x="8593"/>
                    </a:lnTo>
                    <a:lnTo>
                      <a:pt y="45477" x="8294"/>
                    </a:lnTo>
                    <a:lnTo>
                      <a:pt y="45917" x="7994"/>
                    </a:lnTo>
                    <a:lnTo>
                      <a:pt y="46357" x="7694"/>
                    </a:lnTo>
                    <a:lnTo>
                      <a:pt y="46650" x="7494"/>
                    </a:lnTo>
                    <a:lnTo>
                      <a:pt y="47237" x="7195"/>
                    </a:lnTo>
                    <a:lnTo>
                      <a:pt y="47677" x="6995"/>
                    </a:lnTo>
                    <a:lnTo>
                      <a:pt y="48117" x="6795"/>
                    </a:lnTo>
                    <a:lnTo>
                      <a:pt y="48557" x="6495"/>
                    </a:lnTo>
                    <a:lnTo>
                      <a:pt y="48998" x="6295"/>
                    </a:lnTo>
                    <a:lnTo>
                      <a:pt y="49584" x="6095"/>
                    </a:lnTo>
                    <a:lnTo>
                      <a:pt y="50024" x="5896"/>
                    </a:lnTo>
                    <a:lnTo>
                      <a:pt y="50611" x="5696"/>
                    </a:lnTo>
                    <a:lnTo>
                      <a:pt y="51051" x="5596"/>
                    </a:lnTo>
                    <a:lnTo>
                      <a:pt y="51638" x="5396"/>
                    </a:lnTo>
                    <a:lnTo>
                      <a:pt y="52225" x="5296"/>
                    </a:lnTo>
                    <a:lnTo>
                      <a:pt y="52665" x="5096"/>
                    </a:lnTo>
                    <a:lnTo>
                      <a:pt y="53105" x="4996"/>
                    </a:lnTo>
                    <a:lnTo>
                      <a:pt y="53545" x="4797"/>
                    </a:lnTo>
                    <a:lnTo>
                      <a:pt y="54132" x="4697"/>
                    </a:lnTo>
                    <a:lnTo>
                      <a:pt y="54572" x="4597"/>
                    </a:lnTo>
                    <a:lnTo>
                      <a:pt y="55012" x="4497"/>
                    </a:lnTo>
                    <a:lnTo>
                      <a:pt y="55599" x="4297"/>
                    </a:lnTo>
                    <a:lnTo>
                      <a:pt y="56186" x="4297"/>
                    </a:lnTo>
                    <a:lnTo>
                      <a:pt y="56626" x="4097"/>
                    </a:lnTo>
                    <a:lnTo>
                      <a:pt y="57213" x="3997"/>
                    </a:lnTo>
                    <a:lnTo>
                      <a:pt y="57653" x="3897"/>
                    </a:lnTo>
                    <a:lnTo>
                      <a:pt y="58240" x="3897"/>
                    </a:lnTo>
                    <a:lnTo>
                      <a:pt y="58680" x="3797"/>
                    </a:lnTo>
                    <a:lnTo>
                      <a:pt y="59267" x="3697"/>
                    </a:lnTo>
                    <a:lnTo>
                      <a:pt y="59707" x="3598"/>
                    </a:lnTo>
                    <a:lnTo>
                      <a:pt y="60293" x="3598"/>
                    </a:lnTo>
                    <a:lnTo>
                      <a:pt y="60587" x="3598"/>
                    </a:lnTo>
                    <a:lnTo>
                      <a:pt y="61174" x="3498"/>
                    </a:lnTo>
                    <a:lnTo>
                      <a:pt y="61614" x="3398"/>
                    </a:lnTo>
                    <a:lnTo>
                      <a:pt y="62054" x="3398"/>
                    </a:lnTo>
                    <a:lnTo>
                      <a:pt y="62347" x="3398"/>
                    </a:lnTo>
                    <a:lnTo>
                      <a:pt y="62787" x="3298"/>
                    </a:lnTo>
                    <a:lnTo>
                      <a:pt y="63227" x="3298"/>
                    </a:lnTo>
                    <a:lnTo>
                      <a:pt y="63814" x="3298"/>
                    </a:lnTo>
                    <a:lnTo>
                      <a:pt y="64108" x="3198"/>
                    </a:lnTo>
                    <a:lnTo>
                      <a:pt y="64548" x="3198"/>
                    </a:lnTo>
                    <a:lnTo>
                      <a:pt y="64841" x="3198"/>
                    </a:lnTo>
                    <a:lnTo>
                      <a:pt y="65281" x="3198"/>
                    </a:lnTo>
                    <a:lnTo>
                      <a:pt y="65575" x="3198"/>
                    </a:lnTo>
                    <a:lnTo>
                      <a:pt y="66015" x="3198"/>
                    </a:lnTo>
                    <a:lnTo>
                      <a:pt y="66308" x="3198"/>
                    </a:lnTo>
                    <a:lnTo>
                      <a:pt y="66748" x="3198"/>
                    </a:lnTo>
                    <a:lnTo>
                      <a:pt y="67188" x="3098"/>
                    </a:lnTo>
                    <a:lnTo>
                      <a:pt y="67775" x="3098"/>
                    </a:lnTo>
                    <a:lnTo>
                      <a:pt y="68215" x="3098"/>
                    </a:lnTo>
                    <a:lnTo>
                      <a:pt y="68655" x="3198"/>
                    </a:lnTo>
                    <a:lnTo>
                      <a:pt y="69095" x="3198"/>
                    </a:lnTo>
                    <a:lnTo>
                      <a:pt y="69389" x="3198"/>
                    </a:lnTo>
                    <a:lnTo>
                      <a:pt y="69829" x="4697"/>
                    </a:lnTo>
                    <a:lnTo>
                      <a:pt y="69682" x="4697"/>
                    </a:lnTo>
                    <a:lnTo>
                      <a:pt y="69389" x="4697"/>
                    </a:lnTo>
                    <a:lnTo>
                      <a:pt y="69095" x="4697"/>
                    </a:lnTo>
                    <a:lnTo>
                      <a:pt y="68802" x="4697"/>
                    </a:lnTo>
                    <a:lnTo>
                      <a:pt y="68509" x="4697"/>
                    </a:lnTo>
                    <a:lnTo>
                      <a:pt y="68215" x="4697"/>
                    </a:lnTo>
                    <a:lnTo>
                      <a:pt y="67775" x="4697"/>
                    </a:lnTo>
                    <a:lnTo>
                      <a:pt y="67335" x="4797"/>
                    </a:lnTo>
                    <a:lnTo>
                      <a:pt y="66895" x="4797"/>
                    </a:lnTo>
                    <a:lnTo>
                      <a:pt y="66455" x="4797"/>
                    </a:lnTo>
                    <a:lnTo>
                      <a:pt y="65868" x="4797"/>
                    </a:lnTo>
                    <a:lnTo>
                      <a:pt y="65281" x="4896"/>
                    </a:lnTo>
                    <a:lnTo>
                      <a:pt y="64694" x="4996"/>
                    </a:lnTo>
                    <a:lnTo>
                      <a:pt y="64108" x="5096"/>
                    </a:lnTo>
                    <a:lnTo>
                      <a:pt y="64401" x="5396"/>
                    </a:lnTo>
                    <a:lnTo>
                      <a:pt y="64694" x="5796"/>
                    </a:lnTo>
                    <a:lnTo>
                      <a:pt y="64841" x="5996"/>
                    </a:lnTo>
                    <a:lnTo>
                      <a:pt y="65134" x="6195"/>
                    </a:lnTo>
                    <a:lnTo>
                      <a:pt y="65281" x="6495"/>
                    </a:lnTo>
                    <a:lnTo>
                      <a:pt y="65428" x="6695"/>
                    </a:lnTo>
                    <a:lnTo>
                      <a:pt y="65575" x="6895"/>
                    </a:lnTo>
                    <a:lnTo>
                      <a:pt y="65721" x="7095"/>
                    </a:lnTo>
                    <a:lnTo>
                      <a:pt y="65868" x="7394"/>
                    </a:lnTo>
                    <a:lnTo>
                      <a:pt y="66161" x="7594"/>
                    </a:lnTo>
                    <a:lnTo>
                      <a:pt y="66455" x="7994"/>
                    </a:lnTo>
                    <a:lnTo>
                      <a:pt y="66748" x="8394"/>
                    </a:lnTo>
                    <a:lnTo>
                      <a:pt y="67042" x="8194"/>
                    </a:lnTo>
                    <a:lnTo>
                      <a:pt y="67482" x="8094"/>
                    </a:lnTo>
                    <a:lnTo>
                      <a:pt y="67922" x="7994"/>
                    </a:lnTo>
                    <a:lnTo>
                      <a:pt y="68362" x="7794"/>
                    </a:lnTo>
                    <a:lnTo>
                      <a:pt y="68655" x="7694"/>
                    </a:lnTo>
                    <a:lnTo>
                      <a:pt y="69095" x="7594"/>
                    </a:lnTo>
                    <a:lnTo>
                      <a:pt y="69535" x="7494"/>
                    </a:lnTo>
                    <a:lnTo>
                      <a:pt y="69976" x="7394"/>
                    </a:lnTo>
                    <a:lnTo>
                      <a:pt y="70416" x="7294"/>
                    </a:lnTo>
                    <a:lnTo>
                      <a:pt y="70856" x="7195"/>
                    </a:lnTo>
                    <a:lnTo>
                      <a:pt y="71149" x="7095"/>
                    </a:lnTo>
                    <a:lnTo>
                      <a:pt y="71589" x="7095"/>
                    </a:lnTo>
                    <a:lnTo>
                      <a:pt y="71883" x="6995"/>
                    </a:lnTo>
                    <a:lnTo>
                      <a:pt y="72323" x="6895"/>
                    </a:lnTo>
                    <a:lnTo>
                      <a:pt y="72763" x="6895"/>
                    </a:lnTo>
                    <a:lnTo>
                      <a:pt y="73203" x="6795"/>
                    </a:lnTo>
                    <a:lnTo>
                      <a:pt y="73496" x="6695"/>
                    </a:lnTo>
                    <a:lnTo>
                      <a:pt y="73790" x="6695"/>
                    </a:lnTo>
                    <a:lnTo>
                      <a:pt y="74083" x="6595"/>
                    </a:lnTo>
                    <a:lnTo>
                      <a:pt y="74523" x="6595"/>
                    </a:lnTo>
                    <a:lnTo>
                      <a:pt y="75110" x="6495"/>
                    </a:lnTo>
                    <a:lnTo>
                      <a:pt y="75550" x="6495"/>
                    </a:lnTo>
                    <a:lnTo>
                      <a:pt y="75990" x="6395"/>
                    </a:lnTo>
                    <a:lnTo>
                      <a:pt y="76284" x="6395"/>
                    </a:lnTo>
                    <a:lnTo>
                      <a:pt y="76430" x="6395"/>
                    </a:lnTo>
                    <a:lnTo>
                      <a:pt y="76577" x="6395"/>
                    </a:lnTo>
                    <a:lnTo>
                      <a:pt y="74523" x="400"/>
                    </a:lnTo>
                    <a:lnTo>
                      <a:pt y="74523" x="4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49" name="Shape 349"/>
              <p:cNvSpPr/>
              <p:nvPr/>
            </p:nvSpPr>
            <p:spPr>
              <a:xfrm>
                <a:off y="2002425" x="836800"/>
                <a:ext cy="539150" cx="412175"/>
              </a:xfrm>
              <a:custGeom>
                <a:pathLst>
                  <a:path w="16487" extrusionOk="0" h="21566">
                    <a:moveTo>
                      <a:pt y="1" x="0"/>
                    </a:moveTo>
                    <a:lnTo>
                      <a:pt y="588" x="300"/>
                    </a:lnTo>
                    <a:lnTo>
                      <a:pt y="1028" x="700"/>
                    </a:lnTo>
                    <a:lnTo>
                      <a:pt y="1468" x="899"/>
                    </a:lnTo>
                    <a:lnTo>
                      <a:pt y="2055" x="1299"/>
                    </a:lnTo>
                    <a:lnTo>
                      <a:pt y="2641" x="1599"/>
                    </a:lnTo>
                    <a:lnTo>
                      <a:pt y="3228" x="1899"/>
                    </a:lnTo>
                    <a:lnTo>
                      <a:pt y="3815" x="2198"/>
                    </a:lnTo>
                    <a:lnTo>
                      <a:pt y="4402" x="2498"/>
                    </a:lnTo>
                    <a:lnTo>
                      <a:pt y="4989" x="2798"/>
                    </a:lnTo>
                    <a:lnTo>
                      <a:pt y="5722" x="3098"/>
                    </a:lnTo>
                    <a:lnTo>
                      <a:pt y="6309" x="3397"/>
                    </a:lnTo>
                    <a:lnTo>
                      <a:pt y="6896" x="3697"/>
                    </a:lnTo>
                    <a:lnTo>
                      <a:pt y="7482" x="3897"/>
                    </a:lnTo>
                    <a:lnTo>
                      <a:pt y="8216" x="4197"/>
                    </a:lnTo>
                    <a:lnTo>
                      <a:pt y="8509" x="4396"/>
                    </a:lnTo>
                    <a:lnTo>
                      <a:pt y="8949" x="4496"/>
                    </a:lnTo>
                    <a:lnTo>
                      <a:pt y="9243" x="4696"/>
                    </a:lnTo>
                    <a:lnTo>
                      <a:pt y="9683" x="4796"/>
                    </a:lnTo>
                    <a:lnTo>
                      <a:pt y="9976" x="4896"/>
                    </a:lnTo>
                    <a:lnTo>
                      <a:pt y="10270" x="4996"/>
                    </a:lnTo>
                    <a:lnTo>
                      <a:pt y="10563" x="5096"/>
                    </a:lnTo>
                    <a:lnTo>
                      <a:pt y="10857" x="5296"/>
                    </a:lnTo>
                    <a:lnTo>
                      <a:pt y="11297" x="5396"/>
                    </a:lnTo>
                    <a:lnTo>
                      <a:pt y="11590" x="5496"/>
                    </a:lnTo>
                    <a:lnTo>
                      <a:pt y="11883" x="5695"/>
                    </a:lnTo>
                    <a:lnTo>
                      <a:pt y="12324" x="5795"/>
                    </a:lnTo>
                    <a:lnTo>
                      <a:pt y="12617" x="5895"/>
                    </a:lnTo>
                    <a:lnTo>
                      <a:pt y="13057" x="6095"/>
                    </a:lnTo>
                    <a:lnTo>
                      <a:pt y="13350" x="6195"/>
                    </a:lnTo>
                    <a:lnTo>
                      <a:pt y="13791" x="6395"/>
                    </a:lnTo>
                    <a:lnTo>
                      <a:pt y="14084" x="6495"/>
                    </a:lnTo>
                    <a:lnTo>
                      <a:pt y="14524" x="6595"/>
                    </a:lnTo>
                    <a:lnTo>
                      <a:pt y="14817" x="6695"/>
                    </a:lnTo>
                    <a:lnTo>
                      <a:pt y="15258" x="6894"/>
                    </a:lnTo>
                    <a:lnTo>
                      <a:pt y="15551" x="6994"/>
                    </a:lnTo>
                    <a:lnTo>
                      <a:pt y="15991" x="7094"/>
                    </a:lnTo>
                    <a:lnTo>
                      <a:pt y="16284" x="7194"/>
                    </a:lnTo>
                    <a:lnTo>
                      <a:pt y="16725" x="7294"/>
                    </a:lnTo>
                    <a:lnTo>
                      <a:pt y="17018" x="7494"/>
                    </a:lnTo>
                    <a:lnTo>
                      <a:pt y="17458" x="7594"/>
                    </a:lnTo>
                    <a:lnTo>
                      <a:pt y="17898" x="7694"/>
                    </a:lnTo>
                    <a:lnTo>
                      <a:pt y="18338" x="7794"/>
                    </a:lnTo>
                    <a:lnTo>
                      <a:pt y="18778" x="7894"/>
                    </a:lnTo>
                    <a:lnTo>
                      <a:pt y="19072" x="7993"/>
                    </a:lnTo>
                    <a:lnTo>
                      <a:pt y="19512" x="8093"/>
                    </a:lnTo>
                    <a:lnTo>
                      <a:pt y="19952" x="8293"/>
                    </a:lnTo>
                    <a:lnTo>
                      <a:pt y="20245" x="8393"/>
                    </a:lnTo>
                    <a:lnTo>
                      <a:pt y="20685" x="8493"/>
                    </a:lnTo>
                    <a:lnTo>
                      <a:pt y="21125" x="8593"/>
                    </a:lnTo>
                    <a:lnTo>
                      <a:pt y="21566" x="8793"/>
                    </a:lnTo>
                    <a:lnTo>
                      <a:pt y="21566" x="16486"/>
                    </a:lnTo>
                    <a:lnTo>
                      <a:pt y="21272" x="16287"/>
                    </a:lnTo>
                    <a:lnTo>
                      <a:pt y="20832" x="16087"/>
                    </a:lnTo>
                    <a:lnTo>
                      <a:pt y="20392" x="15887"/>
                    </a:lnTo>
                    <a:lnTo>
                      <a:pt y="19952" x="15687"/>
                    </a:lnTo>
                    <a:lnTo>
                      <a:pt y="19659" x="15487"/>
                    </a:lnTo>
                    <a:lnTo>
                      <a:pt y="19218" x="15287"/>
                    </a:lnTo>
                    <a:lnTo>
                      <a:pt y="18778" x="15088"/>
                    </a:lnTo>
                    <a:lnTo>
                      <a:pt y="18338" x="14988"/>
                    </a:lnTo>
                    <a:lnTo>
                      <a:pt y="17898" x="14788"/>
                    </a:lnTo>
                    <a:lnTo>
                      <a:pt y="17458" x="14588"/>
                    </a:lnTo>
                    <a:lnTo>
                      <a:pt y="17018" x="14488"/>
                    </a:lnTo>
                    <a:lnTo>
                      <a:pt y="16725" x="14288"/>
                    </a:lnTo>
                    <a:lnTo>
                      <a:pt y="16138" x="14188"/>
                    </a:lnTo>
                    <a:lnTo>
                      <a:pt y="15844" x="14088"/>
                    </a:lnTo>
                    <a:lnTo>
                      <a:pt y="15258" x="13988"/>
                    </a:lnTo>
                    <a:lnTo>
                      <a:pt y="14817" x="13889"/>
                    </a:lnTo>
                    <a:lnTo>
                      <a:pt y="14377" x="13689"/>
                    </a:lnTo>
                    <a:lnTo>
                      <a:pt y="13791" x="13489"/>
                    </a:lnTo>
                    <a:lnTo>
                      <a:pt y="13350" x="13389"/>
                    </a:lnTo>
                    <a:lnTo>
                      <a:pt y="12910" x="13189"/>
                    </a:lnTo>
                    <a:lnTo>
                      <a:pt y="12470" x="12989"/>
                    </a:lnTo>
                    <a:lnTo>
                      <a:pt y="12030" x="12889"/>
                    </a:lnTo>
                    <a:lnTo>
                      <a:pt y="11590" x="12690"/>
                    </a:lnTo>
                    <a:lnTo>
                      <a:pt y="11297" x="12590"/>
                    </a:lnTo>
                    <a:lnTo>
                      <a:pt y="10710" x="12390"/>
                    </a:lnTo>
                    <a:lnTo>
                      <a:pt y="10270" x="12190"/>
                    </a:lnTo>
                    <a:lnTo>
                      <a:pt y="9976" x="11990"/>
                    </a:lnTo>
                    <a:lnTo>
                      <a:pt y="9683" x="11890"/>
                    </a:lnTo>
                    <a:lnTo>
                      <a:pt y="9243" x="11590"/>
                    </a:lnTo>
                    <a:lnTo>
                      <a:pt y="8949" x="11391"/>
                    </a:lnTo>
                    <a:lnTo>
                      <a:pt y="8509" x="11191"/>
                    </a:lnTo>
                    <a:lnTo>
                      <a:pt y="8216" x="11091"/>
                    </a:lnTo>
                    <a:lnTo>
                      <a:pt y="7923" x="10891"/>
                    </a:lnTo>
                    <a:lnTo>
                      <a:pt y="7482" x="10691"/>
                    </a:lnTo>
                    <a:lnTo>
                      <a:pt y="7189" x="10491"/>
                    </a:lnTo>
                    <a:lnTo>
                      <a:pt y="6896" x="10292"/>
                    </a:lnTo>
                    <a:lnTo>
                      <a:pt y="6309" x="9892"/>
                    </a:lnTo>
                    <a:lnTo>
                      <a:pt y="5722" x="9492"/>
                    </a:lnTo>
                    <a:lnTo>
                      <a:pt y="5429" x="9192"/>
                    </a:lnTo>
                    <a:lnTo>
                      <a:pt y="5135" x="8993"/>
                    </a:lnTo>
                    <a:lnTo>
                      <a:pt y="4842" x="8793"/>
                    </a:lnTo>
                    <a:lnTo>
                      <a:pt y="4695" x="8593"/>
                    </a:lnTo>
                    <a:lnTo>
                      <a:pt y="4402" x="8293"/>
                    </a:lnTo>
                    <a:lnTo>
                      <a:pt y="4108" x="8093"/>
                    </a:lnTo>
                    <a:lnTo>
                      <a:pt y="3962" x="7894"/>
                    </a:lnTo>
                    <a:lnTo>
                      <a:pt y="3815" x="7694"/>
                    </a:lnTo>
                    <a:lnTo>
                      <a:pt y="3522" x="7394"/>
                    </a:lnTo>
                    <a:lnTo>
                      <a:pt y="3375" x="7194"/>
                    </a:lnTo>
                    <a:lnTo>
                      <a:pt y="3081" x="6894"/>
                    </a:lnTo>
                    <a:lnTo>
                      <a:pt y="2935" x="6695"/>
                    </a:lnTo>
                    <a:lnTo>
                      <a:pt y="2788" x="6395"/>
                    </a:lnTo>
                    <a:lnTo>
                      <a:pt y="2641" x="6195"/>
                    </a:lnTo>
                    <a:lnTo>
                      <a:pt y="2495" x="5895"/>
                    </a:lnTo>
                    <a:lnTo>
                      <a:pt y="2201" x="5695"/>
                    </a:lnTo>
                    <a:lnTo>
                      <a:pt y="2055" x="5496"/>
                    </a:lnTo>
                    <a:lnTo>
                      <a:pt y="1908" x="5196"/>
                    </a:lnTo>
                    <a:lnTo>
                      <a:pt y="1761" x="4996"/>
                    </a:lnTo>
                    <a:lnTo>
                      <a:pt y="1614" x="4696"/>
                    </a:lnTo>
                    <a:lnTo>
                      <a:pt y="1468" x="4496"/>
                    </a:lnTo>
                    <a:lnTo>
                      <a:pt y="1321" x="4297"/>
                    </a:lnTo>
                    <a:lnTo>
                      <a:pt y="1174" x="3997"/>
                    </a:lnTo>
                    <a:lnTo>
                      <a:pt y="1174" x="3797"/>
                    </a:lnTo>
                    <a:lnTo>
                      <a:pt y="1028" x="3597"/>
                    </a:lnTo>
                    <a:lnTo>
                      <a:pt y="881" x="3397"/>
                    </a:lnTo>
                    <a:lnTo>
                      <a:pt y="881" x="3098"/>
                    </a:lnTo>
                    <a:lnTo>
                      <a:pt y="734" x="2898"/>
                    </a:lnTo>
                    <a:lnTo>
                      <a:pt y="588" x="2598"/>
                    </a:lnTo>
                    <a:lnTo>
                      <a:pt y="588" x="2398"/>
                    </a:lnTo>
                    <a:lnTo>
                      <a:pt y="441" x="2098"/>
                    </a:lnTo>
                    <a:lnTo>
                      <a:pt y="441" x="1899"/>
                    </a:lnTo>
                    <a:lnTo>
                      <a:pt y="294" x="1599"/>
                    </a:lnTo>
                    <a:lnTo>
                      <a:pt y="294" x="1399"/>
                    </a:lnTo>
                    <a:lnTo>
                      <a:pt y="148" x="1099"/>
                    </a:lnTo>
                    <a:lnTo>
                      <a:pt y="148" x="899"/>
                    </a:lnTo>
                    <a:lnTo>
                      <a:pt y="148" x="700"/>
                    </a:lnTo>
                    <a:lnTo>
                      <a:pt y="1" x="500"/>
                    </a:lnTo>
                    <a:lnTo>
                      <a:pt y="1" x="200"/>
                    </a:lnTo>
                    <a:lnTo>
                      <a:pt y="1" x="0"/>
                    </a:lnTo>
                    <a:lnTo>
                      <a:pt y="1" x="0"/>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350" name="Shape 350"/>
              <p:cNvSpPr/>
              <p:nvPr/>
            </p:nvSpPr>
            <p:spPr>
              <a:xfrm>
                <a:off y="1712700" x="936700"/>
                <a:ext cy="99050" cx="52500"/>
              </a:xfrm>
              <a:custGeom>
                <a:pathLst>
                  <a:path w="2100" extrusionOk="0" h="3962">
                    <a:moveTo>
                      <a:pt y="3961" x="1100"/>
                    </a:moveTo>
                    <a:lnTo>
                      <a:pt y="3961" x="1400"/>
                    </a:lnTo>
                    <a:lnTo>
                      <a:pt y="3668" x="1699"/>
                    </a:lnTo>
                    <a:lnTo>
                      <a:pt y="3228" x="1899"/>
                    </a:lnTo>
                    <a:lnTo>
                      <a:pt y="2788" x="2099"/>
                    </a:lnTo>
                    <a:lnTo>
                      <a:pt y="2348" x="2099"/>
                    </a:lnTo>
                    <a:lnTo>
                      <a:pt y="2054" x="2099"/>
                    </a:lnTo>
                    <a:lnTo>
                      <a:pt y="1614" x="2099"/>
                    </a:lnTo>
                    <a:lnTo>
                      <a:pt y="1321" x="1999"/>
                    </a:lnTo>
                    <a:lnTo>
                      <a:pt y="881" x="1899"/>
                    </a:lnTo>
                    <a:lnTo>
                      <a:pt y="441" x="1699"/>
                    </a:lnTo>
                    <a:lnTo>
                      <a:pt y="147" x="1500"/>
                    </a:lnTo>
                    <a:lnTo>
                      <a:pt y="1" x="1200"/>
                    </a:lnTo>
                    <a:lnTo>
                      <a:pt y="1" x="900"/>
                    </a:lnTo>
                    <a:lnTo>
                      <a:pt y="147" x="700"/>
                    </a:lnTo>
                    <a:lnTo>
                      <a:pt y="441" x="400"/>
                    </a:lnTo>
                    <a:lnTo>
                      <a:pt y="734" x="201"/>
                    </a:lnTo>
                    <a:lnTo>
                      <a:pt y="1174" x="101"/>
                    </a:lnTo>
                    <a:lnTo>
                      <a:pt y="1174" x="1"/>
                    </a:lnTo>
                    <a:lnTo>
                      <a:pt y="1321" x="1"/>
                    </a:lnTo>
                    <a:lnTo>
                      <a:pt y="1761" x="1"/>
                    </a:lnTo>
                    <a:lnTo>
                      <a:pt y="2054" x="1"/>
                    </a:lnTo>
                    <a:lnTo>
                      <a:pt y="2494" x="1"/>
                    </a:lnTo>
                    <a:lnTo>
                      <a:pt y="2788" x="101"/>
                    </a:lnTo>
                    <a:lnTo>
                      <a:pt y="3081" x="301"/>
                    </a:lnTo>
                    <a:lnTo>
                      <a:pt y="3375" x="400"/>
                    </a:lnTo>
                    <a:lnTo>
                      <a:pt y="3668" x="700"/>
                    </a:lnTo>
                    <a:lnTo>
                      <a:pt y="3815" x="800"/>
                    </a:lnTo>
                    <a:lnTo>
                      <a:pt y="3961" x="1100"/>
                    </a:lnTo>
                    <a:lnTo>
                      <a:pt y="3961" x="1100"/>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351" name="Shape 351"/>
              <p:cNvSpPr/>
              <p:nvPr/>
            </p:nvSpPr>
            <p:spPr>
              <a:xfrm>
                <a:off y="770150" x="0"/>
                <a:ext cy="1771425" cx="1358875"/>
              </a:xfrm>
              <a:custGeom>
                <a:pathLst>
                  <a:path w="54355" extrusionOk="0" h="70857">
                    <a:moveTo>
                      <a:pt y="65429" x="27277"/>
                    </a:moveTo>
                    <a:lnTo>
                      <a:pt y="65282" x="26778"/>
                    </a:lnTo>
                    <a:lnTo>
                      <a:pt y="65135" x="26378"/>
                    </a:lnTo>
                    <a:lnTo>
                      <a:pt y="65135" x="25978"/>
                    </a:lnTo>
                    <a:lnTo>
                      <a:pt y="64989" x="25579"/>
                    </a:lnTo>
                    <a:lnTo>
                      <a:pt y="64695" x="25279"/>
                    </a:lnTo>
                    <a:lnTo>
                      <a:pt y="64549" x="24979"/>
                    </a:lnTo>
                    <a:lnTo>
                      <a:pt y="64402" x="24580"/>
                    </a:lnTo>
                    <a:lnTo>
                      <a:pt y="64108" x="24280"/>
                    </a:lnTo>
                    <a:lnTo>
                      <a:pt y="63962" x="23880"/>
                    </a:lnTo>
                    <a:lnTo>
                      <a:pt y="63668" x="23680"/>
                    </a:lnTo>
                    <a:lnTo>
                      <a:pt y="63522" x="23281"/>
                    </a:lnTo>
                    <a:lnTo>
                      <a:pt y="63228" x="23081"/>
                    </a:lnTo>
                    <a:lnTo>
                      <a:pt y="62935" x="22781"/>
                    </a:lnTo>
                    <a:lnTo>
                      <a:pt y="62788" x="22581"/>
                    </a:lnTo>
                    <a:lnTo>
                      <a:pt y="62495" x="22381"/>
                    </a:lnTo>
                    <a:lnTo>
                      <a:pt y="62201" x="22082"/>
                    </a:lnTo>
                    <a:lnTo>
                      <a:pt y="61908" x="21882"/>
                    </a:lnTo>
                    <a:lnTo>
                      <a:pt y="61761" x="21682"/>
                    </a:lnTo>
                    <a:lnTo>
                      <a:pt y="61468" x="21482"/>
                    </a:lnTo>
                    <a:lnTo>
                      <a:pt y="61174" x="21282"/>
                    </a:lnTo>
                    <a:lnTo>
                      <a:pt y="60734" x="20983"/>
                    </a:lnTo>
                    <a:lnTo>
                      <a:pt y="60441" x="20783"/>
                    </a:lnTo>
                    <a:lnTo>
                      <a:pt y="60001" x="20583"/>
                    </a:lnTo>
                    <a:lnTo>
                      <a:pt y="59854" x="20483"/>
                    </a:lnTo>
                    <a:lnTo>
                      <a:pt y="59561" x="20383"/>
                    </a:lnTo>
                    <a:lnTo>
                      <a:pt y="59414" x="20683"/>
                    </a:lnTo>
                    <a:lnTo>
                      <a:pt y="59121" x="20983"/>
                    </a:lnTo>
                    <a:lnTo>
                      <a:pt y="58974" x="21282"/>
                    </a:lnTo>
                    <a:lnTo>
                      <a:pt y="58681" x="21582"/>
                    </a:lnTo>
                    <a:lnTo>
                      <a:pt y="58534" x="21882"/>
                    </a:lnTo>
                    <a:lnTo>
                      <a:pt y="58387" x="22182"/>
                    </a:lnTo>
                    <a:lnTo>
                      <a:pt y="58240" x="22481"/>
                    </a:lnTo>
                    <a:lnTo>
                      <a:pt y="57947" x="22781"/>
                    </a:lnTo>
                    <a:lnTo>
                      <a:pt y="57800" x="23081"/>
                    </a:lnTo>
                    <a:lnTo>
                      <a:pt y="57654" x="23381"/>
                    </a:lnTo>
                    <a:lnTo>
                      <a:pt y="57507" x="23680"/>
                    </a:lnTo>
                    <a:lnTo>
                      <a:pt y="57360" x="23980"/>
                    </a:lnTo>
                    <a:lnTo>
                      <a:pt y="57360" x="24280"/>
                    </a:lnTo>
                    <a:lnTo>
                      <a:pt y="57214" x="24580"/>
                    </a:lnTo>
                    <a:lnTo>
                      <a:pt y="57067" x="24879"/>
                    </a:lnTo>
                    <a:lnTo>
                      <a:pt y="57067" x="25179"/>
                    </a:lnTo>
                    <a:lnTo>
                      <a:pt y="56920" x="25379"/>
                    </a:lnTo>
                    <a:lnTo>
                      <a:pt y="56920" x="25679"/>
                    </a:lnTo>
                    <a:lnTo>
                      <a:pt y="56773" x="25978"/>
                    </a:lnTo>
                    <a:lnTo>
                      <a:pt y="56627" x="26278"/>
                    </a:lnTo>
                    <a:lnTo>
                      <a:pt y="56627" x="26578"/>
                    </a:lnTo>
                    <a:lnTo>
                      <a:pt y="56627" x="26878"/>
                    </a:lnTo>
                    <a:lnTo>
                      <a:pt y="56627" x="27177"/>
                    </a:lnTo>
                    <a:lnTo>
                      <a:pt y="56627" x="27477"/>
                    </a:lnTo>
                    <a:lnTo>
                      <a:pt y="56480" x="27677"/>
                    </a:lnTo>
                    <a:lnTo>
                      <a:pt y="56480" x="27977"/>
                    </a:lnTo>
                    <a:lnTo>
                      <a:pt y="56480" x="28276"/>
                    </a:lnTo>
                    <a:lnTo>
                      <a:pt y="56480" x="28476"/>
                    </a:lnTo>
                    <a:lnTo>
                      <a:pt y="56480" x="28776"/>
                    </a:lnTo>
                    <a:lnTo>
                      <a:pt y="56480" x="29076"/>
                    </a:lnTo>
                    <a:lnTo>
                      <a:pt y="56480" x="29376"/>
                    </a:lnTo>
                    <a:lnTo>
                      <a:pt y="56480" x="29575"/>
                    </a:lnTo>
                    <a:lnTo>
                      <a:pt y="56480" x="29775"/>
                    </a:lnTo>
                    <a:lnTo>
                      <a:pt y="56480" x="30075"/>
                    </a:lnTo>
                    <a:lnTo>
                      <a:pt y="56480" x="30275"/>
                    </a:lnTo>
                    <a:lnTo>
                      <a:pt y="56627" x="30575"/>
                    </a:lnTo>
                    <a:lnTo>
                      <a:pt y="56627" x="30774"/>
                    </a:lnTo>
                    <a:lnTo>
                      <a:pt y="56627" x="31074"/>
                    </a:lnTo>
                    <a:lnTo>
                      <a:pt y="56627" x="31274"/>
                    </a:lnTo>
                    <a:lnTo>
                      <a:pt y="56773" x="31574"/>
                    </a:lnTo>
                    <a:lnTo>
                      <a:pt y="56773" x="31774"/>
                    </a:lnTo>
                    <a:lnTo>
                      <a:pt y="56773" x="31973"/>
                    </a:lnTo>
                    <a:lnTo>
                      <a:pt y="56920" x="32173"/>
                    </a:lnTo>
                    <a:lnTo>
                      <a:pt y="56920" x="32373"/>
                    </a:lnTo>
                    <a:lnTo>
                      <a:pt y="57067" x="32773"/>
                    </a:lnTo>
                    <a:lnTo>
                      <a:pt y="57214" x="33272"/>
                    </a:lnTo>
                    <a:lnTo>
                      <a:pt y="57360" x="33572"/>
                    </a:lnTo>
                    <a:lnTo>
                      <a:pt y="57360" x="33972"/>
                    </a:lnTo>
                    <a:lnTo>
                      <a:pt y="57507" x="34271"/>
                    </a:lnTo>
                    <a:lnTo>
                      <a:pt y="57654" x="34671"/>
                    </a:lnTo>
                    <a:lnTo>
                      <a:pt y="57800" x="34971"/>
                    </a:lnTo>
                    <a:lnTo>
                      <a:pt y="57947" x="35271"/>
                    </a:lnTo>
                    <a:lnTo>
                      <a:pt y="58094" x="35470"/>
                    </a:lnTo>
                    <a:lnTo>
                      <a:pt y="58240" x="35770"/>
                    </a:lnTo>
                    <a:lnTo>
                      <a:pt y="57654" x="35470"/>
                    </a:lnTo>
                    <a:lnTo>
                      <a:pt y="57067" x="35271"/>
                    </a:lnTo>
                    <a:lnTo>
                      <a:pt y="56480" x="34971"/>
                    </a:lnTo>
                    <a:lnTo>
                      <a:pt y="55893" x="34671"/>
                    </a:lnTo>
                    <a:lnTo>
                      <a:pt y="55306" x="34371"/>
                    </a:lnTo>
                    <a:lnTo>
                      <a:pt y="54720" x="34072"/>
                    </a:lnTo>
                    <a:lnTo>
                      <a:pt y="54133" x="33772"/>
                    </a:lnTo>
                    <a:lnTo>
                      <a:pt y="53546" x="33472"/>
                    </a:lnTo>
                    <a:lnTo>
                      <a:pt y="52959" x="33172"/>
                    </a:lnTo>
                    <a:lnTo>
                      <a:pt y="52372" x="32873"/>
                    </a:lnTo>
                    <a:lnTo>
                      <a:pt y="51786" x="32573"/>
                    </a:lnTo>
                    <a:lnTo>
                      <a:pt y="51199" x="32173"/>
                    </a:lnTo>
                    <a:lnTo>
                      <a:pt y="50612" x="31873"/>
                    </a:lnTo>
                    <a:lnTo>
                      <a:pt y="50025" x="31574"/>
                    </a:lnTo>
                    <a:lnTo>
                      <a:pt y="49585" x="31174"/>
                    </a:lnTo>
                    <a:lnTo>
                      <a:pt y="48998" x="30874"/>
                    </a:lnTo>
                    <a:lnTo>
                      <a:pt y="48852" x="30575"/>
                    </a:lnTo>
                    <a:lnTo>
                      <a:pt y="48852" x="30275"/>
                    </a:lnTo>
                    <a:lnTo>
                      <a:pt y="48852" x="30075"/>
                    </a:lnTo>
                    <a:lnTo>
                      <a:pt y="48852" x="29775"/>
                    </a:lnTo>
                    <a:lnTo>
                      <a:pt y="48852" x="29575"/>
                    </a:lnTo>
                    <a:lnTo>
                      <a:pt y="48852" x="29376"/>
                    </a:lnTo>
                    <a:lnTo>
                      <a:pt y="48852" x="29076"/>
                    </a:lnTo>
                    <a:lnTo>
                      <a:pt y="48852" x="28876"/>
                    </a:lnTo>
                    <a:lnTo>
                      <a:pt y="48852" x="28476"/>
                    </a:lnTo>
                    <a:lnTo>
                      <a:pt y="48998" x="28077"/>
                    </a:lnTo>
                    <a:lnTo>
                      <a:pt y="48998" x="27677"/>
                    </a:lnTo>
                    <a:lnTo>
                      <a:pt y="49145" x="27377"/>
                    </a:lnTo>
                    <a:lnTo>
                      <a:pt y="49145" x="26978"/>
                    </a:lnTo>
                    <a:lnTo>
                      <a:pt y="49145" x="26778"/>
                    </a:lnTo>
                    <a:lnTo>
                      <a:pt y="49292" x="26478"/>
                    </a:lnTo>
                    <a:lnTo>
                      <a:pt y="49292" x="26378"/>
                    </a:lnTo>
                    <a:lnTo>
                      <a:pt y="49292" x="26078"/>
                    </a:lnTo>
                    <a:lnTo>
                      <a:pt y="49439" x="26078"/>
                    </a:lnTo>
                    <a:lnTo>
                      <a:pt y="48998" x="26178"/>
                    </a:lnTo>
                    <a:lnTo>
                      <a:pt y="48558" x="26378"/>
                    </a:lnTo>
                    <a:lnTo>
                      <a:pt y="47972" x="26578"/>
                    </a:lnTo>
                    <a:lnTo>
                      <a:pt y="47531" x="26878"/>
                    </a:lnTo>
                    <a:lnTo>
                      <a:pt y="46945" x="27177"/>
                    </a:lnTo>
                    <a:lnTo>
                      <a:pt y="46505" x="27577"/>
                    </a:lnTo>
                    <a:lnTo>
                      <a:pt y="45918" x="27977"/>
                    </a:lnTo>
                    <a:lnTo>
                      <a:pt y="45331" x="28376"/>
                    </a:lnTo>
                    <a:lnTo>
                      <a:pt y="45038" x="28077"/>
                    </a:lnTo>
                    <a:lnTo>
                      <a:pt y="44744" x="27777"/>
                    </a:lnTo>
                    <a:lnTo>
                      <a:pt y="44304" x="27577"/>
                    </a:lnTo>
                    <a:lnTo>
                      <a:pt y="44011" x="27277"/>
                    </a:lnTo>
                    <a:lnTo>
                      <a:pt y="43571" x="26978"/>
                    </a:lnTo>
                    <a:lnTo>
                      <a:pt y="43277" x="26678"/>
                    </a:lnTo>
                    <a:lnTo>
                      <a:pt y="42837" x="26478"/>
                    </a:lnTo>
                    <a:lnTo>
                      <a:pt y="42544" x="26178"/>
                    </a:lnTo>
                    <a:lnTo>
                      <a:pt y="42250" x="25878"/>
                    </a:lnTo>
                    <a:lnTo>
                      <a:pt y="41957" x="25579"/>
                    </a:lnTo>
                    <a:lnTo>
                      <a:pt y="41517" x="25379"/>
                    </a:lnTo>
                    <a:lnTo>
                      <a:pt y="41223" x="25079"/>
                    </a:lnTo>
                    <a:lnTo>
                      <a:pt y="40930" x="24779"/>
                    </a:lnTo>
                    <a:lnTo>
                      <a:pt y="40637" x="24480"/>
                    </a:lnTo>
                    <a:lnTo>
                      <a:pt y="40343" x="24180"/>
                    </a:lnTo>
                    <a:lnTo>
                      <a:pt y="40050" x="23880"/>
                    </a:lnTo>
                    <a:lnTo>
                      <a:pt y="40490" x="23680"/>
                    </a:lnTo>
                    <a:lnTo>
                      <a:pt y="40930" x="23480"/>
                    </a:lnTo>
                    <a:lnTo>
                      <a:pt y="41517" x="23181"/>
                    </a:lnTo>
                    <a:lnTo>
                      <a:pt y="42104" x="22981"/>
                    </a:lnTo>
                    <a:lnTo>
                      <a:pt y="42397" x="22781"/>
                    </a:lnTo>
                    <a:lnTo>
                      <a:pt y="42837" x="22681"/>
                    </a:lnTo>
                    <a:lnTo>
                      <a:pt y="43130" x="22481"/>
                    </a:lnTo>
                    <a:lnTo>
                      <a:pt y="43571" x="22381"/>
                    </a:lnTo>
                    <a:lnTo>
                      <a:pt y="43864" x="22082"/>
                    </a:lnTo>
                    <a:lnTo>
                      <a:pt y="44157" x="21982"/>
                    </a:lnTo>
                    <a:lnTo>
                      <a:pt y="44597" x="21782"/>
                    </a:lnTo>
                    <a:lnTo>
                      <a:pt y="44891" x="21582"/>
                    </a:lnTo>
                    <a:lnTo>
                      <a:pt y="45184" x="21382"/>
                    </a:lnTo>
                    <a:lnTo>
                      <a:pt y="45478" x="21182"/>
                    </a:lnTo>
                    <a:lnTo>
                      <a:pt y="45771" x="20883"/>
                    </a:lnTo>
                    <a:lnTo>
                      <a:pt y="46211" x="20683"/>
                    </a:lnTo>
                    <a:lnTo>
                      <a:pt y="46358" x="20483"/>
                    </a:lnTo>
                    <a:lnTo>
                      <a:pt y="46651" x="20183"/>
                    </a:lnTo>
                    <a:lnTo>
                      <a:pt y="46945" x="19983"/>
                    </a:lnTo>
                    <a:lnTo>
                      <a:pt y="47238" x="19684"/>
                    </a:lnTo>
                    <a:lnTo>
                      <a:pt y="47531" x="19484"/>
                    </a:lnTo>
                    <a:lnTo>
                      <a:pt y="47825" x="19184"/>
                    </a:lnTo>
                    <a:lnTo>
                      <a:pt y="47972" x="18984"/>
                    </a:lnTo>
                    <a:lnTo>
                      <a:pt y="48265" x="18684"/>
                    </a:lnTo>
                    <a:lnTo>
                      <a:pt y="48265" x="18385"/>
                    </a:lnTo>
                    <a:lnTo>
                      <a:pt y="48558" x="18185"/>
                    </a:lnTo>
                    <a:lnTo>
                      <a:pt y="48558" x="17885"/>
                    </a:lnTo>
                    <a:lnTo>
                      <a:pt y="48705" x="17585"/>
                    </a:lnTo>
                    <a:lnTo>
                      <a:pt y="48705" x="17186"/>
                    </a:lnTo>
                    <a:lnTo>
                      <a:pt y="48852" x="16886"/>
                    </a:lnTo>
                    <a:lnTo>
                      <a:pt y="48852" x="16486"/>
                    </a:lnTo>
                    <a:lnTo>
                      <a:pt y="48852" x="16087"/>
                    </a:lnTo>
                    <a:lnTo>
                      <a:pt y="48852" x="15787"/>
                    </a:lnTo>
                    <a:lnTo>
                      <a:pt y="48705" x="15387"/>
                    </a:lnTo>
                    <a:lnTo>
                      <a:pt y="48705" x="15087"/>
                    </a:lnTo>
                    <a:lnTo>
                      <a:pt y="48558" x="14788"/>
                    </a:lnTo>
                    <a:lnTo>
                      <a:pt y="48558" x="14388"/>
                    </a:lnTo>
                    <a:lnTo>
                      <a:pt y="48412" x="14088"/>
                    </a:lnTo>
                    <a:lnTo>
                      <a:pt y="48265" x="13789"/>
                    </a:lnTo>
                    <a:lnTo>
                      <a:pt y="48118" x="13589"/>
                    </a:lnTo>
                    <a:lnTo>
                      <a:pt y="47972" x="13189"/>
                    </a:lnTo>
                    <a:lnTo>
                      <a:pt y="47825" x="12989"/>
                    </a:lnTo>
                    <a:lnTo>
                      <a:pt y="47678" x="12689"/>
                    </a:lnTo>
                    <a:lnTo>
                      <a:pt y="47531" x="12490"/>
                    </a:lnTo>
                    <a:lnTo>
                      <a:pt y="47385" x="12290"/>
                    </a:lnTo>
                    <a:lnTo>
                      <a:pt y="47238" x="12090"/>
                    </a:lnTo>
                    <a:lnTo>
                      <a:pt y="46945" x="11790"/>
                    </a:lnTo>
                    <a:lnTo>
                      <a:pt y="46798" x="11590"/>
                    </a:lnTo>
                    <a:lnTo>
                      <a:pt y="46505" x="11291"/>
                    </a:lnTo>
                    <a:lnTo>
                      <a:pt y="46211" x="10991"/>
                    </a:lnTo>
                    <a:lnTo>
                      <a:pt y="45918" x="10691"/>
                    </a:lnTo>
                    <a:lnTo>
                      <a:pt y="45771" x="10591"/>
                    </a:lnTo>
                    <a:lnTo>
                      <a:pt y="45624" x="10491"/>
                    </a:lnTo>
                    <a:lnTo>
                      <a:pt y="45331" x="10591"/>
                    </a:lnTo>
                    <a:lnTo>
                      <a:pt y="44891" x="10791"/>
                    </a:lnTo>
                    <a:lnTo>
                      <a:pt y="44597" x="10991"/>
                    </a:lnTo>
                    <a:lnTo>
                      <a:pt y="44304" x="11191"/>
                    </a:lnTo>
                    <a:lnTo>
                      <a:pt y="43717" x="11590"/>
                    </a:lnTo>
                    <a:lnTo>
                      <a:pt y="43277" x="11990"/>
                    </a:lnTo>
                    <a:lnTo>
                      <a:pt y="42690" x="12390"/>
                    </a:lnTo>
                    <a:lnTo>
                      <a:pt y="42397" x="12789"/>
                    </a:lnTo>
                    <a:lnTo>
                      <a:pt y="41957" x="13189"/>
                    </a:lnTo>
                    <a:lnTo>
                      <a:pt y="41663" x="13689"/>
                    </a:lnTo>
                    <a:lnTo>
                      <a:pt y="41223" x="14088"/>
                    </a:lnTo>
                    <a:lnTo>
                      <a:pt y="40783" x="14488"/>
                    </a:lnTo>
                    <a:lnTo>
                      <a:pt y="40637" x="14888"/>
                    </a:lnTo>
                    <a:lnTo>
                      <a:pt y="40343" x="15387"/>
                    </a:lnTo>
                    <a:lnTo>
                      <a:pt y="40050" x="15787"/>
                    </a:lnTo>
                    <a:lnTo>
                      <a:pt y="39903" x="16187"/>
                    </a:lnTo>
                    <a:lnTo>
                      <a:pt y="39756" x="16686"/>
                    </a:lnTo>
                    <a:lnTo>
                      <a:pt y="39610" x="17086"/>
                    </a:lnTo>
                    <a:lnTo>
                      <a:pt y="39316" x="17485"/>
                    </a:lnTo>
                    <a:lnTo>
                      <a:pt y="39170" x="17885"/>
                    </a:lnTo>
                    <a:lnTo>
                      <a:pt y="39023" x="18285"/>
                    </a:lnTo>
                    <a:lnTo>
                      <a:pt y="38876" x="18684"/>
                    </a:lnTo>
                    <a:lnTo>
                      <a:pt y="38876" x="18984"/>
                    </a:lnTo>
                    <a:lnTo>
                      <a:pt y="38729" x="19384"/>
                    </a:lnTo>
                    <a:lnTo>
                      <a:pt y="38729" x="19684"/>
                    </a:lnTo>
                    <a:lnTo>
                      <a:pt y="38729" x="20083"/>
                    </a:lnTo>
                    <a:lnTo>
                      <a:pt y="38729" x="20483"/>
                    </a:lnTo>
                    <a:lnTo>
                      <a:pt y="38583" x="20783"/>
                    </a:lnTo>
                    <a:lnTo>
                      <a:pt y="38583" x="21182"/>
                    </a:lnTo>
                    <a:lnTo>
                      <a:pt y="38729" x="21482"/>
                    </a:lnTo>
                    <a:lnTo>
                      <a:pt y="38729" x="21782"/>
                    </a:lnTo>
                    <a:lnTo>
                      <a:pt y="38729" x="22082"/>
                    </a:lnTo>
                    <a:lnTo>
                      <a:pt y="38729" x="22381"/>
                    </a:lnTo>
                    <a:lnTo>
                      <a:pt y="38876" x="22681"/>
                    </a:lnTo>
                    <a:lnTo>
                      <a:pt y="38436" x="22182"/>
                    </a:lnTo>
                    <a:lnTo>
                      <a:pt y="37996" x="21782"/>
                    </a:lnTo>
                    <a:lnTo>
                      <a:pt y="37556" x="21382"/>
                    </a:lnTo>
                    <a:lnTo>
                      <a:pt y="37262" x="20983"/>
                    </a:lnTo>
                    <a:lnTo>
                      <a:pt y="36969" x="20683"/>
                    </a:lnTo>
                    <a:lnTo>
                      <a:pt y="36822" x="20483"/>
                    </a:lnTo>
                    <a:lnTo>
                      <a:pt y="36529" x="20283"/>
                    </a:lnTo>
                    <a:lnTo>
                      <a:pt y="36382" x="20083"/>
                    </a:lnTo>
                    <a:lnTo>
                      <a:pt y="36089" x="19584"/>
                    </a:lnTo>
                    <a:lnTo>
                      <a:pt y="35649" x="19184"/>
                    </a:lnTo>
                    <a:lnTo>
                      <a:pt y="35502" x="18984"/>
                    </a:lnTo>
                    <a:lnTo>
                      <a:pt y="35355" x="18784"/>
                    </a:lnTo>
                    <a:lnTo>
                      <a:pt y="35209" x="18485"/>
                    </a:lnTo>
                    <a:lnTo>
                      <a:pt y="34915" x="18285"/>
                    </a:lnTo>
                    <a:lnTo>
                      <a:pt y="34769" x="18085"/>
                    </a:lnTo>
                    <a:lnTo>
                      <a:pt y="34622" x="17885"/>
                    </a:lnTo>
                    <a:lnTo>
                      <a:pt y="34475" x="17585"/>
                    </a:lnTo>
                    <a:lnTo>
                      <a:pt y="34328" x="17386"/>
                    </a:lnTo>
                    <a:lnTo>
                      <a:pt y="34035" x="17186"/>
                    </a:lnTo>
                    <a:lnTo>
                      <a:pt y="33888" x="16886"/>
                    </a:lnTo>
                    <a:lnTo>
                      <a:pt y="33742" x="16686"/>
                    </a:lnTo>
                    <a:lnTo>
                      <a:pt y="33595" x="16386"/>
                    </a:lnTo>
                    <a:lnTo>
                      <a:pt y="33448" x="16187"/>
                    </a:lnTo>
                    <a:lnTo>
                      <a:pt y="33302" x="15987"/>
                    </a:lnTo>
                    <a:lnTo>
                      <a:pt y="33155" x="15687"/>
                    </a:lnTo>
                    <a:lnTo>
                      <a:pt y="33008" x="15487"/>
                    </a:lnTo>
                    <a:lnTo>
                      <a:pt y="33008" x="15287"/>
                    </a:lnTo>
                    <a:lnTo>
                      <a:pt y="33155" x="14988"/>
                    </a:lnTo>
                    <a:lnTo>
                      <a:pt y="33302" x="14788"/>
                    </a:lnTo>
                    <a:lnTo>
                      <a:pt y="33302" x="14488"/>
                    </a:lnTo>
                    <a:lnTo>
                      <a:pt y="33448" x="14188"/>
                    </a:lnTo>
                    <a:lnTo>
                      <a:pt y="33595" x="13988"/>
                    </a:lnTo>
                    <a:lnTo>
                      <a:pt y="33595" x="13689"/>
                    </a:lnTo>
                    <a:lnTo>
                      <a:pt y="33742" x="13489"/>
                    </a:lnTo>
                    <a:lnTo>
                      <a:pt y="33888" x="13089"/>
                    </a:lnTo>
                    <a:lnTo>
                      <a:pt y="33888" x="12889"/>
                    </a:lnTo>
                    <a:lnTo>
                      <a:pt y="34035" x="12590"/>
                    </a:lnTo>
                    <a:lnTo>
                      <a:pt y="34035" x="12290"/>
                    </a:lnTo>
                    <a:lnTo>
                      <a:pt y="34035" x="11990"/>
                    </a:lnTo>
                    <a:lnTo>
                      <a:pt y="34182" x="11690"/>
                    </a:lnTo>
                    <a:lnTo>
                      <a:pt y="34182" x="11391"/>
                    </a:lnTo>
                    <a:lnTo>
                      <a:pt y="34328" x="11191"/>
                    </a:lnTo>
                    <a:lnTo>
                      <a:pt y="34328" x="10791"/>
                    </a:lnTo>
                    <a:lnTo>
                      <a:pt y="34328" x="10491"/>
                    </a:lnTo>
                    <a:lnTo>
                      <a:pt y="34328" x="10192"/>
                    </a:lnTo>
                    <a:lnTo>
                      <a:pt y="34328" x="9892"/>
                    </a:lnTo>
                    <a:lnTo>
                      <a:pt y="34328" x="9592"/>
                    </a:lnTo>
                    <a:lnTo>
                      <a:pt y="34328" x="9292"/>
                    </a:lnTo>
                    <a:lnTo>
                      <a:pt y="34182" x="8993"/>
                    </a:lnTo>
                    <a:lnTo>
                      <a:pt y="34182" x="8693"/>
                    </a:lnTo>
                    <a:lnTo>
                      <a:pt y="34035" x="8293"/>
                    </a:lnTo>
                    <a:lnTo>
                      <a:pt y="34035" x="8093"/>
                    </a:lnTo>
                    <a:lnTo>
                      <a:pt y="33888" x="7794"/>
                    </a:lnTo>
                    <a:lnTo>
                      <a:pt y="33742" x="7494"/>
                    </a:lnTo>
                    <a:lnTo>
                      <a:pt y="33595" x="7194"/>
                    </a:lnTo>
                    <a:lnTo>
                      <a:pt y="33448" x="6994"/>
                    </a:lnTo>
                    <a:lnTo>
                      <a:pt y="33302" x="6694"/>
                    </a:lnTo>
                    <a:lnTo>
                      <a:pt y="33008" x="6495"/>
                    </a:lnTo>
                    <a:lnTo>
                      <a:pt y="32715" x="6195"/>
                    </a:lnTo>
                    <a:lnTo>
                      <a:pt y="32275" x="5795"/>
                    </a:lnTo>
                    <a:lnTo>
                      <a:pt y="31981" x="5495"/>
                    </a:lnTo>
                    <a:lnTo>
                      <a:pt y="31541" x="5196"/>
                    </a:lnTo>
                    <a:lnTo>
                      <a:pt y="31248" x="4796"/>
                    </a:lnTo>
                    <a:lnTo>
                      <a:pt y="30808" x="4596"/>
                    </a:lnTo>
                    <a:lnTo>
                      <a:pt y="30368" x="4296"/>
                    </a:lnTo>
                    <a:lnTo>
                      <a:pt y="30074" x="4097"/>
                    </a:lnTo>
                    <a:lnTo>
                      <a:pt y="29487" x="3897"/>
                    </a:lnTo>
                    <a:lnTo>
                      <a:pt y="29194" x="3697"/>
                    </a:lnTo>
                    <a:lnTo>
                      <a:pt y="28607" x="3497"/>
                    </a:lnTo>
                    <a:lnTo>
                      <a:pt y="28167" x="3297"/>
                    </a:lnTo>
                    <a:lnTo>
                      <a:pt y="27727" x="3097"/>
                    </a:lnTo>
                    <a:lnTo>
                      <a:pt y="27287" x="2998"/>
                    </a:lnTo>
                    <a:lnTo>
                      <a:pt y="26847" x="2798"/>
                    </a:lnTo>
                    <a:lnTo>
                      <a:pt y="26553" x="2698"/>
                    </a:lnTo>
                    <a:lnTo>
                      <a:pt y="26113" x="2598"/>
                    </a:lnTo>
                    <a:lnTo>
                      <a:pt y="25673" x="2398"/>
                    </a:lnTo>
                    <a:lnTo>
                      <a:pt y="25233" x="2398"/>
                    </a:lnTo>
                    <a:lnTo>
                      <a:pt y="24940" x="2298"/>
                    </a:lnTo>
                    <a:lnTo>
                      <a:pt y="24206" x="2098"/>
                    </a:lnTo>
                    <a:lnTo>
                      <a:pt y="23766" x="1998"/>
                    </a:lnTo>
                    <a:lnTo>
                      <a:pt y="23179" x="1898"/>
                    </a:lnTo>
                    <a:lnTo>
                      <a:pt y="22886" x="1898"/>
                    </a:lnTo>
                    <a:lnTo>
                      <a:pt y="22593" x="1898"/>
                    </a:lnTo>
                    <a:lnTo>
                      <a:pt y="22593" x="1898"/>
                    </a:lnTo>
                    <a:lnTo>
                      <a:pt y="22446" x="2198"/>
                    </a:lnTo>
                    <a:lnTo>
                      <a:pt y="22446" x="2498"/>
                    </a:lnTo>
                    <a:lnTo>
                      <a:pt y="22299" x="2798"/>
                    </a:lnTo>
                    <a:lnTo>
                      <a:pt y="22299" x="3197"/>
                    </a:lnTo>
                    <a:lnTo>
                      <a:pt y="22299" x="3497"/>
                    </a:lnTo>
                    <a:lnTo>
                      <a:pt y="22299" x="3897"/>
                    </a:lnTo>
                    <a:lnTo>
                      <a:pt y="22299" x="4197"/>
                    </a:lnTo>
                    <a:lnTo>
                      <a:pt y="22299" x="4596"/>
                    </a:lnTo>
                    <a:lnTo>
                      <a:pt y="22299" x="4796"/>
                    </a:lnTo>
                    <a:lnTo>
                      <a:pt y="22299" x="5196"/>
                    </a:lnTo>
                    <a:lnTo>
                      <a:pt y="22299" x="5495"/>
                    </a:lnTo>
                    <a:lnTo>
                      <a:pt y="22446" x="5795"/>
                    </a:lnTo>
                    <a:lnTo>
                      <a:pt y="22446" x="6095"/>
                    </a:lnTo>
                    <a:lnTo>
                      <a:pt y="22593" x="6395"/>
                    </a:lnTo>
                    <a:lnTo>
                      <a:pt y="22593" x="6694"/>
                    </a:lnTo>
                    <a:lnTo>
                      <a:pt y="22739" x="6994"/>
                    </a:lnTo>
                    <a:lnTo>
                      <a:pt y="22886" x="7294"/>
                    </a:lnTo>
                    <a:lnTo>
                      <a:pt y="22886" x="7594"/>
                    </a:lnTo>
                    <a:lnTo>
                      <a:pt y="23033" x="7893"/>
                    </a:lnTo>
                    <a:lnTo>
                      <a:pt y="23179" x="8093"/>
                    </a:lnTo>
                    <a:lnTo>
                      <a:pt y="23326" x="8393"/>
                    </a:lnTo>
                    <a:lnTo>
                      <a:pt y="23326" x="8693"/>
                    </a:lnTo>
                    <a:lnTo>
                      <a:pt y="23473" x="8993"/>
                    </a:lnTo>
                    <a:lnTo>
                      <a:pt y="23619" x="9192"/>
                    </a:lnTo>
                    <a:lnTo>
                      <a:pt y="23766" x="9492"/>
                    </a:lnTo>
                    <a:lnTo>
                      <a:pt y="23913" x="9692"/>
                    </a:lnTo>
                    <a:lnTo>
                      <a:pt y="24060" x="9992"/>
                    </a:lnTo>
                    <a:lnTo>
                      <a:pt y="24206" x="10291"/>
                    </a:lnTo>
                    <a:lnTo>
                      <a:pt y="24500" x="10491"/>
                    </a:lnTo>
                    <a:lnTo>
                      <a:pt y="24646" x="10791"/>
                    </a:lnTo>
                    <a:lnTo>
                      <a:pt y="24793" x="10991"/>
                    </a:lnTo>
                    <a:lnTo>
                      <a:pt y="24940" x="11291"/>
                    </a:lnTo>
                    <a:lnTo>
                      <a:pt y="25233" x="11690"/>
                    </a:lnTo>
                    <a:lnTo>
                      <a:pt y="25673" x="12090"/>
                    </a:lnTo>
                    <a:lnTo>
                      <a:pt y="25967" x="12490"/>
                    </a:lnTo>
                    <a:lnTo>
                      <a:pt y="26407" x="12889"/>
                    </a:lnTo>
                    <a:lnTo>
                      <a:pt y="26847" x="13289"/>
                    </a:lnTo>
                    <a:lnTo>
                      <a:pt y="27140" x="13589"/>
                    </a:lnTo>
                    <a:lnTo>
                      <a:pt y="27580" x="13988"/>
                    </a:lnTo>
                    <a:lnTo>
                      <a:pt y="28020" x="14388"/>
                    </a:lnTo>
                    <a:lnTo>
                      <a:pt y="28314" x="14688"/>
                    </a:lnTo>
                    <a:lnTo>
                      <a:pt y="28754" x="14888"/>
                    </a:lnTo>
                    <a:lnTo>
                      <a:pt y="29047" x="15187"/>
                    </a:lnTo>
                    <a:lnTo>
                      <a:pt y="29487" x="15487"/>
                    </a:lnTo>
                    <a:lnTo>
                      <a:pt y="29781" x="15687"/>
                    </a:lnTo>
                    <a:lnTo>
                      <a:pt y="30074" x="15987"/>
                    </a:lnTo>
                    <a:lnTo>
                      <a:pt y="30368" x="16187"/>
                    </a:lnTo>
                    <a:lnTo>
                      <a:pt y="30808" x="16386"/>
                    </a:lnTo>
                    <a:lnTo>
                      <a:pt y="30808" x="16686"/>
                    </a:lnTo>
                    <a:lnTo>
                      <a:pt y="31101" x="16886"/>
                    </a:lnTo>
                    <a:lnTo>
                      <a:pt y="31248" x="17186"/>
                    </a:lnTo>
                    <a:lnTo>
                      <a:pt y="31394" x="17485"/>
                    </a:lnTo>
                    <a:lnTo>
                      <a:pt y="31541" x="17785"/>
                    </a:lnTo>
                    <a:lnTo>
                      <a:pt y="31688" x="18085"/>
                    </a:lnTo>
                    <a:lnTo>
                      <a:pt y="31981" x="18385"/>
                    </a:lnTo>
                    <a:lnTo>
                      <a:pt y="32275" x="18684"/>
                    </a:lnTo>
                    <a:lnTo>
                      <a:pt y="32421" x="18984"/>
                    </a:lnTo>
                    <a:lnTo>
                      <a:pt y="32715" x="19284"/>
                    </a:lnTo>
                    <a:lnTo>
                      <a:pt y="33008" x="19684"/>
                    </a:lnTo>
                    <a:lnTo>
                      <a:pt y="33302" x="19983"/>
                    </a:lnTo>
                    <a:lnTo>
                      <a:pt y="33595" x="20383"/>
                    </a:lnTo>
                    <a:lnTo>
                      <a:pt y="33888" x="20783"/>
                    </a:lnTo>
                    <a:lnTo>
                      <a:pt y="34328" x="21082"/>
                    </a:lnTo>
                    <a:lnTo>
                      <a:pt y="34622" x="21482"/>
                    </a:lnTo>
                    <a:lnTo>
                      <a:pt y="34328" x="21282"/>
                    </a:lnTo>
                    <a:lnTo>
                      <a:pt y="34035" x="21182"/>
                    </a:lnTo>
                    <a:lnTo>
                      <a:pt y="33595" x="20983"/>
                    </a:lnTo>
                    <a:lnTo>
                      <a:pt y="33302" x="20883"/>
                    </a:lnTo>
                    <a:lnTo>
                      <a:pt y="32861" x="20683"/>
                    </a:lnTo>
                    <a:lnTo>
                      <a:pt y="32421" x="20583"/>
                    </a:lnTo>
                    <a:lnTo>
                      <a:pt y="31981" x="20383"/>
                    </a:lnTo>
                    <a:lnTo>
                      <a:pt y="31541" x="20283"/>
                    </a:lnTo>
                    <a:lnTo>
                      <a:pt y="31101" x="20083"/>
                    </a:lnTo>
                    <a:lnTo>
                      <a:pt y="30514" x="19883"/>
                    </a:lnTo>
                    <a:lnTo>
                      <a:pt y="30074" x="19684"/>
                    </a:lnTo>
                    <a:lnTo>
                      <a:pt y="29487" x="19584"/>
                    </a:lnTo>
                    <a:lnTo>
                      <a:pt y="28901" x="19484"/>
                    </a:lnTo>
                    <a:lnTo>
                      <a:pt y="28314" x="19284"/>
                    </a:lnTo>
                    <a:lnTo>
                      <a:pt y="27727" x="19184"/>
                    </a:lnTo>
                    <a:lnTo>
                      <a:pt y="27140" x="19084"/>
                    </a:lnTo>
                    <a:lnTo>
                      <a:pt y="26847" x="18984"/>
                    </a:lnTo>
                    <a:lnTo>
                      <a:pt y="26407" x="18984"/>
                    </a:lnTo>
                    <a:lnTo>
                      <a:pt y="26113" x="18884"/>
                    </a:lnTo>
                    <a:lnTo>
                      <a:pt y="25820" x="18884"/>
                    </a:lnTo>
                    <a:lnTo>
                      <a:pt y="25380" x="18784"/>
                    </a:lnTo>
                    <a:lnTo>
                      <a:pt y="25086" x="18784"/>
                    </a:lnTo>
                    <a:lnTo>
                      <a:pt y="24646" x="18684"/>
                    </a:lnTo>
                    <a:lnTo>
                      <a:pt y="24353" x="18684"/>
                    </a:lnTo>
                    <a:lnTo>
                      <a:pt y="23913" x="18585"/>
                    </a:lnTo>
                    <a:lnTo>
                      <a:pt y="23619" x="18585"/>
                    </a:lnTo>
                    <a:lnTo>
                      <a:pt y="23179" x="18585"/>
                    </a:lnTo>
                    <a:lnTo>
                      <a:pt y="22886" x="18585"/>
                    </a:lnTo>
                    <a:lnTo>
                      <a:pt y="22446" x="18585"/>
                    </a:lnTo>
                    <a:lnTo>
                      <a:pt y="22152" x="18585"/>
                    </a:lnTo>
                    <a:lnTo>
                      <a:pt y="21859" x="18585"/>
                    </a:lnTo>
                    <a:lnTo>
                      <a:pt y="21419" x="18585"/>
                    </a:lnTo>
                    <a:lnTo>
                      <a:pt y="20979" x="18585"/>
                    </a:lnTo>
                    <a:lnTo>
                      <a:pt y="20685" x="18585"/>
                    </a:lnTo>
                    <a:lnTo>
                      <a:pt y="20245" x="18585"/>
                    </a:lnTo>
                    <a:lnTo>
                      <a:pt y="19805" x="18585"/>
                    </a:lnTo>
                    <a:lnTo>
                      <a:pt y="19512" x="18585"/>
                    </a:lnTo>
                    <a:lnTo>
                      <a:pt y="19072" x="18585"/>
                    </a:lnTo>
                    <a:lnTo>
                      <a:pt y="18632" x="18684"/>
                    </a:lnTo>
                    <a:lnTo>
                      <a:pt y="18192" x="18784"/>
                    </a:lnTo>
                    <a:lnTo>
                      <a:pt y="17751" x="18784"/>
                    </a:lnTo>
                    <a:lnTo>
                      <a:pt y="17311" x="18884"/>
                    </a:lnTo>
                    <a:lnTo>
                      <a:pt y="16871" x="18884"/>
                    </a:lnTo>
                    <a:lnTo>
                      <a:pt y="16431" x="18984"/>
                    </a:lnTo>
                    <a:lnTo>
                      <a:pt y="15991" x="18984"/>
                    </a:lnTo>
                    <a:lnTo>
                      <a:pt y="15698" x="19084"/>
                    </a:lnTo>
                    <a:lnTo>
                      <a:pt y="15258" x="19284"/>
                    </a:lnTo>
                    <a:lnTo>
                      <a:pt y="14817" x="19384"/>
                    </a:lnTo>
                    <a:lnTo>
                      <a:pt y="14817" x="19484"/>
                    </a:lnTo>
                    <a:lnTo>
                      <a:pt y="14964" x="19684"/>
                    </a:lnTo>
                    <a:lnTo>
                      <a:pt y="15258" x="19983"/>
                    </a:lnTo>
                    <a:lnTo>
                      <a:pt y="15404" x="20283"/>
                    </a:lnTo>
                    <a:lnTo>
                      <a:pt y="15844" x="20683"/>
                    </a:lnTo>
                    <a:lnTo>
                      <a:pt y="16138" x="20983"/>
                    </a:lnTo>
                    <a:lnTo>
                      <a:pt y="16578" x="21482"/>
                    </a:lnTo>
                    <a:lnTo>
                      <a:pt y="17018" x="21882"/>
                    </a:lnTo>
                    <a:lnTo>
                      <a:pt y="17605" x="22381"/>
                    </a:lnTo>
                    <a:lnTo>
                      <a:pt y="17898" x="22581"/>
                    </a:lnTo>
                    <a:lnTo>
                      <a:pt y="18192" x="22781"/>
                    </a:lnTo>
                    <a:lnTo>
                      <a:pt y="18632" x="22981"/>
                    </a:lnTo>
                    <a:lnTo>
                      <a:pt y="18925" x="23181"/>
                    </a:lnTo>
                    <a:lnTo>
                      <a:pt y="19365" x="23381"/>
                    </a:lnTo>
                    <a:lnTo>
                      <a:pt y="19659" x="23580"/>
                    </a:lnTo>
                    <a:lnTo>
                      <a:pt y="20099" x="23780"/>
                    </a:lnTo>
                    <a:lnTo>
                      <a:pt y="20539" x="23980"/>
                    </a:lnTo>
                    <a:lnTo>
                      <a:pt y="20979" x="24180"/>
                    </a:lnTo>
                    <a:lnTo>
                      <a:pt y="21419" x="24280"/>
                    </a:lnTo>
                    <a:lnTo>
                      <a:pt y="22006" x="24480"/>
                    </a:lnTo>
                    <a:lnTo>
                      <a:pt y="22446" x="24679"/>
                    </a:lnTo>
                    <a:lnTo>
                      <a:pt y="22886" x="24679"/>
                    </a:lnTo>
                    <a:lnTo>
                      <a:pt y="23326" x="24779"/>
                    </a:lnTo>
                    <a:lnTo>
                      <a:pt y="23766" x="24779"/>
                    </a:lnTo>
                    <a:lnTo>
                      <a:pt y="24206" x="24879"/>
                    </a:lnTo>
                    <a:lnTo>
                      <a:pt y="24793" x="24879"/>
                    </a:lnTo>
                    <a:lnTo>
                      <a:pt y="25233" x="24879"/>
                    </a:lnTo>
                    <a:lnTo>
                      <a:pt y="25673" x="24879"/>
                    </a:lnTo>
                    <a:lnTo>
                      <a:pt y="26260" x="24879"/>
                    </a:lnTo>
                    <a:lnTo>
                      <a:pt y="26700" x="24779"/>
                    </a:lnTo>
                    <a:lnTo>
                      <a:pt y="27140" x="24779"/>
                    </a:lnTo>
                    <a:lnTo>
                      <a:pt y="27727" x="24679"/>
                    </a:lnTo>
                    <a:lnTo>
                      <a:pt y="28167" x="24580"/>
                    </a:lnTo>
                    <a:lnTo>
                      <a:pt y="28607" x="24480"/>
                    </a:lnTo>
                    <a:lnTo>
                      <a:pt y="29194" x="24380"/>
                    </a:lnTo>
                    <a:lnTo>
                      <a:pt y="29634" x="24280"/>
                    </a:lnTo>
                    <a:lnTo>
                      <a:pt y="30074" x="24180"/>
                    </a:lnTo>
                    <a:lnTo>
                      <a:pt y="30514" x="24080"/>
                    </a:lnTo>
                    <a:lnTo>
                      <a:pt y="30954" x="23880"/>
                    </a:lnTo>
                    <a:lnTo>
                      <a:pt y="31394" x="23780"/>
                    </a:lnTo>
                    <a:lnTo>
                      <a:pt y="31688" x="23680"/>
                    </a:lnTo>
                    <a:lnTo>
                      <a:pt y="31981" x="23480"/>
                    </a:lnTo>
                    <a:lnTo>
                      <a:pt y="32421" x="23381"/>
                    </a:lnTo>
                    <a:lnTo>
                      <a:pt y="32715" x="23281"/>
                    </a:lnTo>
                    <a:lnTo>
                      <a:pt y="33155" x="23181"/>
                    </a:lnTo>
                    <a:lnTo>
                      <a:pt y="33448" x="22981"/>
                    </a:lnTo>
                    <a:lnTo>
                      <a:pt y="33888" x="22881"/>
                    </a:lnTo>
                    <a:lnTo>
                      <a:pt y="34182" x="22781"/>
                    </a:lnTo>
                    <a:lnTo>
                      <a:pt y="34475" x="22681"/>
                    </a:lnTo>
                    <a:lnTo>
                      <a:pt y="34915" x="22481"/>
                    </a:lnTo>
                    <a:lnTo>
                      <a:pt y="35355" x="22381"/>
                    </a:lnTo>
                    <a:lnTo>
                      <a:pt y="35649" x="22781"/>
                    </a:lnTo>
                    <a:lnTo>
                      <a:pt y="36089" x="23181"/>
                    </a:lnTo>
                    <a:lnTo>
                      <a:pt y="36236" x="23381"/>
                    </a:lnTo>
                    <a:lnTo>
                      <a:pt y="36529" x="23580"/>
                    </a:lnTo>
                    <a:lnTo>
                      <a:pt y="36676" x="23880"/>
                    </a:lnTo>
                    <a:lnTo>
                      <a:pt y="36969" x="24080"/>
                    </a:lnTo>
                    <a:lnTo>
                      <a:pt y="37116" x="24280"/>
                    </a:lnTo>
                    <a:lnTo>
                      <a:pt y="37409" x="24580"/>
                    </a:lnTo>
                    <a:lnTo>
                      <a:pt y="37556" x="24779"/>
                    </a:lnTo>
                    <a:lnTo>
                      <a:pt y="37849" x="24979"/>
                    </a:lnTo>
                    <a:lnTo>
                      <a:pt y="38143" x="25179"/>
                    </a:lnTo>
                    <a:lnTo>
                      <a:pt y="38436" x="25379"/>
                    </a:lnTo>
                    <a:lnTo>
                      <a:pt y="38583" x="25679"/>
                    </a:lnTo>
                    <a:lnTo>
                      <a:pt y="38876" x="25878"/>
                    </a:lnTo>
                    <a:lnTo>
                      <a:pt y="39170" x="26078"/>
                    </a:lnTo>
                    <a:lnTo>
                      <a:pt y="39463" x="26378"/>
                    </a:lnTo>
                    <a:lnTo>
                      <a:pt y="39610" x="26578"/>
                    </a:lnTo>
                    <a:lnTo>
                      <a:pt y="39903" x="26878"/>
                    </a:lnTo>
                    <a:lnTo>
                      <a:pt y="40196" x="27077"/>
                    </a:lnTo>
                    <a:lnTo>
                      <a:pt y="40490" x="27277"/>
                    </a:lnTo>
                    <a:lnTo>
                      <a:pt y="40783" x="27577"/>
                    </a:lnTo>
                    <a:lnTo>
                      <a:pt y="41077" x="27777"/>
                    </a:lnTo>
                    <a:lnTo>
                      <a:pt y="41223" x="28077"/>
                    </a:lnTo>
                    <a:lnTo>
                      <a:pt y="41517" x="28276"/>
                    </a:lnTo>
                    <a:lnTo>
                      <a:pt y="41810" x="28476"/>
                    </a:lnTo>
                    <a:lnTo>
                      <a:pt y="42250" x="28776"/>
                    </a:lnTo>
                    <a:lnTo>
                      <a:pt y="42544" x="28976"/>
                    </a:lnTo>
                    <a:lnTo>
                      <a:pt y="42837" x="29276"/>
                    </a:lnTo>
                    <a:lnTo>
                      <a:pt y="43130" x="29475"/>
                    </a:lnTo>
                    <a:lnTo>
                      <a:pt y="43571" x="29775"/>
                    </a:lnTo>
                    <a:lnTo>
                      <a:pt y="43130" x="29975"/>
                    </a:lnTo>
                    <a:lnTo>
                      <a:pt y="42837" x="30275"/>
                    </a:lnTo>
                    <a:lnTo>
                      <a:pt y="42544" x="30575"/>
                    </a:lnTo>
                    <a:lnTo>
                      <a:pt y="42250" x="30874"/>
                    </a:lnTo>
                    <a:lnTo>
                      <a:pt y="41957" x="31174"/>
                    </a:lnTo>
                    <a:lnTo>
                      <a:pt y="41663" x="31474"/>
                    </a:lnTo>
                    <a:lnTo>
                      <a:pt y="41370" x="31774"/>
                    </a:lnTo>
                    <a:lnTo>
                      <a:pt y="41223" x="32073"/>
                    </a:lnTo>
                    <a:lnTo>
                      <a:pt y="40930" x="32273"/>
                    </a:lnTo>
                    <a:lnTo>
                      <a:pt y="40783" x="32573"/>
                    </a:lnTo>
                    <a:lnTo>
                      <a:pt y="40637" x="32873"/>
                    </a:lnTo>
                    <a:lnTo>
                      <a:pt y="40490" x="33172"/>
                    </a:lnTo>
                    <a:lnTo>
                      <a:pt y="40343" x="33372"/>
                    </a:lnTo>
                    <a:lnTo>
                      <a:pt y="40343" x="33672"/>
                    </a:lnTo>
                    <a:lnTo>
                      <a:pt y="40343" x="33872"/>
                    </a:lnTo>
                    <a:lnTo>
                      <a:pt y="40343" x="34172"/>
                    </a:lnTo>
                    <a:lnTo>
                      <a:pt y="40196" x="34172"/>
                    </a:lnTo>
                    <a:lnTo>
                      <a:pt y="39756" x="34371"/>
                    </a:lnTo>
                    <a:lnTo>
                      <a:pt y="39316" x="34371"/>
                    </a:lnTo>
                    <a:lnTo>
                      <a:pt y="39023" x="34571"/>
                    </a:lnTo>
                    <a:lnTo>
                      <a:pt y="38583" x="34671"/>
                    </a:lnTo>
                    <a:lnTo>
                      <a:pt y="38143" x="34871"/>
                    </a:lnTo>
                    <a:lnTo>
                      <a:pt y="37849" x="34971"/>
                    </a:lnTo>
                    <a:lnTo>
                      <a:pt y="37262" x="35071"/>
                    </a:lnTo>
                    <a:lnTo>
                      <a:pt y="36822" x="35371"/>
                    </a:lnTo>
                    <a:lnTo>
                      <a:pt y="36382" x="35570"/>
                    </a:lnTo>
                    <a:lnTo>
                      <a:pt y="35942" x="35870"/>
                    </a:lnTo>
                    <a:lnTo>
                      <a:pt y="35355" x="36170"/>
                    </a:lnTo>
                    <a:lnTo>
                      <a:pt y="34915" x="36470"/>
                    </a:lnTo>
                    <a:lnTo>
                      <a:pt y="34475" x="36869"/>
                    </a:lnTo>
                    <a:lnTo>
                      <a:pt y="34182" x="37269"/>
                    </a:lnTo>
                    <a:lnTo>
                      <a:pt y="33888" x="37469"/>
                    </a:lnTo>
                    <a:lnTo>
                      <a:pt y="33742" x="37669"/>
                    </a:lnTo>
                    <a:lnTo>
                      <a:pt y="33595" x="37868"/>
                    </a:lnTo>
                    <a:lnTo>
                      <a:pt y="33302" x="38168"/>
                    </a:lnTo>
                    <a:lnTo>
                      <a:pt y="33155" x="38268"/>
                    </a:lnTo>
                    <a:lnTo>
                      <a:pt y="33008" x="38568"/>
                    </a:lnTo>
                    <a:lnTo>
                      <a:pt y="33008" x="38768"/>
                    </a:lnTo>
                    <a:lnTo>
                      <a:pt y="32861" x="39067"/>
                    </a:lnTo>
                    <a:lnTo>
                      <a:pt y="32715" x="39367"/>
                    </a:lnTo>
                    <a:lnTo>
                      <a:pt y="32568" x="39667"/>
                    </a:lnTo>
                    <a:lnTo>
                      <a:pt y="32421" x="39867"/>
                    </a:lnTo>
                    <a:lnTo>
                      <a:pt y="32421" x="40266"/>
                    </a:lnTo>
                    <a:lnTo>
                      <a:pt y="32421" x="40566"/>
                    </a:lnTo>
                    <a:lnTo>
                      <a:pt y="32421" x="40866"/>
                    </a:lnTo>
                    <a:lnTo>
                      <a:pt y="32421" x="41266"/>
                    </a:lnTo>
                    <a:lnTo>
                      <a:pt y="32421" x="41565"/>
                    </a:lnTo>
                    <a:lnTo>
                      <a:pt y="32421" x="41865"/>
                    </a:lnTo>
                    <a:lnTo>
                      <a:pt y="32421" x="42065"/>
                    </a:lnTo>
                    <a:lnTo>
                      <a:pt y="32421" x="42365"/>
                    </a:lnTo>
                    <a:lnTo>
                      <a:pt y="32568" x="42664"/>
                    </a:lnTo>
                    <a:lnTo>
                      <a:pt y="32568" x="42864"/>
                    </a:lnTo>
                    <a:lnTo>
                      <a:pt y="32715" x="43164"/>
                    </a:lnTo>
                    <a:lnTo>
                      <a:pt y="32715" x="43364"/>
                    </a:lnTo>
                    <a:lnTo>
                      <a:pt y="32861" x="43664"/>
                    </a:lnTo>
                    <a:lnTo>
                      <a:pt y="33008" x="43863"/>
                    </a:lnTo>
                    <a:lnTo>
                      <a:pt y="33008" x="44063"/>
                    </a:lnTo>
                    <a:lnTo>
                      <a:pt y="33155" x="44263"/>
                    </a:lnTo>
                    <a:lnTo>
                      <a:pt y="33302" x="44563"/>
                    </a:lnTo>
                    <a:lnTo>
                      <a:pt y="33595" x="44863"/>
                    </a:lnTo>
                    <a:lnTo>
                      <a:pt y="33888" x="45362"/>
                    </a:lnTo>
                    <a:lnTo>
                      <a:pt y="34182" x="45762"/>
                    </a:lnTo>
                    <a:lnTo>
                      <a:pt y="34622" x="46062"/>
                    </a:lnTo>
                    <a:lnTo>
                      <a:pt y="34915" x="46461"/>
                    </a:lnTo>
                    <a:lnTo>
                      <a:pt y="35355" x="46861"/>
                    </a:lnTo>
                    <a:lnTo>
                      <a:pt y="35649" x="47061"/>
                    </a:lnTo>
                    <a:lnTo>
                      <a:pt y="36089" x="47460"/>
                    </a:lnTo>
                    <a:lnTo>
                      <a:pt y="36529" x="47760"/>
                    </a:lnTo>
                    <a:lnTo>
                      <a:pt y="36969" x="48060"/>
                    </a:lnTo>
                    <a:lnTo>
                      <a:pt y="37262" x="48260"/>
                    </a:lnTo>
                    <a:lnTo>
                      <a:pt y="37703" x="48460"/>
                    </a:lnTo>
                    <a:lnTo>
                      <a:pt y="38143" x="48659"/>
                    </a:lnTo>
                    <a:lnTo>
                      <a:pt y="38583" x="48959"/>
                    </a:lnTo>
                    <a:lnTo>
                      <a:pt y="38876" x="49059"/>
                    </a:lnTo>
                    <a:lnTo>
                      <a:pt y="39170" x="49259"/>
                    </a:lnTo>
                    <a:lnTo>
                      <a:pt y="39610" x="49459"/>
                    </a:lnTo>
                    <a:lnTo>
                      <a:pt y="39903" x="49659"/>
                    </a:lnTo>
                    <a:lnTo>
                      <a:pt y="40490" x="49858"/>
                    </a:lnTo>
                    <a:lnTo>
                      <a:pt y="40783" x="49958"/>
                    </a:lnTo>
                    <a:lnTo>
                      <a:pt y="41077" x="50058"/>
                    </a:lnTo>
                    <a:lnTo>
                      <a:pt y="41223" x="50158"/>
                    </a:lnTo>
                    <a:lnTo>
                      <a:pt y="41517" x="50558"/>
                    </a:lnTo>
                    <a:lnTo>
                      <a:pt y="41810" x="50958"/>
                    </a:lnTo>
                    <a:lnTo>
                      <a:pt y="42104" x="51057"/>
                    </a:lnTo>
                    <a:lnTo>
                      <a:pt y="42250" x="51257"/>
                    </a:lnTo>
                    <a:lnTo>
                      <a:pt y="42397" x="51557"/>
                    </a:lnTo>
                    <a:lnTo>
                      <a:pt y="42690" x="51857"/>
                    </a:lnTo>
                    <a:lnTo>
                      <a:pt y="42837" x="52057"/>
                    </a:lnTo>
                    <a:lnTo>
                      <a:pt y="43130" x="52356"/>
                    </a:lnTo>
                    <a:lnTo>
                      <a:pt y="43424" x="52656"/>
                    </a:lnTo>
                    <a:lnTo>
                      <a:pt y="43571" x="52956"/>
                    </a:lnTo>
                    <a:lnTo>
                      <a:pt y="43717" x="53256"/>
                    </a:lnTo>
                    <a:lnTo>
                      <a:pt y="44011" x="53655"/>
                    </a:lnTo>
                    <a:lnTo>
                      <a:pt y="44304" x="53955"/>
                    </a:lnTo>
                    <a:lnTo>
                      <a:pt y="44597" x="54355"/>
                    </a:lnTo>
                    <a:lnTo>
                      <a:pt y="1" x="54355"/>
                    </a:lnTo>
                    <a:lnTo>
                      <a:pt y="1" x="0"/>
                    </a:lnTo>
                    <a:lnTo>
                      <a:pt y="70857" x="0"/>
                    </a:lnTo>
                    <a:lnTo>
                      <a:pt y="70857" x="40067"/>
                    </a:lnTo>
                    <a:lnTo>
                      <a:pt y="70563" x="39967"/>
                    </a:lnTo>
                    <a:lnTo>
                      <a:pt y="70270" x="39867"/>
                    </a:lnTo>
                    <a:lnTo>
                      <a:pt y="69830" x="39767"/>
                    </a:lnTo>
                    <a:lnTo>
                      <a:pt y="69536" x="39667"/>
                    </a:lnTo>
                    <a:lnTo>
                      <a:pt y="69243" x="39567"/>
                    </a:lnTo>
                    <a:lnTo>
                      <a:pt y="68950" x="39467"/>
                    </a:lnTo>
                    <a:lnTo>
                      <a:pt y="68509" x="39367"/>
                    </a:lnTo>
                    <a:lnTo>
                      <a:pt y="68216" x="39367"/>
                    </a:lnTo>
                    <a:lnTo>
                      <a:pt y="67923" x="39167"/>
                    </a:lnTo>
                    <a:lnTo>
                      <a:pt y="67483" x="39067"/>
                    </a:lnTo>
                    <a:lnTo>
                      <a:pt y="67189" x="38968"/>
                    </a:lnTo>
                    <a:lnTo>
                      <a:pt y="66749" x="38868"/>
                    </a:lnTo>
                    <a:lnTo>
                      <a:pt y="66456" x="38768"/>
                    </a:lnTo>
                    <a:lnTo>
                      <a:pt y="66016" x="38668"/>
                    </a:lnTo>
                    <a:lnTo>
                      <a:pt y="65722" x="38568"/>
                    </a:lnTo>
                    <a:lnTo>
                      <a:pt y="65429" x="38468"/>
                    </a:lnTo>
                    <a:lnTo>
                      <a:pt y="64989" x="38268"/>
                    </a:lnTo>
                    <a:lnTo>
                      <a:pt y="64695" x="38168"/>
                    </a:lnTo>
                    <a:lnTo>
                      <a:pt y="64255" x="38168"/>
                    </a:lnTo>
                    <a:lnTo>
                      <a:pt y="63962" x="37968"/>
                    </a:lnTo>
                    <a:lnTo>
                      <a:pt y="63522" x="37868"/>
                    </a:lnTo>
                    <a:lnTo>
                      <a:pt y="63228" x="37769"/>
                    </a:lnTo>
                    <a:lnTo>
                      <a:pt y="62788" x="37669"/>
                    </a:lnTo>
                    <a:lnTo>
                      <a:pt y="62495" x="37469"/>
                    </a:lnTo>
                    <a:lnTo>
                      <a:pt y="62055" x="37369"/>
                    </a:lnTo>
                    <a:lnTo>
                      <a:pt y="61761" x="37269"/>
                    </a:lnTo>
                    <a:lnTo>
                      <a:pt y="61321" x="37069"/>
                    </a:lnTo>
                    <a:lnTo>
                      <a:pt y="61028" x="36969"/>
                    </a:lnTo>
                    <a:lnTo>
                      <a:pt y="60588" x="36769"/>
                    </a:lnTo>
                    <a:lnTo>
                      <a:pt y="60294" x="36669"/>
                    </a:lnTo>
                    <a:lnTo>
                      <a:pt y="59854" x="36470"/>
                    </a:lnTo>
                    <a:lnTo>
                      <a:pt y="59561" x="36370"/>
                    </a:lnTo>
                    <a:lnTo>
                      <a:pt y="59854" x="36070"/>
                    </a:lnTo>
                    <a:lnTo>
                      <a:pt y="60294" x="35670"/>
                    </a:lnTo>
                    <a:lnTo>
                      <a:pt y="60441" x="35470"/>
                    </a:lnTo>
                    <a:lnTo>
                      <a:pt y="60734" x="35271"/>
                    </a:lnTo>
                    <a:lnTo>
                      <a:pt y="60881" x="35071"/>
                    </a:lnTo>
                    <a:lnTo>
                      <a:pt y="61174" x="34771"/>
                    </a:lnTo>
                    <a:lnTo>
                      <a:pt y="61468" x="34571"/>
                    </a:lnTo>
                    <a:lnTo>
                      <a:pt y="61761" x="34271"/>
                    </a:lnTo>
                    <a:lnTo>
                      <a:pt y="61908" x="33972"/>
                    </a:lnTo>
                    <a:lnTo>
                      <a:pt y="62201" x="33772"/>
                    </a:lnTo>
                    <a:lnTo>
                      <a:pt y="62495" x="33472"/>
                    </a:lnTo>
                    <a:lnTo>
                      <a:pt y="62788" x="33172"/>
                    </a:lnTo>
                    <a:lnTo>
                      <a:pt y="63082" x="32873"/>
                    </a:lnTo>
                    <a:lnTo>
                      <a:pt y="63375" x="32673"/>
                    </a:lnTo>
                    <a:lnTo>
                      <a:pt y="63522" x="32273"/>
                    </a:lnTo>
                    <a:lnTo>
                      <a:pt y="63815" x="31973"/>
                    </a:lnTo>
                    <a:lnTo>
                      <a:pt y="63962" x="31674"/>
                    </a:lnTo>
                    <a:lnTo>
                      <a:pt y="64255" x="31374"/>
                    </a:lnTo>
                    <a:lnTo>
                      <a:pt y="64402" x="30974"/>
                    </a:lnTo>
                    <a:lnTo>
                      <a:pt y="64549" x="30674"/>
                    </a:lnTo>
                    <a:lnTo>
                      <a:pt y="64842" x="30375"/>
                    </a:lnTo>
                    <a:lnTo>
                      <a:pt y="64989" x="29975"/>
                    </a:lnTo>
                    <a:lnTo>
                      <a:pt y="64989" x="29675"/>
                    </a:lnTo>
                    <a:lnTo>
                      <a:pt y="65135" x="29276"/>
                    </a:lnTo>
                    <a:lnTo>
                      <a:pt y="65282" x="28876"/>
                    </a:lnTo>
                    <a:lnTo>
                      <a:pt y="65429" x="28576"/>
                    </a:lnTo>
                    <a:lnTo>
                      <a:pt y="65429" x="28276"/>
                    </a:lnTo>
                    <a:lnTo>
                      <a:pt y="65429" x="27877"/>
                    </a:lnTo>
                    <a:lnTo>
                      <a:pt y="65429" x="27577"/>
                    </a:lnTo>
                    <a:lnTo>
                      <a:pt y="65429" x="27277"/>
                    </a:lnTo>
                    <a:lnTo>
                      <a:pt y="65429" x="27277"/>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352" name="Shape 352"/>
              <p:cNvSpPr/>
              <p:nvPr/>
            </p:nvSpPr>
            <p:spPr>
              <a:xfrm>
                <a:off y="1760375" x="1036625"/>
                <a:ext cy="95375" cx="54975"/>
              </a:xfrm>
              <a:custGeom>
                <a:pathLst>
                  <a:path w="2199" extrusionOk="0" h="3815">
                    <a:moveTo>
                      <a:pt y="3815" x="1199"/>
                    </a:moveTo>
                    <a:lnTo>
                      <a:pt y="3815" x="1499"/>
                    </a:lnTo>
                    <a:lnTo>
                      <a:pt y="3668" x="1699"/>
                    </a:lnTo>
                    <a:lnTo>
                      <a:pt y="3375" x="1899"/>
                    </a:lnTo>
                    <a:lnTo>
                      <a:pt y="3081" x="2099"/>
                    </a:lnTo>
                    <a:lnTo>
                      <a:pt y="2495" x="2199"/>
                    </a:lnTo>
                    <a:lnTo>
                      <a:pt y="1908" x="2199"/>
                    </a:lnTo>
                    <a:lnTo>
                      <a:pt y="1321" x="2199"/>
                    </a:lnTo>
                    <a:lnTo>
                      <a:pt y="881" x="2099"/>
                    </a:lnTo>
                    <a:lnTo>
                      <a:pt y="294" x="1799"/>
                    </a:lnTo>
                    <a:lnTo>
                      <a:pt y="1" x="1599"/>
                    </a:lnTo>
                    <a:lnTo>
                      <a:pt y="1" x="1299"/>
                    </a:lnTo>
                    <a:lnTo>
                      <a:pt y="1" x="1000"/>
                    </a:lnTo>
                    <a:lnTo>
                      <a:pt y="147" x="700"/>
                    </a:lnTo>
                    <a:lnTo>
                      <a:pt y="441" x="500"/>
                    </a:lnTo>
                    <a:lnTo>
                      <a:pt y="587" x="200"/>
                    </a:lnTo>
                    <a:lnTo>
                      <a:pt y="1028" x="100"/>
                    </a:lnTo>
                    <a:lnTo>
                      <a:pt y="1174" x="100"/>
                    </a:lnTo>
                    <a:lnTo>
                      <a:pt y="1321" x="0"/>
                    </a:lnTo>
                    <a:lnTo>
                      <a:pt y="1761" x="0"/>
                    </a:lnTo>
                    <a:lnTo>
                      <a:pt y="2054" x="0"/>
                    </a:lnTo>
                    <a:lnTo>
                      <a:pt y="2495" x="100"/>
                    </a:lnTo>
                    <a:lnTo>
                      <a:pt y="2788" x="200"/>
                    </a:lnTo>
                    <a:lnTo>
                      <a:pt y="3081" x="400"/>
                    </a:lnTo>
                    <a:lnTo>
                      <a:pt y="3375" x="500"/>
                    </a:lnTo>
                    <a:lnTo>
                      <a:pt y="3521" x="700"/>
                    </a:lnTo>
                    <a:lnTo>
                      <a:pt y="3668" x="1000"/>
                    </a:lnTo>
                    <a:lnTo>
                      <a:pt y="3815" x="1199"/>
                    </a:lnTo>
                    <a:lnTo>
                      <a:pt y="3815" x="1199"/>
                    </a:lnTo>
                    <a:close/>
                  </a:path>
                </a:pathLst>
              </a:custGeom>
              <a:solidFill>
                <a:srgbClr val="9C2EFF"/>
              </a:solidFill>
              <a:ln>
                <a:noFill/>
              </a:ln>
            </p:spPr>
            <p:txBody>
              <a:bodyPr bIns="91425" rIns="91425" lIns="91425" tIns="91425" anchor="ctr" anchorCtr="0">
                <a:noAutofit/>
              </a:bodyPr>
              <a:lstStyle/>
              <a:p>
                <a:pPr>
                  <a:spcBef>
                    <a:spcPts val="0"/>
                  </a:spcBef>
                  <a:buNone/>
                </a:pPr>
                <a:r>
                  <a:t/>
                </a:r>
                <a:endParaRPr/>
              </a:p>
            </p:txBody>
          </p:sp>
          <p:sp>
            <p:nvSpPr>
              <p:cNvPr id="353" name="Shape 353"/>
              <p:cNvSpPr/>
              <p:nvPr/>
            </p:nvSpPr>
            <p:spPr>
              <a:xfrm>
                <a:off y="2541550" x="1001650"/>
                <a:ext cy="458450" cx="127425"/>
              </a:xfrm>
              <a:custGeom>
                <a:pathLst>
                  <a:path w="5097" extrusionOk="0" h="18338">
                    <a:moveTo>
                      <a:pt y="18338" x="2998"/>
                    </a:moveTo>
                    <a:lnTo>
                      <a:pt y="18045" x="5096"/>
                    </a:lnTo>
                    <a:lnTo>
                      <a:pt y="17311" x="4996"/>
                    </a:lnTo>
                    <a:lnTo>
                      <a:pt y="16871" x="4996"/>
                    </a:lnTo>
                    <a:lnTo>
                      <a:pt y="16138" x="4897"/>
                    </a:lnTo>
                    <a:lnTo>
                      <a:pt y="15551" x="4797"/>
                    </a:lnTo>
                    <a:lnTo>
                      <a:pt y="14964" x="4797"/>
                    </a:lnTo>
                    <a:lnTo>
                      <a:pt y="14377" x="4697"/>
                    </a:lnTo>
                    <a:lnTo>
                      <a:pt y="13644" x="4597"/>
                    </a:lnTo>
                    <a:lnTo>
                      <a:pt y="13204" x="4597"/>
                    </a:lnTo>
                    <a:lnTo>
                      <a:pt y="12470" x="4497"/>
                    </a:lnTo>
                    <a:lnTo>
                      <a:pt y="11883" x="4397"/>
                    </a:lnTo>
                    <a:lnTo>
                      <a:pt y="11296" x="4297"/>
                    </a:lnTo>
                    <a:lnTo>
                      <a:pt y="10710" x="4197"/>
                    </a:lnTo>
                    <a:lnTo>
                      <a:pt y="10123" x="4097"/>
                    </a:lnTo>
                    <a:lnTo>
                      <a:pt y="9536" x="4097"/>
                    </a:lnTo>
                    <a:lnTo>
                      <a:pt y="9096" x="3997"/>
                    </a:lnTo>
                    <a:lnTo>
                      <a:pt y="8509" x="3897"/>
                    </a:lnTo>
                    <a:lnTo>
                      <a:pt y="7922" x="3797"/>
                    </a:lnTo>
                    <a:lnTo>
                      <a:pt y="7482" x="3698"/>
                    </a:lnTo>
                    <a:lnTo>
                      <a:pt y="6895" x="3598"/>
                    </a:lnTo>
                    <a:lnTo>
                      <a:pt y="6309" x="3498"/>
                    </a:lnTo>
                    <a:lnTo>
                      <a:pt y="5722" x="3398"/>
                    </a:lnTo>
                    <a:lnTo>
                      <a:pt y="5282" x="3298"/>
                    </a:lnTo>
                    <a:lnTo>
                      <a:pt y="4695" x="3198"/>
                    </a:lnTo>
                    <a:lnTo>
                      <a:pt y="4255" x="3098"/>
                    </a:lnTo>
                    <a:lnTo>
                      <a:pt y="3668" x="2998"/>
                    </a:lnTo>
                    <a:lnTo>
                      <a:pt y="3081" x="2898"/>
                    </a:lnTo>
                    <a:lnTo>
                      <a:pt y="2641" x="2698"/>
                    </a:lnTo>
                    <a:lnTo>
                      <a:pt y="2054" x="2598"/>
                    </a:lnTo>
                    <a:lnTo>
                      <a:pt y="1468" x="2499"/>
                    </a:lnTo>
                    <a:lnTo>
                      <a:pt y="1027" x="2399"/>
                    </a:lnTo>
                    <a:lnTo>
                      <a:pt y="587" x="2199"/>
                    </a:lnTo>
                    <a:lnTo>
                      <a:pt y="1" x="2199"/>
                    </a:lnTo>
                    <a:lnTo>
                      <a:pt y="1" x="1"/>
                    </a:lnTo>
                    <a:lnTo>
                      <a:pt y="441" x="101"/>
                    </a:lnTo>
                    <a:lnTo>
                      <a:pt y="1027" x="200"/>
                    </a:lnTo>
                    <a:lnTo>
                      <a:pt y="1468" x="400"/>
                    </a:lnTo>
                    <a:lnTo>
                      <a:pt y="1908" x="500"/>
                    </a:lnTo>
                    <a:lnTo>
                      <a:pt y="2348" x="600"/>
                    </a:lnTo>
                    <a:lnTo>
                      <a:pt y="2788" x="700"/>
                    </a:lnTo>
                    <a:lnTo>
                      <a:pt y="3375" x="800"/>
                    </a:lnTo>
                    <a:lnTo>
                      <a:pt y="3815" x="900"/>
                    </a:lnTo>
                    <a:lnTo>
                      <a:pt y="4255" x="1000"/>
                    </a:lnTo>
                    <a:lnTo>
                      <a:pt y="4695" x="1100"/>
                    </a:lnTo>
                    <a:lnTo>
                      <a:pt y="5135" x="1100"/>
                    </a:lnTo>
                    <a:lnTo>
                      <a:pt y="5575" x="1300"/>
                    </a:lnTo>
                    <a:lnTo>
                      <a:pt y="6015" x="1300"/>
                    </a:lnTo>
                    <a:lnTo>
                      <a:pt y="6455" x="1399"/>
                    </a:lnTo>
                    <a:lnTo>
                      <a:pt y="6895" x="1499"/>
                    </a:lnTo>
                    <a:lnTo>
                      <a:pt y="7336" x="1599"/>
                    </a:lnTo>
                    <a:lnTo>
                      <a:pt y="7629" x="1699"/>
                    </a:lnTo>
                    <a:lnTo>
                      <a:pt y="8069" x="1799"/>
                    </a:lnTo>
                    <a:lnTo>
                      <a:pt y="8362" x="1799"/>
                    </a:lnTo>
                    <a:lnTo>
                      <a:pt y="8803" x="1899"/>
                    </a:lnTo>
                    <a:lnTo>
                      <a:pt y="9096" x="1899"/>
                    </a:lnTo>
                    <a:lnTo>
                      <a:pt y="9536" x="1999"/>
                    </a:lnTo>
                    <a:lnTo>
                      <a:pt y="9976" x="1999"/>
                    </a:lnTo>
                    <a:lnTo>
                      <a:pt y="10416" x="2099"/>
                    </a:lnTo>
                    <a:lnTo>
                      <a:pt y="10710" x="2199"/>
                    </a:lnTo>
                    <a:lnTo>
                      <a:pt y="11003" x="2199"/>
                    </a:lnTo>
                    <a:lnTo>
                      <a:pt y="11443" x="2199"/>
                    </a:lnTo>
                    <a:lnTo>
                      <a:pt y="11737" x="2299"/>
                    </a:lnTo>
                    <a:lnTo>
                      <a:pt y="12030" x="2399"/>
                    </a:lnTo>
                    <a:lnTo>
                      <a:pt y="12323" x="2399"/>
                    </a:lnTo>
                    <a:lnTo>
                      <a:pt y="12763" x="2399"/>
                    </a:lnTo>
                    <a:lnTo>
                      <a:pt y="13057" x="2499"/>
                    </a:lnTo>
                    <a:lnTo>
                      <a:pt y="13644" x="2598"/>
                    </a:lnTo>
                    <a:lnTo>
                      <a:pt y="14230" x="2598"/>
                    </a:lnTo>
                    <a:lnTo>
                      <a:pt y="14671" x="2698"/>
                    </a:lnTo>
                    <a:lnTo>
                      <a:pt y="15257" x="2698"/>
                    </a:lnTo>
                    <a:lnTo>
                      <a:pt y="15697" x="2698"/>
                    </a:lnTo>
                    <a:lnTo>
                      <a:pt y="16138" x="2798"/>
                    </a:lnTo>
                    <a:lnTo>
                      <a:pt y="16578" x="2798"/>
                    </a:lnTo>
                    <a:lnTo>
                      <a:pt y="16871" x="2898"/>
                    </a:lnTo>
                    <a:lnTo>
                      <a:pt y="17458" x="2898"/>
                    </a:lnTo>
                    <a:lnTo>
                      <a:pt y="17898" x="2898"/>
                    </a:lnTo>
                    <a:lnTo>
                      <a:pt y="18191" x="2898"/>
                    </a:lnTo>
                    <a:lnTo>
                      <a:pt y="18338" x="2998"/>
                    </a:lnTo>
                    <a:lnTo>
                      <a:pt y="18338" x="29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4" name="Shape 354"/>
              <p:cNvSpPr/>
              <p:nvPr/>
            </p:nvSpPr>
            <p:spPr>
              <a:xfrm>
                <a:off y="1048875" x="1248950"/>
                <a:ext cy="1874125" cx="1751050"/>
              </a:xfrm>
              <a:custGeom>
                <a:pathLst>
                  <a:path w="70042" extrusionOk="0" h="74965">
                    <a:moveTo>
                      <a:pt y="48412" x="36770"/>
                    </a:moveTo>
                    <a:lnTo>
                      <a:pt y="48412" x="36870"/>
                    </a:lnTo>
                    <a:lnTo>
                      <a:pt y="48412" x="37069"/>
                    </a:lnTo>
                    <a:lnTo>
                      <a:pt y="48412" x="37169"/>
                    </a:lnTo>
                    <a:lnTo>
                      <a:pt y="48265" x="37369"/>
                    </a:lnTo>
                    <a:lnTo>
                      <a:pt y="48265" x="37569"/>
                    </a:lnTo>
                    <a:lnTo>
                      <a:pt y="48265" x="37869"/>
                    </a:lnTo>
                    <a:lnTo>
                      <a:pt y="48118" x="38169"/>
                    </a:lnTo>
                    <a:lnTo>
                      <a:pt y="47972" x="38468"/>
                    </a:lnTo>
                    <a:lnTo>
                      <a:pt y="47825" x="38768"/>
                    </a:lnTo>
                    <a:lnTo>
                      <a:pt y="47825" x="39168"/>
                    </a:lnTo>
                    <a:lnTo>
                      <a:pt y="47532" x="39467"/>
                    </a:lnTo>
                    <a:lnTo>
                      <a:pt y="47385" x="39867"/>
                    </a:lnTo>
                    <a:lnTo>
                      <a:pt y="47238" x="40267"/>
                    </a:lnTo>
                    <a:lnTo>
                      <a:pt y="47091" x="40766"/>
                    </a:lnTo>
                    <a:lnTo>
                      <a:pt y="46798" x="41166"/>
                    </a:lnTo>
                    <a:lnTo>
                      <a:pt y="46505" x="41666"/>
                    </a:lnTo>
                    <a:lnTo>
                      <a:pt y="46211" x="42165"/>
                    </a:lnTo>
                    <a:lnTo>
                      <a:pt y="46065" x="42765"/>
                    </a:lnTo>
                    <a:lnTo>
                      <a:pt y="45624" x="43264"/>
                    </a:lnTo>
                    <a:lnTo>
                      <a:pt y="45331" x="43864"/>
                    </a:lnTo>
                    <a:lnTo>
                      <a:pt y="45038" x="44463"/>
                    </a:lnTo>
                    <a:lnTo>
                      <a:pt y="44744" x="45063"/>
                    </a:lnTo>
                    <a:lnTo>
                      <a:pt y="44304" x="45562"/>
                    </a:lnTo>
                    <a:lnTo>
                      <a:pt y="43864" x="46162"/>
                    </a:lnTo>
                    <a:lnTo>
                      <a:pt y="43277" x="46861"/>
                    </a:lnTo>
                    <a:lnTo>
                      <a:pt y="42984" x="47461"/>
                    </a:lnTo>
                    <a:lnTo>
                      <a:pt y="42397" x="48160"/>
                    </a:lnTo>
                    <a:lnTo>
                      <a:pt y="41810" x="48860"/>
                    </a:lnTo>
                    <a:lnTo>
                      <a:pt y="41223" x="49459"/>
                    </a:lnTo>
                    <a:lnTo>
                      <a:pt y="40637" x="50159"/>
                    </a:lnTo>
                    <a:lnTo>
                      <a:pt y="39903" x="50858"/>
                    </a:lnTo>
                    <a:lnTo>
                      <a:pt y="39316" x="51557"/>
                    </a:lnTo>
                    <a:lnTo>
                      <a:pt y="38730" x="52157"/>
                    </a:lnTo>
                    <a:lnTo>
                      <a:pt y="37996" x="52956"/>
                    </a:lnTo>
                    <a:lnTo>
                      <a:pt y="37116" x="53656"/>
                    </a:lnTo>
                    <a:lnTo>
                      <a:pt y="36382" x="54355"/>
                    </a:lnTo>
                    <a:lnTo>
                      <a:pt y="35502" x="54955"/>
                    </a:lnTo>
                    <a:lnTo>
                      <a:pt y="34622" x="55754"/>
                    </a:lnTo>
                    <a:lnTo>
                      <a:pt y="33595" x="56453"/>
                    </a:lnTo>
                    <a:lnTo>
                      <a:pt y="32715" x="57153"/>
                    </a:lnTo>
                    <a:lnTo>
                      <a:pt y="31688" x="57852"/>
                    </a:lnTo>
                    <a:lnTo>
                      <a:pt y="30661" x="58552"/>
                    </a:lnTo>
                    <a:lnTo>
                      <a:pt y="29634" x="59151"/>
                    </a:lnTo>
                    <a:lnTo>
                      <a:pt y="28461" x="59850"/>
                    </a:lnTo>
                    <a:lnTo>
                      <a:pt y="27287" x="60550"/>
                    </a:lnTo>
                    <a:lnTo>
                      <a:pt y="26113" x="61249"/>
                    </a:lnTo>
                    <a:lnTo>
                      <a:pt y="24793" x="61849"/>
                    </a:lnTo>
                    <a:lnTo>
                      <a:pt y="23473" x="62448"/>
                    </a:lnTo>
                    <a:lnTo>
                      <a:pt y="22153" x="63148"/>
                    </a:lnTo>
                    <a:lnTo>
                      <a:pt y="20686" x="63747"/>
                    </a:lnTo>
                    <a:lnTo>
                      <a:pt y="19365" x="64347"/>
                    </a:lnTo>
                    <a:lnTo>
                      <a:pt y="17752" x="64946"/>
                    </a:lnTo>
                    <a:lnTo>
                      <a:pt y="16285" x="65546"/>
                    </a:lnTo>
                    <a:lnTo>
                      <a:pt y="14671" x="66145"/>
                    </a:lnTo>
                    <a:lnTo>
                      <a:pt y="12911" x="66645"/>
                    </a:lnTo>
                    <a:lnTo>
                      <a:pt y="11297" x="67144"/>
                    </a:lnTo>
                    <a:lnTo>
                      <a:pt y="9536" x="67744"/>
                    </a:lnTo>
                    <a:lnTo>
                      <a:pt y="7776" x="68244"/>
                    </a:lnTo>
                    <a:lnTo>
                      <a:pt y="5869" x="68643"/>
                    </a:lnTo>
                    <a:lnTo>
                      <a:pt y="3962" x="69143"/>
                    </a:lnTo>
                    <a:lnTo>
                      <a:pt y="1908" x="69642"/>
                    </a:lnTo>
                    <a:lnTo>
                      <a:pt y="1" x="70042"/>
                    </a:lnTo>
                    <a:lnTo>
                      <a:pt y="1" x="69942"/>
                    </a:lnTo>
                    <a:lnTo>
                      <a:pt y="294" x="69642"/>
                    </a:lnTo>
                    <a:lnTo>
                      <a:pt y="441" x="69443"/>
                    </a:lnTo>
                    <a:lnTo>
                      <a:pt y="588" x="69143"/>
                    </a:lnTo>
                    <a:lnTo>
                      <a:pt y="881" x="68843"/>
                    </a:lnTo>
                    <a:lnTo>
                      <a:pt y="1175" x="68543"/>
                    </a:lnTo>
                    <a:lnTo>
                      <a:pt y="1175" x="68343"/>
                    </a:lnTo>
                    <a:lnTo>
                      <a:pt y="1321" x="68144"/>
                    </a:lnTo>
                    <a:lnTo>
                      <a:pt y="1468" x="67944"/>
                    </a:lnTo>
                    <a:lnTo>
                      <a:pt y="1468" x="67744"/>
                    </a:lnTo>
                    <a:lnTo>
                      <a:pt y="1761" x="67444"/>
                    </a:lnTo>
                    <a:lnTo>
                      <a:pt y="1908" x="67244"/>
                    </a:lnTo>
                    <a:lnTo>
                      <a:pt y="2055" x="66945"/>
                    </a:lnTo>
                    <a:lnTo>
                      <a:pt y="2201" x="66745"/>
                    </a:lnTo>
                    <a:lnTo>
                      <a:pt y="2348" x="66445"/>
                    </a:lnTo>
                    <a:lnTo>
                      <a:pt y="2495" x="66145"/>
                    </a:lnTo>
                    <a:lnTo>
                      <a:pt y="2788" x="65846"/>
                    </a:lnTo>
                    <a:lnTo>
                      <a:pt y="2935" x="65546"/>
                    </a:lnTo>
                    <a:lnTo>
                      <a:pt y="3082" x="65246"/>
                    </a:lnTo>
                    <a:lnTo>
                      <a:pt y="3375" x="64946"/>
                    </a:lnTo>
                    <a:lnTo>
                      <a:pt y="3522" x="64647"/>
                    </a:lnTo>
                    <a:lnTo>
                      <a:pt y="3815" x="64347"/>
                    </a:lnTo>
                    <a:lnTo>
                      <a:pt y="3962" x="63947"/>
                    </a:lnTo>
                    <a:lnTo>
                      <a:pt y="4109" x="63647"/>
                    </a:lnTo>
                    <a:lnTo>
                      <a:pt y="4402" x="63248"/>
                    </a:lnTo>
                    <a:lnTo>
                      <a:pt y="4549" x="62848"/>
                    </a:lnTo>
                    <a:lnTo>
                      <a:pt y="4695" x="62448"/>
                    </a:lnTo>
                    <a:lnTo>
                      <a:pt y="4989" x="62049"/>
                    </a:lnTo>
                    <a:lnTo>
                      <a:pt y="5282" x="61649"/>
                    </a:lnTo>
                    <a:lnTo>
                      <a:pt y="5429" x="61349"/>
                    </a:lnTo>
                    <a:lnTo>
                      <a:pt y="5722" x="60850"/>
                    </a:lnTo>
                    <a:lnTo>
                      <a:pt y="5869" x="60450"/>
                    </a:lnTo>
                    <a:lnTo>
                      <a:pt y="6162" x="59950"/>
                    </a:lnTo>
                    <a:lnTo>
                      <a:pt y="6309" x="59551"/>
                    </a:lnTo>
                    <a:lnTo>
                      <a:pt y="6602" x="59051"/>
                    </a:lnTo>
                    <a:lnTo>
                      <a:pt y="6749" x="58651"/>
                    </a:lnTo>
                    <a:lnTo>
                      <a:pt y="7043" x="58252"/>
                    </a:lnTo>
                    <a:lnTo>
                      <a:pt y="7336" x="57752"/>
                    </a:lnTo>
                    <a:lnTo>
                      <a:pt y="7483" x="57253"/>
                    </a:lnTo>
                    <a:lnTo>
                      <a:pt y="7776" x="56753"/>
                    </a:lnTo>
                    <a:lnTo>
                      <a:pt y="7923" x="56253"/>
                    </a:lnTo>
                    <a:lnTo>
                      <a:pt y="8216" x="55754"/>
                    </a:lnTo>
                    <a:lnTo>
                      <a:pt y="8363" x="55154"/>
                    </a:lnTo>
                    <a:lnTo>
                      <a:pt y="8656" x="54655"/>
                    </a:lnTo>
                    <a:lnTo>
                      <a:pt y="8950" x="54155"/>
                    </a:lnTo>
                    <a:lnTo>
                      <a:pt y="9243" x="53656"/>
                    </a:lnTo>
                    <a:lnTo>
                      <a:pt y="9390" x="53056"/>
                    </a:lnTo>
                    <a:lnTo>
                      <a:pt y="9536" x="52557"/>
                    </a:lnTo>
                    <a:lnTo>
                      <a:pt y="9830" x="51957"/>
                    </a:lnTo>
                    <a:lnTo>
                      <a:pt y="10123" x="51457"/>
                    </a:lnTo>
                    <a:lnTo>
                      <a:pt y="10270" x="50858"/>
                    </a:lnTo>
                    <a:lnTo>
                      <a:pt y="10563" x="50258"/>
                    </a:lnTo>
                    <a:lnTo>
                      <a:pt y="10857" x="49659"/>
                    </a:lnTo>
                    <a:lnTo>
                      <a:pt y="11003" x="49059"/>
                    </a:lnTo>
                    <a:lnTo>
                      <a:pt y="11444" x="49259"/>
                    </a:lnTo>
                    <a:lnTo>
                      <a:pt y="12030" x="49359"/>
                    </a:lnTo>
                    <a:lnTo>
                      <a:pt y="12470" x="49459"/>
                    </a:lnTo>
                    <a:lnTo>
                      <a:pt y="13057" x="49659"/>
                    </a:lnTo>
                    <a:lnTo>
                      <a:pt y="13644" x="49759"/>
                    </a:lnTo>
                    <a:lnTo>
                      <a:pt y="14231" x="49959"/>
                    </a:lnTo>
                    <a:lnTo>
                      <a:pt y="14524" x="50059"/>
                    </a:lnTo>
                    <a:lnTo>
                      <a:pt y="14818" x="50159"/>
                    </a:lnTo>
                    <a:lnTo>
                      <a:pt y="15258" x="50159"/>
                    </a:lnTo>
                    <a:lnTo>
                      <a:pt y="15551" x="50358"/>
                    </a:lnTo>
                    <a:lnTo>
                      <a:pt y="15404" x="50558"/>
                    </a:lnTo>
                    <a:lnTo>
                      <a:pt y="15404" x="50858"/>
                    </a:lnTo>
                    <a:lnTo>
                      <a:pt y="15258" x="51058"/>
                    </a:lnTo>
                    <a:lnTo>
                      <a:pt y="15111" x="51258"/>
                    </a:lnTo>
                    <a:lnTo>
                      <a:pt y="15111" x="51557"/>
                    </a:lnTo>
                    <a:lnTo>
                      <a:pt y="14964" x="51757"/>
                    </a:lnTo>
                    <a:lnTo>
                      <a:pt y="14818" x="52057"/>
                    </a:lnTo>
                    <a:lnTo>
                      <a:pt y="14818" x="52257"/>
                    </a:lnTo>
                    <a:lnTo>
                      <a:pt y="14671" x="52656"/>
                    </a:lnTo>
                    <a:lnTo>
                      <a:pt y="14524" x="53056"/>
                    </a:lnTo>
                    <a:lnTo>
                      <a:pt y="14378" x="53456"/>
                    </a:lnTo>
                    <a:lnTo>
                      <a:pt y="14378" x="53756"/>
                    </a:lnTo>
                    <a:lnTo>
                      <a:pt y="14231" x="54055"/>
                    </a:lnTo>
                    <a:lnTo>
                      <a:pt y="14231" x="54355"/>
                    </a:lnTo>
                    <a:lnTo>
                      <a:pt y="14084" x="54555"/>
                    </a:lnTo>
                    <a:lnTo>
                      <a:pt y="14084" x="54755"/>
                    </a:lnTo>
                    <a:lnTo>
                      <a:pt y="14084" x="54955"/>
                    </a:lnTo>
                    <a:lnTo>
                      <a:pt y="14084" x="55154"/>
                    </a:lnTo>
                    <a:lnTo>
                      <a:pt y="16725" x="54655"/>
                    </a:lnTo>
                    <a:lnTo>
                      <a:pt y="16725" x="54555"/>
                    </a:lnTo>
                    <a:lnTo>
                      <a:pt y="16725" x="54355"/>
                    </a:lnTo>
                    <a:lnTo>
                      <a:pt y="16725" x="54155"/>
                    </a:lnTo>
                    <a:lnTo>
                      <a:pt y="16871" x="54055"/>
                    </a:lnTo>
                    <a:lnTo>
                      <a:pt y="16871" x="53855"/>
                    </a:lnTo>
                    <a:lnTo>
                      <a:pt y="17018" x="53656"/>
                    </a:lnTo>
                    <a:lnTo>
                      <a:pt y="17018" x="53356"/>
                    </a:lnTo>
                    <a:lnTo>
                      <a:pt y="17165" x="53056"/>
                    </a:lnTo>
                    <a:lnTo>
                      <a:pt y="17312" x="52756"/>
                    </a:lnTo>
                    <a:lnTo>
                      <a:pt y="17458" x="52457"/>
                    </a:lnTo>
                    <a:lnTo>
                      <a:pt y="17605" x="52057"/>
                    </a:lnTo>
                    <a:lnTo>
                      <a:pt y="17752" x="51757"/>
                    </a:lnTo>
                    <a:lnTo>
                      <a:pt y="17898" x="51258"/>
                    </a:lnTo>
                    <a:lnTo>
                      <a:pt y="18045" x="50958"/>
                    </a:lnTo>
                    <a:lnTo>
                      <a:pt y="18632" x="51058"/>
                    </a:lnTo>
                    <a:lnTo>
                      <a:pt y="19365" x="51258"/>
                    </a:lnTo>
                    <a:lnTo>
                      <a:pt y="19952" x="51358"/>
                    </a:lnTo>
                    <a:lnTo>
                      <a:pt y="20392" x="51557"/>
                    </a:lnTo>
                    <a:lnTo>
                      <a:pt y="20979" x="51657"/>
                    </a:lnTo>
                    <a:lnTo>
                      <a:pt y="21566" x="51857"/>
                    </a:lnTo>
                    <a:lnTo>
                      <a:pt y="22153" x="51957"/>
                    </a:lnTo>
                    <a:lnTo>
                      <a:pt y="22739" x="52157"/>
                    </a:lnTo>
                    <a:lnTo>
                      <a:pt y="23179" x="52157"/>
                    </a:lnTo>
                    <a:lnTo>
                      <a:pt y="23620" x="52357"/>
                    </a:lnTo>
                    <a:lnTo>
                      <a:pt y="24060" x="52457"/>
                    </a:lnTo>
                    <a:lnTo>
                      <a:pt y="24500" x="52557"/>
                    </a:lnTo>
                    <a:lnTo>
                      <a:pt y="24940" x="52656"/>
                    </a:lnTo>
                    <a:lnTo>
                      <a:pt y="25233" x="52756"/>
                    </a:lnTo>
                    <a:lnTo>
                      <a:pt y="25527" x="52856"/>
                    </a:lnTo>
                    <a:lnTo>
                      <a:pt y="25820" x="52956"/>
                    </a:lnTo>
                    <a:lnTo>
                      <a:pt y="25820" x="53156"/>
                    </a:lnTo>
                    <a:lnTo>
                      <a:pt y="25967" x="53356"/>
                    </a:lnTo>
                    <a:lnTo>
                      <a:pt y="25967" x="53556"/>
                    </a:lnTo>
                    <a:lnTo>
                      <a:pt y="25967" x="53855"/>
                    </a:lnTo>
                    <a:lnTo>
                      <a:pt y="25967" x="54055"/>
                    </a:lnTo>
                    <a:lnTo>
                      <a:pt y="26113" x="54255"/>
                    </a:lnTo>
                    <a:lnTo>
                      <a:pt y="26113" x="54455"/>
                    </a:lnTo>
                    <a:lnTo>
                      <a:pt y="26113" x="54755"/>
                    </a:lnTo>
                    <a:lnTo>
                      <a:pt y="26113" x="55154"/>
                    </a:lnTo>
                    <a:lnTo>
                      <a:pt y="26260" x="55554"/>
                    </a:lnTo>
                    <a:lnTo>
                      <a:pt y="26260" x="55854"/>
                    </a:lnTo>
                    <a:lnTo>
                      <a:pt y="26407" x="56253"/>
                    </a:lnTo>
                    <a:lnTo>
                      <a:pt y="26407" x="56553"/>
                    </a:lnTo>
                    <a:lnTo>
                      <a:pt y="26407" x="56853"/>
                    </a:lnTo>
                    <a:lnTo>
                      <a:pt y="26407" x="57053"/>
                    </a:lnTo>
                    <a:lnTo>
                      <a:pt y="26554" x="57353"/>
                    </a:lnTo>
                    <a:lnTo>
                      <a:pt y="26554" x="57652"/>
                    </a:lnTo>
                    <a:lnTo>
                      <a:pt y="26700" x="57752"/>
                    </a:lnTo>
                    <a:lnTo>
                      <a:pt y="28021" x="57353"/>
                    </a:lnTo>
                    <a:lnTo>
                      <a:pt y="28021" x="56953"/>
                    </a:lnTo>
                    <a:lnTo>
                      <a:pt y="28021" x="56753"/>
                    </a:lnTo>
                    <a:lnTo>
                      <a:pt y="28021" x="56353"/>
                    </a:lnTo>
                    <a:lnTo>
                      <a:pt y="28021" x="56054"/>
                    </a:lnTo>
                    <a:lnTo>
                      <a:pt y="27874" x="55754"/>
                    </a:lnTo>
                    <a:lnTo>
                      <a:pt y="27874" x="55454"/>
                    </a:lnTo>
                    <a:lnTo>
                      <a:pt y="27874" x="55154"/>
                    </a:lnTo>
                    <a:lnTo>
                      <a:pt y="27874" x="54755"/>
                    </a:lnTo>
                    <a:lnTo>
                      <a:pt y="27727" x="54455"/>
                    </a:lnTo>
                    <a:lnTo>
                      <a:pt y="27727" x="54055"/>
                    </a:lnTo>
                    <a:lnTo>
                      <a:pt y="27580" x="53656"/>
                    </a:lnTo>
                    <a:lnTo>
                      <a:pt y="27580" x="53356"/>
                    </a:lnTo>
                    <a:lnTo>
                      <a:pt y="27434" x="52956"/>
                    </a:lnTo>
                    <a:lnTo>
                      <a:pt y="27434" x="52656"/>
                    </a:lnTo>
                    <a:lnTo>
                      <a:pt y="27434" x="52357"/>
                    </a:lnTo>
                    <a:lnTo>
                      <a:pt y="27434" x="52057"/>
                    </a:lnTo>
                    <a:lnTo>
                      <a:pt y="27580" x="51757"/>
                    </a:lnTo>
                    <a:lnTo>
                      <a:pt y="27874" x="51358"/>
                    </a:lnTo>
                    <a:lnTo>
                      <a:pt y="28167" x="50958"/>
                    </a:lnTo>
                    <a:lnTo>
                      <a:pt y="28461" x="50658"/>
                    </a:lnTo>
                    <a:lnTo>
                      <a:pt y="28607" x="50358"/>
                    </a:lnTo>
                    <a:lnTo>
                      <a:pt y="28754" x="50159"/>
                    </a:lnTo>
                    <a:lnTo>
                      <a:pt y="29047" x="49959"/>
                    </a:lnTo>
                    <a:lnTo>
                      <a:pt y="29194" x="49759"/>
                    </a:lnTo>
                    <a:lnTo>
                      <a:pt y="29341" x="49459"/>
                    </a:lnTo>
                    <a:lnTo>
                      <a:pt y="29634" x="49259"/>
                    </a:lnTo>
                    <a:lnTo>
                      <a:pt y="29781" x="48960"/>
                    </a:lnTo>
                    <a:lnTo>
                      <a:pt y="29928" x="48760"/>
                    </a:lnTo>
                    <a:lnTo>
                      <a:pt y="30221" x="48460"/>
                    </a:lnTo>
                    <a:lnTo>
                      <a:pt y="30368" x="48260"/>
                    </a:lnTo>
                    <a:lnTo>
                      <a:pt y="30514" x="47960"/>
                    </a:lnTo>
                    <a:lnTo>
                      <a:pt y="30808" x="47761"/>
                    </a:lnTo>
                    <a:lnTo>
                      <a:pt y="30955" x="47461"/>
                    </a:lnTo>
                    <a:lnTo>
                      <a:pt y="31248" x="47161"/>
                    </a:lnTo>
                    <a:lnTo>
                      <a:pt y="31541" x="46861"/>
                    </a:lnTo>
                    <a:lnTo>
                      <a:pt y="31688" x="46661"/>
                    </a:lnTo>
                    <a:lnTo>
                      <a:pt y="31835" x="46362"/>
                    </a:lnTo>
                    <a:lnTo>
                      <a:pt y="32275" x="46062"/>
                    </a:lnTo>
                    <a:lnTo>
                      <a:pt y="32422" x="45762"/>
                    </a:lnTo>
                    <a:lnTo>
                      <a:pt y="32715" x="45562"/>
                    </a:lnTo>
                    <a:lnTo>
                      <a:pt y="32862" x="45263"/>
                    </a:lnTo>
                    <a:lnTo>
                      <a:pt y="33155" x="44963"/>
                    </a:lnTo>
                    <a:lnTo>
                      <a:pt y="33448" x="44663"/>
                    </a:lnTo>
                    <a:lnTo>
                      <a:pt y="33742" x="44463"/>
                    </a:lnTo>
                    <a:lnTo>
                      <a:pt y="33742" x="44763"/>
                    </a:lnTo>
                    <a:lnTo>
                      <a:pt y="33742" x="45163"/>
                    </a:lnTo>
                    <a:lnTo>
                      <a:pt y="33889" x="45462"/>
                    </a:lnTo>
                    <a:lnTo>
                      <a:pt y="33889" x="45762"/>
                    </a:lnTo>
                    <a:lnTo>
                      <a:pt y="33889" x="46062"/>
                    </a:lnTo>
                    <a:lnTo>
                      <a:pt y="34035" x="46362"/>
                    </a:lnTo>
                    <a:lnTo>
                      <a:pt y="34035" x="46661"/>
                    </a:lnTo>
                    <a:lnTo>
                      <a:pt y="34182" x="46861"/>
                    </a:lnTo>
                    <a:lnTo>
                      <a:pt y="34182" x="47061"/>
                    </a:lnTo>
                    <a:lnTo>
                      <a:pt y="34182" x="47261"/>
                    </a:lnTo>
                    <a:lnTo>
                      <a:pt y="34182" x="47461"/>
                    </a:lnTo>
                    <a:lnTo>
                      <a:pt y="34182" x="47661"/>
                    </a:lnTo>
                    <a:lnTo>
                      <a:pt y="34182" x="47860"/>
                    </a:lnTo>
                    <a:lnTo>
                      <a:pt y="34329" x="47960"/>
                    </a:lnTo>
                    <a:lnTo>
                      <a:pt y="35649" x="47461"/>
                    </a:lnTo>
                    <a:lnTo>
                      <a:pt y="35502" x="47161"/>
                    </a:lnTo>
                    <a:lnTo>
                      <a:pt y="35502" x="46961"/>
                    </a:lnTo>
                    <a:lnTo>
                      <a:pt y="35502" x="46661"/>
                    </a:lnTo>
                    <a:lnTo>
                      <a:pt y="35502" x="46462"/>
                    </a:lnTo>
                    <a:lnTo>
                      <a:pt y="35502" x="46062"/>
                    </a:lnTo>
                    <a:lnTo>
                      <a:pt y="35502" x="45762"/>
                    </a:lnTo>
                    <a:lnTo>
                      <a:pt y="35502" x="45562"/>
                    </a:lnTo>
                    <a:lnTo>
                      <a:pt y="35502" x="45263"/>
                    </a:lnTo>
                    <a:lnTo>
                      <a:pt y="35356" x="44963"/>
                    </a:lnTo>
                    <a:lnTo>
                      <a:pt y="35356" x="44663"/>
                    </a:lnTo>
                    <a:lnTo>
                      <a:pt y="35209" x="44263"/>
                    </a:lnTo>
                    <a:lnTo>
                      <a:pt y="35209" x="44064"/>
                    </a:lnTo>
                    <a:lnTo>
                      <a:pt y="35209" x="43664"/>
                    </a:lnTo>
                    <a:lnTo>
                      <a:pt y="35062" x="43364"/>
                    </a:lnTo>
                    <a:lnTo>
                      <a:pt y="35062" x="43064"/>
                    </a:lnTo>
                    <a:lnTo>
                      <a:pt y="35062" x="42765"/>
                    </a:lnTo>
                    <a:lnTo>
                      <a:pt y="35209" x="42465"/>
                    </a:lnTo>
                    <a:lnTo>
                      <a:pt y="35356" x="42265"/>
                    </a:lnTo>
                    <a:lnTo>
                      <a:pt y="35649" x="41965"/>
                    </a:lnTo>
                    <a:lnTo>
                      <a:pt y="35796" x="41766"/>
                    </a:lnTo>
                    <a:lnTo>
                      <a:pt y="36089" x="41466"/>
                    </a:lnTo>
                    <a:lnTo>
                      <a:pt y="36236" x="41266"/>
                    </a:lnTo>
                    <a:lnTo>
                      <a:pt y="36529" x="40966"/>
                    </a:lnTo>
                    <a:lnTo>
                      <a:pt y="36676" x="40766"/>
                    </a:lnTo>
                    <a:lnTo>
                      <a:pt y="36823" x="40467"/>
                    </a:lnTo>
                    <a:lnTo>
                      <a:pt y="37116" x="40267"/>
                    </a:lnTo>
                    <a:lnTo>
                      <a:pt y="37263" x="40067"/>
                    </a:lnTo>
                    <a:lnTo>
                      <a:pt y="37409" x="39767"/>
                    </a:lnTo>
                    <a:lnTo>
                      <a:pt y="37703" x="39567"/>
                    </a:lnTo>
                    <a:lnTo>
                      <a:pt y="37849" x="39368"/>
                    </a:lnTo>
                    <a:lnTo>
                      <a:pt y="38143" x="39168"/>
                    </a:lnTo>
                    <a:lnTo>
                      <a:pt y="38290" x="38968"/>
                    </a:lnTo>
                    <a:lnTo>
                      <a:pt y="38583" x="38468"/>
                    </a:lnTo>
                    <a:lnTo>
                      <a:pt y="39023" x="38069"/>
                    </a:lnTo>
                    <a:lnTo>
                      <a:pt y="39170" x="37669"/>
                    </a:lnTo>
                    <a:lnTo>
                      <a:pt y="39610" x="37269"/>
                    </a:lnTo>
                    <a:lnTo>
                      <a:pt y="39903" x="36970"/>
                    </a:lnTo>
                    <a:lnTo>
                      <a:pt y="40197" x="36570"/>
                    </a:lnTo>
                    <a:lnTo>
                      <a:pt y="40343" x="36270"/>
                    </a:lnTo>
                    <a:lnTo>
                      <a:pt y="40637" x="36070"/>
                    </a:lnTo>
                    <a:lnTo>
                      <a:pt y="40637" x="36370"/>
                    </a:lnTo>
                    <a:lnTo>
                      <a:pt y="40783" x="36570"/>
                    </a:lnTo>
                    <a:lnTo>
                      <a:pt y="40783" x="36870"/>
                    </a:lnTo>
                    <a:lnTo>
                      <a:pt y="40783" x="37269"/>
                    </a:lnTo>
                    <a:lnTo>
                      <a:pt y="40783" x="37469"/>
                    </a:lnTo>
                    <a:lnTo>
                      <a:pt y="40930" x="37669"/>
                    </a:lnTo>
                    <a:lnTo>
                      <a:pt y="40930" x="37969"/>
                    </a:lnTo>
                    <a:lnTo>
                      <a:pt y="40930" x="38169"/>
                    </a:lnTo>
                    <a:lnTo>
                      <a:pt y="41077" x="38568"/>
                    </a:lnTo>
                    <a:lnTo>
                      <a:pt y="41077" x="38868"/>
                    </a:lnTo>
                    <a:lnTo>
                      <a:pt y="41077" x="39068"/>
                    </a:lnTo>
                    <a:lnTo>
                      <a:pt y="41223" x="39068"/>
                    </a:lnTo>
                    <a:lnTo>
                      <a:pt y="42544" x="38668"/>
                    </a:lnTo>
                    <a:lnTo>
                      <a:pt y="42397" x="38368"/>
                    </a:lnTo>
                    <a:lnTo>
                      <a:pt y="42397" x="37969"/>
                    </a:lnTo>
                    <a:lnTo>
                      <a:pt y="42397" x="37669"/>
                    </a:lnTo>
                    <a:lnTo>
                      <a:pt y="42397" x="37269"/>
                    </a:lnTo>
                    <a:lnTo>
                      <a:pt y="42397" x="36970"/>
                    </a:lnTo>
                    <a:lnTo>
                      <a:pt y="42250" x="36570"/>
                    </a:lnTo>
                    <a:lnTo>
                      <a:pt y="42250" x="36170"/>
                    </a:lnTo>
                    <a:lnTo>
                      <a:pt y="42250" x="35870"/>
                    </a:lnTo>
                    <a:lnTo>
                      <a:pt y="42104" x="35471"/>
                    </a:lnTo>
                    <a:lnTo>
                      <a:pt y="42104" x="35071"/>
                    </a:lnTo>
                    <a:lnTo>
                      <a:pt y="41957" x="34572"/>
                    </a:lnTo>
                    <a:lnTo>
                      <a:pt y="41957" x="34272"/>
                    </a:lnTo>
                    <a:lnTo>
                      <a:pt y="41810" x="33872"/>
                    </a:lnTo>
                    <a:lnTo>
                      <a:pt y="41810" x="33472"/>
                    </a:lnTo>
                    <a:lnTo>
                      <a:pt y="41664" x="33073"/>
                    </a:lnTo>
                    <a:lnTo>
                      <a:pt y="41664" x="32873"/>
                    </a:lnTo>
                    <a:lnTo>
                      <a:pt y="41664" x="32473"/>
                    </a:lnTo>
                    <a:lnTo>
                      <a:pt y="41517" x="32074"/>
                    </a:lnTo>
                    <a:lnTo>
                      <a:pt y="41370" x="31774"/>
                    </a:lnTo>
                    <a:lnTo>
                      <a:pt y="41370" x="31474"/>
                    </a:lnTo>
                    <a:lnTo>
                      <a:pt y="41223" x="31074"/>
                    </a:lnTo>
                    <a:lnTo>
                      <a:pt y="41223" x="30875"/>
                    </a:lnTo>
                    <a:lnTo>
                      <a:pt y="41077" x="30575"/>
                    </a:lnTo>
                    <a:lnTo>
                      <a:pt y="41077" x="30375"/>
                    </a:lnTo>
                    <a:lnTo>
                      <a:pt y="40930" x="30075"/>
                    </a:lnTo>
                    <a:lnTo>
                      <a:pt y="40930" x="29875"/>
                    </a:lnTo>
                    <a:lnTo>
                      <a:pt y="40930" x="29776"/>
                    </a:lnTo>
                    <a:lnTo>
                      <a:pt y="40930" x="29576"/>
                    </a:lnTo>
                    <a:lnTo>
                      <a:pt y="40930" x="29376"/>
                    </a:lnTo>
                    <a:lnTo>
                      <a:pt y="40930" x="29376"/>
                    </a:lnTo>
                    <a:lnTo>
                      <a:pt y="39170" x="29576"/>
                    </a:lnTo>
                    <a:lnTo>
                      <a:pt y="39170" x="29776"/>
                    </a:lnTo>
                    <a:lnTo>
                      <a:pt y="39316" x="30075"/>
                    </a:lnTo>
                    <a:lnTo>
                      <a:pt y="39316" x="30375"/>
                    </a:lnTo>
                    <a:lnTo>
                      <a:pt y="39463" x="30675"/>
                    </a:lnTo>
                    <a:lnTo>
                      <a:pt y="39610" x="30975"/>
                    </a:lnTo>
                    <a:lnTo>
                      <a:pt y="39610" x="31374"/>
                    </a:lnTo>
                    <a:lnTo>
                      <a:pt y="39756" x="31774"/>
                    </a:lnTo>
                    <a:lnTo>
                      <a:pt y="39903" x="32174"/>
                    </a:lnTo>
                    <a:lnTo>
                      <a:pt y="39903" x="32473"/>
                    </a:lnTo>
                    <a:lnTo>
                      <a:pt y="39903" x="32873"/>
                    </a:lnTo>
                    <a:lnTo>
                      <a:pt y="40050" x="33273"/>
                    </a:lnTo>
                    <a:lnTo>
                      <a:pt y="40197" x="33672"/>
                    </a:lnTo>
                    <a:lnTo>
                      <a:pt y="40197" x="33972"/>
                    </a:lnTo>
                    <a:lnTo>
                      <a:pt y="40343" x="34372"/>
                    </a:lnTo>
                    <a:lnTo>
                      <a:pt y="40343" x="34871"/>
                    </a:lnTo>
                    <a:lnTo>
                      <a:pt y="40490" x="35271"/>
                    </a:lnTo>
                    <a:lnTo>
                      <a:pt y="40197" x="35471"/>
                    </a:lnTo>
                    <a:lnTo>
                      <a:pt y="39903" x="35870"/>
                    </a:lnTo>
                    <a:lnTo>
                      <a:pt y="39610" x="36170"/>
                    </a:lnTo>
                    <a:lnTo>
                      <a:pt y="39316" x="36670"/>
                    </a:lnTo>
                    <a:lnTo>
                      <a:pt y="39023" x="36870"/>
                    </a:lnTo>
                    <a:lnTo>
                      <a:pt y="38876" x="37069"/>
                    </a:lnTo>
                    <a:lnTo>
                      <a:pt y="38730" x="37369"/>
                    </a:lnTo>
                    <a:lnTo>
                      <a:pt y="38436" x="37569"/>
                    </a:lnTo>
                    <a:lnTo>
                      <a:pt y="38290" x="37869"/>
                    </a:lnTo>
                    <a:lnTo>
                      <a:pt y="38143" x="38069"/>
                    </a:lnTo>
                    <a:lnTo>
                      <a:pt y="37849" x="38368"/>
                    </a:lnTo>
                    <a:lnTo>
                      <a:pt y="37703" x="38568"/>
                    </a:lnTo>
                    <a:lnTo>
                      <a:pt y="37409" x="38768"/>
                    </a:lnTo>
                    <a:lnTo>
                      <a:pt y="37263" x="39068"/>
                    </a:lnTo>
                    <a:lnTo>
                      <a:pt y="37116" x="39268"/>
                    </a:lnTo>
                    <a:lnTo>
                      <a:pt y="36823" x="39467"/>
                    </a:lnTo>
                    <a:lnTo>
                      <a:pt y="36676" x="39667"/>
                    </a:lnTo>
                    <a:lnTo>
                      <a:pt y="36529" x="39967"/>
                    </a:lnTo>
                    <a:lnTo>
                      <a:pt y="36236" x="40167"/>
                    </a:lnTo>
                    <a:lnTo>
                      <a:pt y="36089" x="40467"/>
                    </a:lnTo>
                    <a:lnTo>
                      <a:pt y="35796" x="40866"/>
                    </a:lnTo>
                    <a:lnTo>
                      <a:pt y="35356" x="41266"/>
                    </a:lnTo>
                    <a:lnTo>
                      <a:pt y="35062" x="41666"/>
                    </a:lnTo>
                    <a:lnTo>
                      <a:pt y="34915" x="42065"/>
                    </a:lnTo>
                    <a:lnTo>
                      <a:pt y="34769" x="41666"/>
                    </a:lnTo>
                    <a:lnTo>
                      <a:pt y="34769" x="41166"/>
                    </a:lnTo>
                    <a:lnTo>
                      <a:pt y="34622" x="40866"/>
                    </a:lnTo>
                    <a:lnTo>
                      <a:pt y="34475" x="40467"/>
                    </a:lnTo>
                    <a:lnTo>
                      <a:pt y="34475" x="40167"/>
                    </a:lnTo>
                    <a:lnTo>
                      <a:pt y="34329" x="39867"/>
                    </a:lnTo>
                    <a:lnTo>
                      <a:pt y="34182" x="39567"/>
                    </a:lnTo>
                    <a:lnTo>
                      <a:pt y="34182" x="39368"/>
                    </a:lnTo>
                    <a:lnTo>
                      <a:pt y="34182" x="39068"/>
                    </a:lnTo>
                    <a:lnTo>
                      <a:pt y="34035" x="38868"/>
                    </a:lnTo>
                    <a:lnTo>
                      <a:pt y="34035" x="38668"/>
                    </a:lnTo>
                    <a:lnTo>
                      <a:pt y="34035" x="38568"/>
                    </a:lnTo>
                    <a:lnTo>
                      <a:pt y="33889" x="38368"/>
                    </a:lnTo>
                    <a:lnTo>
                      <a:pt y="33889" x="38268"/>
                    </a:lnTo>
                    <a:lnTo>
                      <a:pt y="32275" x="38368"/>
                    </a:lnTo>
                    <a:lnTo>
                      <a:pt y="32275" x="38668"/>
                    </a:lnTo>
                    <a:lnTo>
                      <a:pt y="32275" x="38868"/>
                    </a:lnTo>
                    <a:lnTo>
                      <a:pt y="32422" x="39168"/>
                    </a:lnTo>
                    <a:lnTo>
                      <a:pt y="32568" x="39467"/>
                    </a:lnTo>
                    <a:lnTo>
                      <a:pt y="32568" x="39767"/>
                    </a:lnTo>
                    <a:lnTo>
                      <a:pt y="32715" x="40067"/>
                    </a:lnTo>
                    <a:lnTo>
                      <a:pt y="32715" x="40367"/>
                    </a:lnTo>
                    <a:lnTo>
                      <a:pt y="32862" x="40766"/>
                    </a:lnTo>
                    <a:lnTo>
                      <a:pt y="32862" x="41066"/>
                    </a:lnTo>
                    <a:lnTo>
                      <a:pt y="33008" x="41466"/>
                    </a:lnTo>
                    <a:lnTo>
                      <a:pt y="33155" x="41865"/>
                    </a:lnTo>
                    <a:lnTo>
                      <a:pt y="33155" x="42165"/>
                    </a:lnTo>
                    <a:lnTo>
                      <a:pt y="33302" x="42565"/>
                    </a:lnTo>
                    <a:lnTo>
                      <a:pt y="33448" x="42965"/>
                    </a:lnTo>
                    <a:lnTo>
                      <a:pt y="33448" x="43264"/>
                    </a:lnTo>
                    <a:lnTo>
                      <a:pt y="33595" x="43664"/>
                    </a:lnTo>
                    <a:lnTo>
                      <a:pt y="33155" x="43964"/>
                    </a:lnTo>
                    <a:lnTo>
                      <a:pt y="32862" x="44363"/>
                    </a:lnTo>
                    <a:lnTo>
                      <a:pt y="32715" x="44563"/>
                    </a:lnTo>
                    <a:lnTo>
                      <a:pt y="32568" x="44763"/>
                    </a:lnTo>
                    <a:lnTo>
                      <a:pt y="32275" x="45063"/>
                    </a:lnTo>
                    <a:lnTo>
                      <a:pt y="32128" x="45263"/>
                    </a:lnTo>
                    <a:lnTo>
                      <a:pt y="31835" x="45562"/>
                    </a:lnTo>
                    <a:lnTo>
                      <a:pt y="31688" x="45762"/>
                    </a:lnTo>
                    <a:lnTo>
                      <a:pt y="31395" x="45962"/>
                    </a:lnTo>
                    <a:lnTo>
                      <a:pt y="31248" x="46262"/>
                    </a:lnTo>
                    <a:lnTo>
                      <a:pt y="30955" x="46462"/>
                    </a:lnTo>
                    <a:lnTo>
                      <a:pt y="30808" x="46761"/>
                    </a:lnTo>
                    <a:lnTo>
                      <a:pt y="30514" x="47061"/>
                    </a:lnTo>
                    <a:lnTo>
                      <a:pt y="30368" x="47361"/>
                    </a:lnTo>
                    <a:lnTo>
                      <a:pt y="30074" x="47661"/>
                    </a:lnTo>
                    <a:lnTo>
                      <a:pt y="29928" x="47960"/>
                    </a:lnTo>
                    <a:lnTo>
                      <a:pt y="29634" x="48160"/>
                    </a:lnTo>
                    <a:lnTo>
                      <a:pt y="29488" x="48460"/>
                    </a:lnTo>
                    <a:lnTo>
                      <a:pt y="29341" x="48760"/>
                    </a:lnTo>
                    <a:lnTo>
                      <a:pt y="29047" x="49059"/>
                    </a:lnTo>
                    <a:lnTo>
                      <a:pt y="28901" x="49259"/>
                    </a:lnTo>
                    <a:lnTo>
                      <a:pt y="28754" x="49559"/>
                    </a:lnTo>
                    <a:lnTo>
                      <a:pt y="28461" x="49859"/>
                    </a:lnTo>
                    <a:lnTo>
                      <a:pt y="28167" x="50059"/>
                    </a:lnTo>
                    <a:lnTo>
                      <a:pt y="28021" x="50358"/>
                    </a:lnTo>
                    <a:lnTo>
                      <a:pt y="27874" x="50558"/>
                    </a:lnTo>
                    <a:lnTo>
                      <a:pt y="27727" x="50758"/>
                    </a:lnTo>
                    <a:lnTo>
                      <a:pt y="27434" x="51058"/>
                    </a:lnTo>
                    <a:lnTo>
                      <a:pt y="27434" x="51258"/>
                    </a:lnTo>
                    <a:lnTo>
                      <a:pt y="27287" x="51457"/>
                    </a:lnTo>
                    <a:lnTo>
                      <a:pt y="27140" x="51058"/>
                    </a:lnTo>
                    <a:lnTo>
                      <a:pt y="27140" x="50758"/>
                    </a:lnTo>
                    <a:lnTo>
                      <a:pt y="26994" x="50358"/>
                    </a:lnTo>
                    <a:lnTo>
                      <a:pt y="26847" x="50059"/>
                    </a:lnTo>
                    <a:lnTo>
                      <a:pt y="26700" x="49759"/>
                    </a:lnTo>
                    <a:lnTo>
                      <a:pt y="26700" x="49459"/>
                    </a:lnTo>
                    <a:lnTo>
                      <a:pt y="26554" x="49259"/>
                    </a:lnTo>
                    <a:lnTo>
                      <a:pt y="26554" x="49059"/>
                    </a:lnTo>
                    <a:lnTo>
                      <a:pt y="26407" x="48660"/>
                    </a:lnTo>
                    <a:lnTo>
                      <a:pt y="26407" x="48360"/>
                    </a:lnTo>
                    <a:lnTo>
                      <a:pt y="26407" x="48160"/>
                    </a:lnTo>
                    <a:lnTo>
                      <a:pt y="26407" x="48060"/>
                    </a:lnTo>
                    <a:lnTo>
                      <a:pt y="24646" x="48160"/>
                    </a:lnTo>
                    <a:lnTo>
                      <a:pt y="24793" x="48560"/>
                    </a:lnTo>
                    <a:lnTo>
                      <a:pt y="24940" x="49059"/>
                    </a:lnTo>
                    <a:lnTo>
                      <a:pt y="24940" x="49259"/>
                    </a:lnTo>
                    <a:lnTo>
                      <a:pt y="25087" x="49559"/>
                    </a:lnTo>
                    <a:lnTo>
                      <a:pt y="25087" x="49759"/>
                    </a:lnTo>
                    <a:lnTo>
                      <a:pt y="25233" x="50059"/>
                    </a:lnTo>
                    <a:lnTo>
                      <a:pt y="25233" x="50258"/>
                    </a:lnTo>
                    <a:lnTo>
                      <a:pt y="25380" x="50558"/>
                    </a:lnTo>
                    <a:lnTo>
                      <a:pt y="25380" x="50858"/>
                    </a:lnTo>
                    <a:lnTo>
                      <a:pt y="25380" x="51158"/>
                    </a:lnTo>
                    <a:lnTo>
                      <a:pt y="25527" x="51457"/>
                    </a:lnTo>
                    <a:lnTo>
                      <a:pt y="25527" x="51757"/>
                    </a:lnTo>
                    <a:lnTo>
                      <a:pt y="25673" x="52057"/>
                    </a:lnTo>
                    <a:lnTo>
                      <a:pt y="25820" x="52357"/>
                    </a:lnTo>
                    <a:lnTo>
                      <a:pt y="25380" x="52257"/>
                    </a:lnTo>
                    <a:lnTo>
                      <a:pt y="25087" x="52157"/>
                    </a:lnTo>
                    <a:lnTo>
                      <a:pt y="24793" x="52057"/>
                    </a:lnTo>
                    <a:lnTo>
                      <a:pt y="24500" x="51957"/>
                    </a:lnTo>
                    <a:lnTo>
                      <a:pt y="24060" x="51857"/>
                    </a:lnTo>
                    <a:lnTo>
                      <a:pt y="23620" x="51757"/>
                    </a:lnTo>
                    <a:lnTo>
                      <a:pt y="23179" x="51657"/>
                    </a:lnTo>
                    <a:lnTo>
                      <a:pt y="22739" x="51557"/>
                    </a:lnTo>
                    <a:lnTo>
                      <a:pt y="22153" x="51358"/>
                    </a:lnTo>
                    <a:lnTo>
                      <a:pt y="21566" x="51258"/>
                    </a:lnTo>
                    <a:lnTo>
                      <a:pt y="21126" x="51058"/>
                    </a:lnTo>
                    <a:lnTo>
                      <a:pt y="20539" x="50958"/>
                    </a:lnTo>
                    <a:lnTo>
                      <a:pt y="19952" x="50858"/>
                    </a:lnTo>
                    <a:lnTo>
                      <a:pt y="19512" x="50658"/>
                    </a:lnTo>
                    <a:lnTo>
                      <a:pt y="18925" x="50558"/>
                    </a:lnTo>
                    <a:lnTo>
                      <a:pt y="18338" x="50458"/>
                    </a:lnTo>
                    <a:lnTo>
                      <a:pt y="18485" x="50059"/>
                    </a:lnTo>
                    <a:lnTo>
                      <a:pt y="18632" x="49659"/>
                    </a:lnTo>
                    <a:lnTo>
                      <a:pt y="18632" x="49259"/>
                    </a:lnTo>
                    <a:lnTo>
                      <a:pt y="18925" x="48960"/>
                    </a:lnTo>
                    <a:lnTo>
                      <a:pt y="19072" x="48560"/>
                    </a:lnTo>
                    <a:lnTo>
                      <a:pt y="19219" x="48160"/>
                    </a:lnTo>
                    <a:lnTo>
                      <a:pt y="19365" x="47761"/>
                    </a:lnTo>
                    <a:lnTo>
                      <a:pt y="19659" x="47261"/>
                    </a:lnTo>
                    <a:lnTo>
                      <a:pt y="19805" x="46861"/>
                    </a:lnTo>
                    <a:lnTo>
                      <a:pt y="19952" x="46462"/>
                    </a:lnTo>
                    <a:lnTo>
                      <a:pt y="20099" x="45962"/>
                    </a:lnTo>
                    <a:lnTo>
                      <a:pt y="20245" x="45662"/>
                    </a:lnTo>
                    <a:lnTo>
                      <a:pt y="20392" x="45163"/>
                    </a:lnTo>
                    <a:lnTo>
                      <a:pt y="20686" x="44763"/>
                    </a:lnTo>
                    <a:lnTo>
                      <a:pt y="20832" x="44263"/>
                    </a:lnTo>
                    <a:lnTo>
                      <a:pt y="21126" x="43864"/>
                    </a:lnTo>
                    <a:lnTo>
                      <a:pt y="21272" x="43364"/>
                    </a:lnTo>
                    <a:lnTo>
                      <a:pt y="21566" x="42865"/>
                    </a:lnTo>
                    <a:lnTo>
                      <a:pt y="21712" x="42365"/>
                    </a:lnTo>
                    <a:lnTo>
                      <a:pt y="22006" x="41965"/>
                    </a:lnTo>
                    <a:lnTo>
                      <a:pt y="22153" x="41466"/>
                    </a:lnTo>
                    <a:lnTo>
                      <a:pt y="22446" x="40966"/>
                    </a:lnTo>
                    <a:lnTo>
                      <a:pt y="22593" x="40467"/>
                    </a:lnTo>
                    <a:lnTo>
                      <a:pt y="22886" x="40067"/>
                    </a:lnTo>
                    <a:lnTo>
                      <a:pt y="23179" x="39567"/>
                    </a:lnTo>
                    <a:lnTo>
                      <a:pt y="23473" x="39068"/>
                    </a:lnTo>
                    <a:lnTo>
                      <a:pt y="23620" x="38568"/>
                    </a:lnTo>
                    <a:lnTo>
                      <a:pt y="23913" x="38169"/>
                    </a:lnTo>
                    <a:lnTo>
                      <a:pt y="24206" x="37669"/>
                    </a:lnTo>
                    <a:lnTo>
                      <a:pt y="24500" x="37169"/>
                    </a:lnTo>
                    <a:lnTo>
                      <a:pt y="24793" x="36770"/>
                    </a:lnTo>
                    <a:lnTo>
                      <a:pt y="25087" x="36270"/>
                    </a:lnTo>
                    <a:lnTo>
                      <a:pt y="25380" x="35771"/>
                    </a:lnTo>
                    <a:lnTo>
                      <a:pt y="25673" x="35271"/>
                    </a:lnTo>
                    <a:lnTo>
                      <a:pt y="25820" x="34871"/>
                    </a:lnTo>
                    <a:lnTo>
                      <a:pt y="26113" x="34372"/>
                    </a:lnTo>
                    <a:lnTo>
                      <a:pt y="26407" x="33972"/>
                    </a:lnTo>
                    <a:lnTo>
                      <a:pt y="26700" x="33472"/>
                    </a:lnTo>
                    <a:lnTo>
                      <a:pt y="26994" x="33073"/>
                    </a:lnTo>
                    <a:lnTo>
                      <a:pt y="27434" x="32673"/>
                    </a:lnTo>
                    <a:lnTo>
                      <a:pt y="27580" x="32273"/>
                    </a:lnTo>
                    <a:lnTo>
                      <a:pt y="27874" x="31874"/>
                    </a:lnTo>
                    <a:lnTo>
                      <a:pt y="28167" x="31374"/>
                    </a:lnTo>
                    <a:lnTo>
                      <a:pt y="28607" x="31074"/>
                    </a:lnTo>
                    <a:lnTo>
                      <a:pt y="28901" x="30675"/>
                    </a:lnTo>
                    <a:lnTo>
                      <a:pt y="29194" x="30275"/>
                    </a:lnTo>
                    <a:lnTo>
                      <a:pt y="29488" x="29875"/>
                    </a:lnTo>
                    <a:lnTo>
                      <a:pt y="29781" x="29576"/>
                    </a:lnTo>
                    <a:lnTo>
                      <a:pt y="30074" x="29176"/>
                    </a:lnTo>
                    <a:lnTo>
                      <a:pt y="30368" x="28776"/>
                    </a:lnTo>
                    <a:lnTo>
                      <a:pt y="30661" x="28477"/>
                    </a:lnTo>
                    <a:lnTo>
                      <a:pt y="30955" x="28077"/>
                    </a:lnTo>
                    <a:lnTo>
                      <a:pt y="31248" x="27777"/>
                    </a:lnTo>
                    <a:lnTo>
                      <a:pt y="31541" x="27477"/>
                    </a:lnTo>
                    <a:lnTo>
                      <a:pt y="31835" x="27178"/>
                    </a:lnTo>
                    <a:lnTo>
                      <a:pt y="32275" x="26978"/>
                    </a:lnTo>
                    <a:lnTo>
                      <a:pt y="32568" x="26678"/>
                    </a:lnTo>
                    <a:lnTo>
                      <a:pt y="32862" x="26478"/>
                    </a:lnTo>
                    <a:lnTo>
                      <a:pt y="33155" x="26278"/>
                    </a:lnTo>
                    <a:lnTo>
                      <a:pt y="33595" x="26079"/>
                    </a:lnTo>
                    <a:lnTo>
                      <a:pt y="33889" x="25779"/>
                    </a:lnTo>
                    <a:lnTo>
                      <a:pt y="34182" x="25679"/>
                    </a:lnTo>
                    <a:lnTo>
                      <a:pt y="34475" x="25379"/>
                    </a:lnTo>
                    <a:lnTo>
                      <a:pt y="34915" x="25279"/>
                    </a:lnTo>
                    <a:lnTo>
                      <a:pt y="35209" x="25179"/>
                    </a:lnTo>
                    <a:lnTo>
                      <a:pt y="35502" x="24980"/>
                    </a:lnTo>
                    <a:lnTo>
                      <a:pt y="35942" x="24880"/>
                    </a:lnTo>
                    <a:lnTo>
                      <a:pt y="36236" x="24780"/>
                    </a:lnTo>
                    <a:lnTo>
                      <a:pt y="36823" x="24580"/>
                    </a:lnTo>
                    <a:lnTo>
                      <a:pt y="37556" x="24480"/>
                    </a:lnTo>
                    <a:lnTo>
                      <a:pt y="38143" x="24280"/>
                    </a:lnTo>
                    <a:lnTo>
                      <a:pt y="38730" x="24180"/>
                    </a:lnTo>
                    <a:lnTo>
                      <a:pt y="39170" x="24080"/>
                    </a:lnTo>
                    <a:lnTo>
                      <a:pt y="39756" x="24080"/>
                    </a:lnTo>
                    <a:lnTo>
                      <a:pt y="40343" x="23880"/>
                    </a:lnTo>
                    <a:lnTo>
                      <a:pt y="40783" x="23880"/>
                    </a:lnTo>
                    <a:lnTo>
                      <a:pt y="41370" x="23781"/>
                    </a:lnTo>
                    <a:lnTo>
                      <a:pt y="41957" x="23781"/>
                    </a:lnTo>
                    <a:lnTo>
                      <a:pt y="42397" x="23681"/>
                    </a:lnTo>
                    <a:lnTo>
                      <a:pt y="42984" x="23581"/>
                    </a:lnTo>
                    <a:lnTo>
                      <a:pt y="43424" x="23481"/>
                    </a:lnTo>
                    <a:lnTo>
                      <a:pt y="44011" x="23381"/>
                    </a:lnTo>
                    <a:lnTo>
                      <a:pt y="43131" x="21682"/>
                    </a:lnTo>
                    <a:lnTo>
                      <a:pt y="42984" x="21682"/>
                    </a:lnTo>
                    <a:lnTo>
                      <a:pt y="42544" x="21682"/>
                    </a:lnTo>
                    <a:lnTo>
                      <a:pt y="42250" x="21682"/>
                    </a:lnTo>
                    <a:lnTo>
                      <a:pt y="42104" x="21682"/>
                    </a:lnTo>
                    <a:lnTo>
                      <a:pt y="41664" x="21682"/>
                    </a:lnTo>
                    <a:lnTo>
                      <a:pt y="41370" x="21682"/>
                    </a:lnTo>
                    <a:lnTo>
                      <a:pt y="40930" x="21682"/>
                    </a:lnTo>
                    <a:lnTo>
                      <a:pt y="40490" x="21782"/>
                    </a:lnTo>
                    <a:lnTo>
                      <a:pt y="40050" x="21782"/>
                    </a:lnTo>
                    <a:lnTo>
                      <a:pt y="39610" x="21882"/>
                    </a:lnTo>
                    <a:lnTo>
                      <a:pt y="39023" x="21882"/>
                    </a:lnTo>
                    <a:lnTo>
                      <a:pt y="38583" x="21982"/>
                    </a:lnTo>
                    <a:lnTo>
                      <a:pt y="38143" x="22082"/>
                    </a:lnTo>
                    <a:lnTo>
                      <a:pt y="37556" x="22182"/>
                    </a:lnTo>
                    <a:lnTo>
                      <a:pt y="36969" x="22282"/>
                    </a:lnTo>
                    <a:lnTo>
                      <a:pt y="36382" x="22282"/>
                    </a:lnTo>
                    <a:lnTo>
                      <a:pt y="35796" x="22482"/>
                    </a:lnTo>
                    <a:lnTo>
                      <a:pt y="35209" x="22582"/>
                    </a:lnTo>
                    <a:lnTo>
                      <a:pt y="34622" x="22781"/>
                    </a:lnTo>
                    <a:lnTo>
                      <a:pt y="34035" x="22881"/>
                    </a:lnTo>
                    <a:lnTo>
                      <a:pt y="33448" x="23081"/>
                    </a:lnTo>
                    <a:lnTo>
                      <a:pt y="32862" x="23281"/>
                    </a:lnTo>
                    <a:lnTo>
                      <a:pt y="32275" x="23481"/>
                    </a:lnTo>
                    <a:lnTo>
                      <a:pt y="31688" x="23681"/>
                    </a:lnTo>
                    <a:lnTo>
                      <a:pt y="31248" x="23980"/>
                    </a:lnTo>
                    <a:lnTo>
                      <a:pt y="30661" x="24280"/>
                    </a:lnTo>
                    <a:lnTo>
                      <a:pt y="30221" x="24480"/>
                    </a:lnTo>
                    <a:lnTo>
                      <a:pt y="29634" x="24780"/>
                    </a:lnTo>
                    <a:lnTo>
                      <a:pt y="29341" x="25179"/>
                    </a:lnTo>
                    <a:lnTo>
                      <a:pt y="29047" x="25579"/>
                    </a:lnTo>
                    <a:lnTo>
                      <a:pt y="28607" x="25779"/>
                    </a:lnTo>
                    <a:lnTo>
                      <a:pt y="28461" x="26079"/>
                    </a:lnTo>
                    <a:lnTo>
                      <a:pt y="28021" x="26278"/>
                    </a:lnTo>
                    <a:lnTo>
                      <a:pt y="27727" x="26578"/>
                    </a:lnTo>
                    <a:lnTo>
                      <a:pt y="27434" x="26778"/>
                    </a:lnTo>
                    <a:lnTo>
                      <a:pt y="27287" x="27178"/>
                    </a:lnTo>
                    <a:lnTo>
                      <a:pt y="26994" x="27378"/>
                    </a:lnTo>
                    <a:lnTo>
                      <a:pt y="26700" x="27777"/>
                    </a:lnTo>
                    <a:lnTo>
                      <a:pt y="26407" x="28077"/>
                    </a:lnTo>
                    <a:lnTo>
                      <a:pt y="26113" x="28377"/>
                    </a:lnTo>
                    <a:lnTo>
                      <a:pt y="25820" x="28776"/>
                    </a:lnTo>
                    <a:lnTo>
                      <a:pt y="25527" x="29076"/>
                    </a:lnTo>
                    <a:lnTo>
                      <a:pt y="25233" x="29476"/>
                    </a:lnTo>
                    <a:lnTo>
                      <a:pt y="25087" x="29776"/>
                    </a:lnTo>
                    <a:lnTo>
                      <a:pt y="24793" x="30175"/>
                    </a:lnTo>
                    <a:lnTo>
                      <a:pt y="24646" x="30575"/>
                    </a:lnTo>
                    <a:lnTo>
                      <a:pt y="24353" x="30975"/>
                    </a:lnTo>
                    <a:lnTo>
                      <a:pt y="24060" x="31374"/>
                    </a:lnTo>
                    <a:lnTo>
                      <a:pt y="23766" x="31674"/>
                    </a:lnTo>
                    <a:lnTo>
                      <a:pt y="23473" x="32074"/>
                    </a:lnTo>
                    <a:lnTo>
                      <a:pt y="23326" x="32473"/>
                    </a:lnTo>
                    <a:lnTo>
                      <a:pt y="23033" x="32873"/>
                    </a:lnTo>
                    <a:lnTo>
                      <a:pt y="22886" x="33273"/>
                    </a:lnTo>
                    <a:lnTo>
                      <a:pt y="22593" x="33672"/>
                    </a:lnTo>
                    <a:lnTo>
                      <a:pt y="22446" x="34072"/>
                    </a:lnTo>
                    <a:lnTo>
                      <a:pt y="22153" x="34472"/>
                    </a:lnTo>
                    <a:lnTo>
                      <a:pt y="21859" x="34871"/>
                    </a:lnTo>
                    <a:lnTo>
                      <a:pt y="21712" x="35371"/>
                    </a:lnTo>
                    <a:lnTo>
                      <a:pt y="21566" x="35771"/>
                    </a:lnTo>
                    <a:lnTo>
                      <a:pt y="21272" x="36170"/>
                    </a:lnTo>
                    <a:lnTo>
                      <a:pt y="21126" x="36570"/>
                    </a:lnTo>
                    <a:lnTo>
                      <a:pt y="20832" x="37069"/>
                    </a:lnTo>
                    <a:lnTo>
                      <a:pt y="20686" x="37469"/>
                    </a:lnTo>
                    <a:lnTo>
                      <a:pt y="20392" x="37869"/>
                    </a:lnTo>
                    <a:lnTo>
                      <a:pt y="20245" x="38268"/>
                    </a:lnTo>
                    <a:lnTo>
                      <a:pt y="20099" x="38768"/>
                    </a:lnTo>
                    <a:lnTo>
                      <a:pt y="19952" x="39168"/>
                    </a:lnTo>
                    <a:lnTo>
                      <a:pt y="19659" x="39567"/>
                    </a:lnTo>
                    <a:lnTo>
                      <a:pt y="19512" x="39967"/>
                    </a:lnTo>
                    <a:lnTo>
                      <a:pt y="19365" x="40367"/>
                    </a:lnTo>
                    <a:lnTo>
                      <a:pt y="19072" x="40766"/>
                    </a:lnTo>
                    <a:lnTo>
                      <a:pt y="18925" x="41166"/>
                    </a:lnTo>
                    <a:lnTo>
                      <a:pt y="18778" x="41666"/>
                    </a:lnTo>
                    <a:lnTo>
                      <a:pt y="18632" x="42065"/>
                    </a:lnTo>
                    <a:lnTo>
                      <a:pt y="18338" x="42465"/>
                    </a:lnTo>
                    <a:lnTo>
                      <a:pt y="18192" x="42965"/>
                    </a:lnTo>
                    <a:lnTo>
                      <a:pt y="18045" x="43364"/>
                    </a:lnTo>
                    <a:lnTo>
                      <a:pt y="17898" x="43764"/>
                    </a:lnTo>
                    <a:lnTo>
                      <a:pt y="17752" x="44164"/>
                    </a:lnTo>
                    <a:lnTo>
                      <a:pt y="17605" x="44563"/>
                    </a:lnTo>
                    <a:lnTo>
                      <a:pt y="17312" x="44963"/>
                    </a:lnTo>
                    <a:lnTo>
                      <a:pt y="17312" x="45363"/>
                    </a:lnTo>
                    <a:lnTo>
                      <a:pt y="17018" x="45762"/>
                    </a:lnTo>
                    <a:lnTo>
                      <a:pt y="17018" x="46062"/>
                    </a:lnTo>
                    <a:lnTo>
                      <a:pt y="16871" x="46462"/>
                    </a:lnTo>
                    <a:lnTo>
                      <a:pt y="16725" x="46861"/>
                    </a:lnTo>
                    <a:lnTo>
                      <a:pt y="16578" x="47261"/>
                    </a:lnTo>
                    <a:lnTo>
                      <a:pt y="16431" x="47661"/>
                    </a:lnTo>
                    <a:lnTo>
                      <a:pt y="16285" x="47960"/>
                    </a:lnTo>
                    <a:lnTo>
                      <a:pt y="16138" x="48360"/>
                    </a:lnTo>
                    <a:lnTo>
                      <a:pt y="15991" x="48660"/>
                    </a:lnTo>
                    <a:lnTo>
                      <a:pt y="15991" x="49059"/>
                    </a:lnTo>
                    <a:lnTo>
                      <a:pt y="15845" x="49459"/>
                    </a:lnTo>
                    <a:lnTo>
                      <a:pt y="15698" x="49759"/>
                    </a:lnTo>
                    <a:lnTo>
                      <a:pt y="15404" x="49659"/>
                    </a:lnTo>
                    <a:lnTo>
                      <a:pt y="15111" x="49559"/>
                    </a:lnTo>
                    <a:lnTo>
                      <a:pt y="14671" x="49559"/>
                    </a:lnTo>
                    <a:lnTo>
                      <a:pt y="14378" x="49459"/>
                    </a:lnTo>
                    <a:lnTo>
                      <a:pt y="13791" x="49259"/>
                    </a:lnTo>
                    <a:lnTo>
                      <a:pt y="13204" x="49159"/>
                    </a:lnTo>
                    <a:lnTo>
                      <a:pt y="12764" x="48960"/>
                    </a:lnTo>
                    <a:lnTo>
                      <a:pt y="12177" x="48860"/>
                    </a:lnTo>
                    <a:lnTo>
                      <a:pt y="11590" x="48760"/>
                    </a:lnTo>
                    <a:lnTo>
                      <a:pt y="11150" x="48660"/>
                    </a:lnTo>
                    <a:lnTo>
                      <a:pt y="11150" x="48160"/>
                    </a:lnTo>
                    <a:lnTo>
                      <a:pt y="11444" x="47761"/>
                    </a:lnTo>
                    <a:lnTo>
                      <a:pt y="11444" x="47361"/>
                    </a:lnTo>
                    <a:lnTo>
                      <a:pt y="11590" x="46961"/>
                    </a:lnTo>
                    <a:lnTo>
                      <a:pt y="11737" x="46562"/>
                    </a:lnTo>
                    <a:lnTo>
                      <a:pt y="11884" x="46162"/>
                    </a:lnTo>
                    <a:lnTo>
                      <a:pt y="12030" x="45762"/>
                    </a:lnTo>
                    <a:lnTo>
                      <a:pt y="12177" x="45462"/>
                    </a:lnTo>
                    <a:lnTo>
                      <a:pt y="12177" x="44963"/>
                    </a:lnTo>
                    <a:lnTo>
                      <a:pt y="12324" x="44663"/>
                    </a:lnTo>
                    <a:lnTo>
                      <a:pt y="12470" x="44164"/>
                    </a:lnTo>
                    <a:lnTo>
                      <a:pt y="12617" x="43864"/>
                    </a:lnTo>
                    <a:lnTo>
                      <a:pt y="12617" x="43364"/>
                    </a:lnTo>
                    <a:lnTo>
                      <a:pt y="12764" x="42965"/>
                    </a:lnTo>
                    <a:lnTo>
                      <a:pt y="12911" x="42565"/>
                    </a:lnTo>
                    <a:lnTo>
                      <a:pt y="13057" x="42165"/>
                    </a:lnTo>
                    <a:lnTo>
                      <a:pt y="13057" x="41865"/>
                    </a:lnTo>
                    <a:lnTo>
                      <a:pt y="13057" x="41666"/>
                    </a:lnTo>
                    <a:lnTo>
                      <a:pt y="13204" x="41466"/>
                    </a:lnTo>
                    <a:lnTo>
                      <a:pt y="13204" x="41266"/>
                    </a:lnTo>
                    <a:lnTo>
                      <a:pt y="13351" x="40766"/>
                    </a:lnTo>
                    <a:lnTo>
                      <a:pt y="13497" x="40367"/>
                    </a:lnTo>
                    <a:lnTo>
                      <a:pt y="13497" x="40167"/>
                    </a:lnTo>
                    <a:lnTo>
                      <a:pt y="13497" x="39967"/>
                    </a:lnTo>
                    <a:lnTo>
                      <a:pt y="13497" x="39667"/>
                    </a:lnTo>
                    <a:lnTo>
                      <a:pt y="13644" x="39467"/>
                    </a:lnTo>
                    <a:lnTo>
                      <a:pt y="13791" x="39068"/>
                    </a:lnTo>
                    <a:lnTo>
                      <a:pt y="13791" x="38668"/>
                    </a:lnTo>
                    <a:lnTo>
                      <a:pt y="13791" x="38468"/>
                    </a:lnTo>
                    <a:lnTo>
                      <a:pt y="13937" x="38169"/>
                    </a:lnTo>
                    <a:lnTo>
                      <a:pt y="13937" x="37969"/>
                    </a:lnTo>
                    <a:lnTo>
                      <a:pt y="14084" x="37769"/>
                    </a:lnTo>
                    <a:lnTo>
                      <a:pt y="14084" x="37569"/>
                    </a:lnTo>
                    <a:lnTo>
                      <a:pt y="14084" x="37269"/>
                    </a:lnTo>
                    <a:lnTo>
                      <a:pt y="14084" x="37069"/>
                    </a:lnTo>
                    <a:lnTo>
                      <a:pt y="14231" x="36870"/>
                    </a:lnTo>
                    <a:lnTo>
                      <a:pt y="14231" x="36670"/>
                    </a:lnTo>
                    <a:lnTo>
                      <a:pt y="14231" x="36370"/>
                    </a:lnTo>
                    <a:lnTo>
                      <a:pt y="14378" x="36170"/>
                    </a:lnTo>
                    <a:lnTo>
                      <a:pt y="14378" x="35970"/>
                    </a:lnTo>
                    <a:lnTo>
                      <a:pt y="14378" x="35771"/>
                    </a:lnTo>
                    <a:lnTo>
                      <a:pt y="14378" x="35471"/>
                    </a:lnTo>
                    <a:lnTo>
                      <a:pt y="14524" x="35271"/>
                    </a:lnTo>
                    <a:lnTo>
                      <a:pt y="14524" x="35071"/>
                    </a:lnTo>
                    <a:lnTo>
                      <a:pt y="14671" x="34172"/>
                    </a:lnTo>
                    <a:lnTo>
                      <a:pt y="14818" x="33173"/>
                    </a:lnTo>
                    <a:lnTo>
                      <a:pt y="15111" x="32373"/>
                    </a:lnTo>
                    <a:lnTo>
                      <a:pt y="15258" x="31474"/>
                    </a:lnTo>
                    <a:lnTo>
                      <a:pt y="15404" x="30675"/>
                    </a:lnTo>
                    <a:lnTo>
                      <a:pt y="15698" x="29776"/>
                    </a:lnTo>
                    <a:lnTo>
                      <a:pt y="15991" x="29076"/>
                    </a:lnTo>
                    <a:lnTo>
                      <a:pt y="16431" x="28277"/>
                    </a:lnTo>
                    <a:lnTo>
                      <a:pt y="16725" x="27577"/>
                    </a:lnTo>
                    <a:lnTo>
                      <a:pt y="17018" x="26878"/>
                    </a:lnTo>
                    <a:lnTo>
                      <a:pt y="17312" x="26278"/>
                    </a:lnTo>
                    <a:lnTo>
                      <a:pt y="17752" x="25679"/>
                    </a:lnTo>
                    <a:lnTo>
                      <a:pt y="18192" x="24980"/>
                    </a:lnTo>
                    <a:lnTo>
                      <a:pt y="18632" x="24480"/>
                    </a:lnTo>
                    <a:lnTo>
                      <a:pt y="19072" x="23880"/>
                    </a:lnTo>
                    <a:lnTo>
                      <a:pt y="19512" x="23381"/>
                    </a:lnTo>
                    <a:lnTo>
                      <a:pt y="19805" x="22881"/>
                    </a:lnTo>
                    <a:lnTo>
                      <a:pt y="20245" x="22382"/>
                    </a:lnTo>
                    <a:lnTo>
                      <a:pt y="20686" x="21882"/>
                    </a:lnTo>
                    <a:lnTo>
                      <a:pt y="21126" x="21482"/>
                    </a:lnTo>
                    <a:lnTo>
                      <a:pt y="21566" x="20983"/>
                    </a:lnTo>
                    <a:lnTo>
                      <a:pt y="22153" x="20683"/>
                    </a:lnTo>
                    <a:lnTo>
                      <a:pt y="22593" x="20283"/>
                    </a:lnTo>
                    <a:lnTo>
                      <a:pt y="23179" x="19984"/>
                    </a:lnTo>
                    <a:lnTo>
                      <a:pt y="23620" x="19684"/>
                    </a:lnTo>
                    <a:lnTo>
                      <a:pt y="24060" x="19284"/>
                    </a:lnTo>
                    <a:lnTo>
                      <a:pt y="24646" x="18985"/>
                    </a:lnTo>
                    <a:lnTo>
                      <a:pt y="25087" x="18785"/>
                    </a:lnTo>
                    <a:lnTo>
                      <a:pt y="25673" x="18485"/>
                    </a:lnTo>
                    <a:lnTo>
                      <a:pt y="26113" x="18285"/>
                    </a:lnTo>
                    <a:lnTo>
                      <a:pt y="26700" x="17985"/>
                    </a:lnTo>
                    <a:lnTo>
                      <a:pt y="27287" x="17885"/>
                    </a:lnTo>
                    <a:lnTo>
                      <a:pt y="27727" x="17586"/>
                    </a:lnTo>
                    <a:lnTo>
                      <a:pt y="28167" x="17486"/>
                    </a:lnTo>
                    <a:lnTo>
                      <a:pt y="28754" x="17286"/>
                    </a:lnTo>
                    <a:lnTo>
                      <a:pt y="29194" x="17086"/>
                    </a:lnTo>
                    <a:lnTo>
                      <a:pt y="29634" x="16986"/>
                    </a:lnTo>
                    <a:lnTo>
                      <a:pt y="30074" x="16886"/>
                    </a:lnTo>
                    <a:lnTo>
                      <a:pt y="30514" x="16686"/>
                    </a:lnTo>
                    <a:lnTo>
                      <a:pt y="30955" x="16686"/>
                    </a:lnTo>
                    <a:lnTo>
                      <a:pt y="31395" x="16487"/>
                    </a:lnTo>
                    <a:lnTo>
                      <a:pt y="31835" x="16387"/>
                    </a:lnTo>
                    <a:lnTo>
                      <a:pt y="32275" x="16387"/>
                    </a:lnTo>
                    <a:lnTo>
                      <a:pt y="32715" x="16287"/>
                    </a:lnTo>
                    <a:lnTo>
                      <a:pt y="33155" x="16187"/>
                    </a:lnTo>
                    <a:lnTo>
                      <a:pt y="33595" x="16187"/>
                    </a:lnTo>
                    <a:lnTo>
                      <a:pt y="33889" x="16187"/>
                    </a:lnTo>
                    <a:lnTo>
                      <a:pt y="34329" x="16187"/>
                    </a:lnTo>
                    <a:lnTo>
                      <a:pt y="34622" x="16087"/>
                    </a:lnTo>
                    <a:lnTo>
                      <a:pt y="35062" x="16087"/>
                    </a:lnTo>
                    <a:lnTo>
                      <a:pt y="35356" x="15987"/>
                    </a:lnTo>
                    <a:lnTo>
                      <a:pt y="35649" x="15987"/>
                    </a:lnTo>
                    <a:lnTo>
                      <a:pt y="36089" x="15987"/>
                    </a:lnTo>
                    <a:lnTo>
                      <a:pt y="36676" x="16087"/>
                    </a:lnTo>
                    <a:lnTo>
                      <a:pt y="36969" x="16087"/>
                    </a:lnTo>
                    <a:lnTo>
                      <a:pt y="37263" x="16087"/>
                    </a:lnTo>
                    <a:lnTo>
                      <a:pt y="37409" x="16087"/>
                    </a:lnTo>
                    <a:lnTo>
                      <a:pt y="37556" x="16087"/>
                    </a:lnTo>
                    <a:lnTo>
                      <a:pt y="37409" x="15787"/>
                    </a:lnTo>
                    <a:lnTo>
                      <a:pt y="37409" x="15587"/>
                    </a:lnTo>
                    <a:lnTo>
                      <a:pt y="37409" x="15288"/>
                    </a:lnTo>
                    <a:lnTo>
                      <a:pt y="37409" x="15088"/>
                    </a:lnTo>
                    <a:lnTo>
                      <a:pt y="37263" x="14788"/>
                    </a:lnTo>
                    <a:lnTo>
                      <a:pt y="37116" x="14588"/>
                    </a:lnTo>
                    <a:lnTo>
                      <a:pt y="37116" x="14288"/>
                    </a:lnTo>
                    <a:lnTo>
                      <a:pt y="37116" x="14089"/>
                    </a:lnTo>
                    <a:lnTo>
                      <a:pt y="36969" x="13789"/>
                    </a:lnTo>
                    <a:lnTo>
                      <a:pt y="36969" x="13589"/>
                    </a:lnTo>
                    <a:lnTo>
                      <a:pt y="36823" x="13389"/>
                    </a:lnTo>
                    <a:lnTo>
                      <a:pt y="36823" x="13189"/>
                    </a:lnTo>
                    <a:lnTo>
                      <a:pt y="36676" x="12690"/>
                    </a:lnTo>
                    <a:lnTo>
                      <a:pt y="36676" x="12290"/>
                    </a:lnTo>
                    <a:lnTo>
                      <a:pt y="36529" x="12090"/>
                    </a:lnTo>
                    <a:lnTo>
                      <a:pt y="36529" x="11791"/>
                    </a:lnTo>
                    <a:lnTo>
                      <a:pt y="36382" x="11591"/>
                    </a:lnTo>
                    <a:lnTo>
                      <a:pt y="36382" x="11391"/>
                    </a:lnTo>
                    <a:lnTo>
                      <a:pt y="36236" x="10991"/>
                    </a:lnTo>
                    <a:lnTo>
                      <a:pt y="36089" x="10592"/>
                    </a:lnTo>
                    <a:lnTo>
                      <a:pt y="35942" x="10192"/>
                    </a:lnTo>
                    <a:lnTo>
                      <a:pt y="35796" x="9792"/>
                    </a:lnTo>
                    <a:lnTo>
                      <a:pt y="35796" x="9393"/>
                    </a:lnTo>
                    <a:lnTo>
                      <a:pt y="35649" x="9093"/>
                    </a:lnTo>
                    <a:lnTo>
                      <a:pt y="35502" x="8793"/>
                    </a:lnTo>
                    <a:lnTo>
                      <a:pt y="35356" x="8393"/>
                    </a:lnTo>
                    <a:lnTo>
                      <a:pt y="35209" x="7994"/>
                    </a:lnTo>
                    <a:lnTo>
                      <a:pt y="35062" x="7694"/>
                    </a:lnTo>
                    <a:lnTo>
                      <a:pt y="34769" x="7394"/>
                    </a:lnTo>
                    <a:lnTo>
                      <a:pt y="34769" x="7094"/>
                    </a:lnTo>
                    <a:lnTo>
                      <a:pt y="34622" x="6795"/>
                    </a:lnTo>
                    <a:lnTo>
                      <a:pt y="34475" x="6595"/>
                    </a:lnTo>
                    <a:lnTo>
                      <a:pt y="34329" x="6195"/>
                    </a:lnTo>
                    <a:lnTo>
                      <a:pt y="34182" x="5895"/>
                    </a:lnTo>
                    <a:lnTo>
                      <a:pt y="34035" x="5696"/>
                    </a:lnTo>
                    <a:lnTo>
                      <a:pt y="33889" x="5396"/>
                    </a:lnTo>
                    <a:lnTo>
                      <a:pt y="33742" x="5096"/>
                    </a:lnTo>
                    <a:lnTo>
                      <a:pt y="33595" x="4896"/>
                    </a:lnTo>
                    <a:lnTo>
                      <a:pt y="33595" x="4597"/>
                    </a:lnTo>
                    <a:lnTo>
                      <a:pt y="33448" x="4397"/>
                    </a:lnTo>
                    <a:lnTo>
                      <a:pt y="59708" x="4397"/>
                    </a:lnTo>
                    <a:lnTo>
                      <a:pt y="59708" x="0"/>
                    </a:lnTo>
                    <a:lnTo>
                      <a:pt y="60441" x="400"/>
                    </a:lnTo>
                    <a:lnTo>
                      <a:pt y="61028" x="700"/>
                    </a:lnTo>
                    <a:lnTo>
                      <a:pt y="61615" x="1099"/>
                    </a:lnTo>
                    <a:lnTo>
                      <a:pt y="62201" x="1399"/>
                    </a:lnTo>
                    <a:lnTo>
                      <a:pt y="62788" x="1799"/>
                    </a:lnTo>
                    <a:lnTo>
                      <a:pt y="63375" x="2199"/>
                    </a:lnTo>
                    <a:lnTo>
                      <a:pt y="63962" x="2598"/>
                    </a:lnTo>
                    <a:lnTo>
                      <a:pt y="64549" x="3098"/>
                    </a:lnTo>
                    <a:lnTo>
                      <a:pt y="64989" x="3497"/>
                    </a:lnTo>
                    <a:lnTo>
                      <a:pt y="65576" x="3897"/>
                    </a:lnTo>
                    <a:lnTo>
                      <a:pt y="66162" x="4397"/>
                    </a:lnTo>
                    <a:lnTo>
                      <a:pt y="66602" x="4896"/>
                    </a:lnTo>
                    <a:lnTo>
                      <a:pt y="67043" x="5396"/>
                    </a:lnTo>
                    <a:lnTo>
                      <a:pt y="67483" x="5895"/>
                    </a:lnTo>
                    <a:lnTo>
                      <a:pt y="67923" x="6395"/>
                    </a:lnTo>
                    <a:lnTo>
                      <a:pt y="68510" x="6895"/>
                    </a:lnTo>
                    <a:lnTo>
                      <a:pt y="68803" x="7394"/>
                    </a:lnTo>
                    <a:lnTo>
                      <a:pt y="69243" x="7794"/>
                    </a:lnTo>
                    <a:lnTo>
                      <a:pt y="69683" x="8293"/>
                    </a:lnTo>
                    <a:lnTo>
                      <a:pt y="70123" x="8793"/>
                    </a:lnTo>
                    <a:lnTo>
                      <a:pt y="70417" x="9393"/>
                    </a:lnTo>
                    <a:lnTo>
                      <a:pt y="70710" x="9892"/>
                    </a:lnTo>
                    <a:lnTo>
                      <a:pt y="71150" x="10392"/>
                    </a:lnTo>
                    <a:lnTo>
                      <a:pt y="71444" x="10991"/>
                    </a:lnTo>
                    <a:lnTo>
                      <a:pt y="71737" x="11491"/>
                    </a:lnTo>
                    <a:lnTo>
                      <a:pt y="72030" x="12090"/>
                    </a:lnTo>
                    <a:lnTo>
                      <a:pt y="72324" x="12590"/>
                    </a:lnTo>
                    <a:lnTo>
                      <a:pt y="72617" x="13189"/>
                    </a:lnTo>
                    <a:lnTo>
                      <a:pt y="72911" x="13789"/>
                    </a:lnTo>
                    <a:lnTo>
                      <a:pt y="73057" x="14288"/>
                    </a:lnTo>
                    <a:lnTo>
                      <a:pt y="73351" x="14888"/>
                    </a:lnTo>
                    <a:lnTo>
                      <a:pt y="73644" x="15487"/>
                    </a:lnTo>
                    <a:lnTo>
                      <a:pt y="73791" x="15987"/>
                    </a:lnTo>
                    <a:lnTo>
                      <a:pt y="73937" x="16587"/>
                    </a:lnTo>
                    <a:lnTo>
                      <a:pt y="74084" x="17086"/>
                    </a:lnTo>
                    <a:lnTo>
                      <a:pt y="74378" x="17686"/>
                    </a:lnTo>
                    <a:lnTo>
                      <a:pt y="74378" x="18285"/>
                    </a:lnTo>
                    <a:lnTo>
                      <a:pt y="74524" x="18885"/>
                    </a:lnTo>
                    <a:lnTo>
                      <a:pt y="74671" x="19384"/>
                    </a:lnTo>
                    <a:lnTo>
                      <a:pt y="74671" x="19984"/>
                    </a:lnTo>
                    <a:lnTo>
                      <a:pt y="74818" x="20483"/>
                    </a:lnTo>
                    <a:lnTo>
                      <a:pt y="74818" x="21083"/>
                    </a:lnTo>
                    <a:lnTo>
                      <a:pt y="74818" x="21682"/>
                    </a:lnTo>
                    <a:lnTo>
                      <a:pt y="74964" x="22282"/>
                    </a:lnTo>
                    <a:lnTo>
                      <a:pt y="74964" x="22781"/>
                    </a:lnTo>
                    <a:lnTo>
                      <a:pt y="74964" x="23381"/>
                    </a:lnTo>
                    <a:lnTo>
                      <a:pt y="74964" x="23880"/>
                    </a:lnTo>
                    <a:lnTo>
                      <a:pt y="74964" x="24580"/>
                    </a:lnTo>
                    <a:lnTo>
                      <a:pt y="74818" x="25079"/>
                    </a:lnTo>
                    <a:lnTo>
                      <a:pt y="74818" x="25579"/>
                    </a:lnTo>
                    <a:lnTo>
                      <a:pt y="74671" x="26079"/>
                    </a:lnTo>
                    <a:lnTo>
                      <a:pt y="74671" x="26678"/>
                    </a:lnTo>
                    <a:lnTo>
                      <a:pt y="74524" x="27178"/>
                    </a:lnTo>
                    <a:lnTo>
                      <a:pt y="74378" x="27677"/>
                    </a:lnTo>
                    <a:lnTo>
                      <a:pt y="74378" x="28177"/>
                    </a:lnTo>
                    <a:lnTo>
                      <a:pt y="74231" x="28776"/>
                    </a:lnTo>
                    <a:lnTo>
                      <a:pt y="73937" x="29276"/>
                    </a:lnTo>
                    <a:lnTo>
                      <a:pt y="73791" x="29776"/>
                    </a:lnTo>
                    <a:lnTo>
                      <a:pt y="73644" x="30275"/>
                    </a:lnTo>
                    <a:lnTo>
                      <a:pt y="73351" x="30775"/>
                    </a:lnTo>
                    <a:lnTo>
                      <a:pt y="73204" x="31174"/>
                    </a:lnTo>
                    <a:lnTo>
                      <a:pt y="73057" x="31674"/>
                    </a:lnTo>
                    <a:lnTo>
                      <a:pt y="72764" x="32174"/>
                    </a:lnTo>
                    <a:lnTo>
                      <a:pt y="72470" x="32673"/>
                    </a:lnTo>
                    <a:lnTo>
                      <a:pt y="72177" x="33073"/>
                    </a:lnTo>
                    <a:lnTo>
                      <a:pt y="71884" x="33672"/>
                    </a:lnTo>
                    <a:lnTo>
                      <a:pt y="71590" x="34172"/>
                    </a:lnTo>
                    <a:lnTo>
                      <a:pt y="71297" x="34671"/>
                    </a:lnTo>
                    <a:lnTo>
                      <a:pt y="71003" x="35171"/>
                    </a:lnTo>
                    <a:lnTo>
                      <a:pt y="70710" x="35671"/>
                    </a:lnTo>
                    <a:lnTo>
                      <a:pt y="70417" x="36170"/>
                    </a:lnTo>
                    <a:lnTo>
                      <a:pt y="70270" x="36770"/>
                    </a:lnTo>
                    <a:lnTo>
                      <a:pt y="70123" x="37269"/>
                    </a:lnTo>
                    <a:lnTo>
                      <a:pt y="69830" x="37669"/>
                    </a:lnTo>
                    <a:lnTo>
                      <a:pt y="69683" x="38268"/>
                    </a:lnTo>
                    <a:lnTo>
                      <a:pt y="69536" x="38768"/>
                    </a:lnTo>
                    <a:lnTo>
                      <a:pt y="69243" x="39268"/>
                    </a:lnTo>
                    <a:lnTo>
                      <a:pt y="69096" x="39667"/>
                    </a:lnTo>
                    <a:lnTo>
                      <a:pt y="68950" x="40267"/>
                    </a:lnTo>
                    <a:lnTo>
                      <a:pt y="68803" x="40766"/>
                    </a:lnTo>
                    <a:lnTo>
                      <a:pt y="68656" x="41266"/>
                    </a:lnTo>
                    <a:lnTo>
                      <a:pt y="68510" x="41766"/>
                    </a:lnTo>
                    <a:lnTo>
                      <a:pt y="68510" x="42265"/>
                    </a:lnTo>
                    <a:lnTo>
                      <a:pt y="68363" x="42765"/>
                    </a:lnTo>
                    <a:lnTo>
                      <a:pt y="68216" x="43264"/>
                    </a:lnTo>
                    <a:lnTo>
                      <a:pt y="68216" x="43764"/>
                    </a:lnTo>
                    <a:lnTo>
                      <a:pt y="68069" x="44263"/>
                    </a:lnTo>
                    <a:lnTo>
                      <a:pt y="68069" x="44763"/>
                    </a:lnTo>
                    <a:lnTo>
                      <a:pt y="67923" x="45263"/>
                    </a:lnTo>
                    <a:lnTo>
                      <a:pt y="67923" x="45762"/>
                    </a:lnTo>
                    <a:lnTo>
                      <a:pt y="67923" x="46162"/>
                    </a:lnTo>
                    <a:lnTo>
                      <a:pt y="67923" x="46661"/>
                    </a:lnTo>
                    <a:lnTo>
                      <a:pt y="67923" x="47161"/>
                    </a:lnTo>
                    <a:lnTo>
                      <a:pt y="67923" x="47661"/>
                    </a:lnTo>
                    <a:lnTo>
                      <a:pt y="67923" x="48160"/>
                    </a:lnTo>
                    <a:lnTo>
                      <a:pt y="67923" x="48660"/>
                    </a:lnTo>
                    <a:lnTo>
                      <a:pt y="67923" x="49159"/>
                    </a:lnTo>
                    <a:lnTo>
                      <a:pt y="67923" x="49659"/>
                    </a:lnTo>
                    <a:lnTo>
                      <a:pt y="67923" x="50159"/>
                    </a:lnTo>
                    <a:lnTo>
                      <a:pt y="68069" x="50658"/>
                    </a:lnTo>
                    <a:lnTo>
                      <a:pt y="68069" x="51058"/>
                    </a:lnTo>
                    <a:lnTo>
                      <a:pt y="68216" x="51557"/>
                    </a:lnTo>
                    <a:lnTo>
                      <a:pt y="68216" x="52057"/>
                    </a:lnTo>
                    <a:lnTo>
                      <a:pt y="68363" x="52557"/>
                    </a:lnTo>
                    <a:lnTo>
                      <a:pt y="68510" x="52956"/>
                    </a:lnTo>
                    <a:lnTo>
                      <a:pt y="68510" x="53456"/>
                    </a:lnTo>
                    <a:lnTo>
                      <a:pt y="68656" x="53955"/>
                    </a:lnTo>
                    <a:lnTo>
                      <a:pt y="68803" x="54455"/>
                    </a:lnTo>
                    <a:lnTo>
                      <a:pt y="68950" x="54955"/>
                    </a:lnTo>
                    <a:lnTo>
                      <a:pt y="69096" x="55454"/>
                    </a:lnTo>
                    <a:lnTo>
                      <a:pt y="69243" x="55954"/>
                    </a:lnTo>
                    <a:lnTo>
                      <a:pt y="69390" x="56453"/>
                    </a:lnTo>
                    <a:lnTo>
                      <a:pt y="69536" x="56853"/>
                    </a:lnTo>
                    <a:lnTo>
                      <a:pt y="69683" x="57353"/>
                    </a:lnTo>
                    <a:lnTo>
                      <a:pt y="69830" x="57852"/>
                    </a:lnTo>
                    <a:lnTo>
                      <a:pt y="70123" x="58352"/>
                    </a:lnTo>
                    <a:lnTo>
                      <a:pt y="70270" x="58751"/>
                    </a:lnTo>
                    <a:lnTo>
                      <a:pt y="70417" x="59251"/>
                    </a:lnTo>
                    <a:lnTo>
                      <a:pt y="70710" x="59751"/>
                    </a:lnTo>
                    <a:lnTo>
                      <a:pt y="71003" x="60250"/>
                    </a:lnTo>
                    <a:lnTo>
                      <a:pt y="71150" x="60750"/>
                    </a:lnTo>
                    <a:lnTo>
                      <a:pt y="71444" x="61249"/>
                    </a:lnTo>
                    <a:lnTo>
                      <a:pt y="71737" x="61749"/>
                    </a:lnTo>
                    <a:lnTo>
                      <a:pt y="72030" x="62248"/>
                    </a:lnTo>
                    <a:lnTo>
                      <a:pt y="72177" x="62648"/>
                    </a:lnTo>
                    <a:lnTo>
                      <a:pt y="72470" x="63148"/>
                    </a:lnTo>
                    <a:lnTo>
                      <a:pt y="72764" x="63647"/>
                    </a:lnTo>
                    <a:lnTo>
                      <a:pt y="73057" x="64147"/>
                    </a:lnTo>
                    <a:lnTo>
                      <a:pt y="73057" x="64147"/>
                    </a:lnTo>
                    <a:lnTo>
                      <a:pt y="72911" x="64247"/>
                    </a:lnTo>
                    <a:lnTo>
                      <a:pt y="72617" x="64347"/>
                    </a:lnTo>
                    <a:lnTo>
                      <a:pt y="72177" x="64547"/>
                    </a:lnTo>
                    <a:lnTo>
                      <a:pt y="71737" x="64746"/>
                    </a:lnTo>
                    <a:lnTo>
                      <a:pt y="71150" x="64946"/>
                    </a:lnTo>
                    <a:lnTo>
                      <a:pt y="70710" x="65046"/>
                    </a:lnTo>
                    <a:lnTo>
                      <a:pt y="70417" x="65246"/>
                    </a:lnTo>
                    <a:lnTo>
                      <a:pt y="70123" x="65346"/>
                    </a:lnTo>
                    <a:lnTo>
                      <a:pt y="69683" x="65546"/>
                    </a:lnTo>
                    <a:lnTo>
                      <a:pt y="69243" x="65646"/>
                    </a:lnTo>
                    <a:lnTo>
                      <a:pt y="68803" x="65746"/>
                    </a:lnTo>
                    <a:lnTo>
                      <a:pt y="68216" x="65846"/>
                    </a:lnTo>
                    <a:lnTo>
                      <a:pt y="67776" x="66045"/>
                    </a:lnTo>
                    <a:lnTo>
                      <a:pt y="67189" x="66145"/>
                    </a:lnTo>
                    <a:lnTo>
                      <a:pt y="66602" x="66245"/>
                    </a:lnTo>
                    <a:lnTo>
                      <a:pt y="66016" x="66345"/>
                    </a:lnTo>
                    <a:lnTo>
                      <a:pt y="65429" x="66545"/>
                    </a:lnTo>
                    <a:lnTo>
                      <a:pt y="65135" x="66545"/>
                    </a:lnTo>
                    <a:lnTo>
                      <a:pt y="64695" x="66545"/>
                    </a:lnTo>
                    <a:lnTo>
                      <a:pt y="64402" x="66645"/>
                    </a:lnTo>
                    <a:lnTo>
                      <a:pt y="63962" x="66745"/>
                    </a:lnTo>
                    <a:lnTo>
                      <a:pt y="63668" x="66745"/>
                    </a:lnTo>
                    <a:lnTo>
                      <a:pt y="63375" x="66845"/>
                    </a:lnTo>
                    <a:lnTo>
                      <a:pt y="62935" x="66845"/>
                    </a:lnTo>
                    <a:lnTo>
                      <a:pt y="62642" x="66945"/>
                    </a:lnTo>
                    <a:lnTo>
                      <a:pt y="62201" x="66945"/>
                    </a:lnTo>
                    <a:lnTo>
                      <a:pt y="61761" x="66945"/>
                    </a:lnTo>
                    <a:lnTo>
                      <a:pt y="61321" x="67045"/>
                    </a:lnTo>
                    <a:lnTo>
                      <a:pt y="61028" x="67045"/>
                    </a:lnTo>
                    <a:lnTo>
                      <a:pt y="60588" x="67045"/>
                    </a:lnTo>
                    <a:lnTo>
                      <a:pt y="60148" x="67144"/>
                    </a:lnTo>
                    <a:lnTo>
                      <a:pt y="59708" x="67144"/>
                    </a:lnTo>
                    <a:lnTo>
                      <a:pt y="59414" x="67244"/>
                    </a:lnTo>
                    <a:lnTo>
                      <a:pt y="59414" x="67144"/>
                    </a:lnTo>
                    <a:lnTo>
                      <a:pt y="59414" x="66945"/>
                    </a:lnTo>
                    <a:lnTo>
                      <a:pt y="59414" x="66745"/>
                    </a:lnTo>
                    <a:lnTo>
                      <a:pt y="59414" x="66345"/>
                    </a:lnTo>
                    <a:lnTo>
                      <a:pt y="59267" x="66145"/>
                    </a:lnTo>
                    <a:lnTo>
                      <a:pt y="59267" x="65945"/>
                    </a:lnTo>
                    <a:lnTo>
                      <a:pt y="59267" x="65746"/>
                    </a:lnTo>
                    <a:lnTo>
                      <a:pt y="59267" x="65446"/>
                    </a:lnTo>
                    <a:lnTo>
                      <a:pt y="59267" x="65146"/>
                    </a:lnTo>
                    <a:lnTo>
                      <a:pt y="59267" x="64946"/>
                    </a:lnTo>
                    <a:lnTo>
                      <a:pt y="59267" x="64647"/>
                    </a:lnTo>
                    <a:lnTo>
                      <a:pt y="59267" x="64347"/>
                    </a:lnTo>
                    <a:lnTo>
                      <a:pt y="59121" x="63947"/>
                    </a:lnTo>
                    <a:lnTo>
                      <a:pt y="59121" x="63547"/>
                    </a:lnTo>
                    <a:lnTo>
                      <a:pt y="59121" x="63148"/>
                    </a:lnTo>
                    <a:lnTo>
                      <a:pt y="59121" x="62748"/>
                    </a:lnTo>
                    <a:lnTo>
                      <a:pt y="58974" x="62348"/>
                    </a:lnTo>
                    <a:lnTo>
                      <a:pt y="58974" x="61949"/>
                    </a:lnTo>
                    <a:lnTo>
                      <a:pt y="58827" x="61449"/>
                    </a:lnTo>
                    <a:lnTo>
                      <a:pt y="58827" x="61049"/>
                    </a:lnTo>
                    <a:lnTo>
                      <a:pt y="58681" x="60550"/>
                    </a:lnTo>
                    <a:lnTo>
                      <a:pt y="58681" x="60050"/>
                    </a:lnTo>
                    <a:lnTo>
                      <a:pt y="58534" x="59551"/>
                    </a:lnTo>
                    <a:lnTo>
                      <a:pt y="58387" x="59051"/>
                    </a:lnTo>
                    <a:lnTo>
                      <a:pt y="58387" x="58552"/>
                    </a:lnTo>
                    <a:lnTo>
                      <a:pt y="58241" x="58052"/>
                    </a:lnTo>
                    <a:lnTo>
                      <a:pt y="58094" x="57552"/>
                    </a:lnTo>
                    <a:lnTo>
                      <a:pt y="58094" x="56953"/>
                    </a:lnTo>
                    <a:lnTo>
                      <a:pt y="57947" x="56353"/>
                    </a:lnTo>
                    <a:lnTo>
                      <a:pt y="57801" x="55854"/>
                    </a:lnTo>
                    <a:lnTo>
                      <a:pt y="57654" x="55154"/>
                    </a:lnTo>
                    <a:lnTo>
                      <a:pt y="57507" x="54655"/>
                    </a:lnTo>
                    <a:lnTo>
                      <a:pt y="57360" x="54055"/>
                    </a:lnTo>
                    <a:lnTo>
                      <a:pt y="57214" x="53456"/>
                    </a:lnTo>
                    <a:lnTo>
                      <a:pt y="57067" x="52756"/>
                    </a:lnTo>
                    <a:lnTo>
                      <a:pt y="56920" x="52157"/>
                    </a:lnTo>
                    <a:lnTo>
                      <a:pt y="56627" x="51557"/>
                    </a:lnTo>
                    <a:lnTo>
                      <a:pt y="56334" x="50958"/>
                    </a:lnTo>
                    <a:lnTo>
                      <a:pt y="56187" x="50258"/>
                    </a:lnTo>
                    <a:lnTo>
                      <a:pt y="55893" x="49659"/>
                    </a:lnTo>
                    <a:lnTo>
                      <a:pt y="55600" x="49059"/>
                    </a:lnTo>
                    <a:lnTo>
                      <a:pt y="55453" x="48360"/>
                    </a:lnTo>
                    <a:lnTo>
                      <a:pt y="55160" x="47761"/>
                    </a:lnTo>
                    <a:lnTo>
                      <a:pt y="54867" x="47061"/>
                    </a:lnTo>
                    <a:lnTo>
                      <a:pt y="54573" x="46462"/>
                    </a:lnTo>
                    <a:lnTo>
                      <a:pt y="54280" x="45762"/>
                    </a:lnTo>
                    <a:lnTo>
                      <a:pt y="53986" x="45163"/>
                    </a:lnTo>
                    <a:lnTo>
                      <a:pt y="53693" x="44463"/>
                    </a:lnTo>
                    <a:lnTo>
                      <a:pt y="53253" x="43864"/>
                    </a:lnTo>
                    <a:lnTo>
                      <a:pt y="52813" x="43164"/>
                    </a:lnTo>
                    <a:lnTo>
                      <a:pt y="52519" x="42465"/>
                    </a:lnTo>
                    <a:lnTo>
                      <a:pt y="52079" x="41865"/>
                    </a:lnTo>
                    <a:lnTo>
                      <a:pt y="51639" x="41166"/>
                    </a:lnTo>
                    <a:lnTo>
                      <a:pt y="51346" x="40567"/>
                    </a:lnTo>
                    <a:lnTo>
                      <a:pt y="50759" x="39867"/>
                    </a:lnTo>
                    <a:lnTo>
                      <a:pt y="50319" x="39368"/>
                    </a:lnTo>
                    <a:lnTo>
                      <a:pt y="49879" x="38668"/>
                    </a:lnTo>
                    <a:lnTo>
                      <a:pt y="49439" x="38069"/>
                    </a:lnTo>
                    <a:lnTo>
                      <a:pt y="48999" x="37469"/>
                    </a:lnTo>
                    <a:lnTo>
                      <a:pt y="48412" x="36770"/>
                    </a:lnTo>
                    <a:lnTo>
                      <a:pt y="48412" x="3677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5" name="Shape 355"/>
              <p:cNvSpPr/>
              <p:nvPr/>
            </p:nvSpPr>
            <p:spPr>
              <a:xfrm>
                <a:off y="1577000" x="1581175"/>
                <a:ext cy="91725" cx="89950"/>
              </a:xfrm>
              <a:custGeom>
                <a:pathLst>
                  <a:path w="3598" extrusionOk="0" h="3669">
                    <a:moveTo>
                      <a:pt y="1" x="100"/>
                    </a:moveTo>
                    <a:lnTo>
                      <a:pt y="734" x="2298"/>
                    </a:lnTo>
                    <a:lnTo>
                      <a:pt y="2935" x="3597"/>
                    </a:lnTo>
                    <a:lnTo>
                      <a:pt y="3668" x="3298"/>
                    </a:lnTo>
                    <a:lnTo>
                      <a:pt y="3521" x="1699"/>
                    </a:lnTo>
                    <a:lnTo>
                      <a:pt y="1028" x="0"/>
                    </a:lnTo>
                    <a:lnTo>
                      <a:pt y="1" x="100"/>
                    </a:lnTo>
                    <a:lnTo>
                      <a:pt y="1" x="1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6" name="Shape 356"/>
              <p:cNvSpPr/>
              <p:nvPr/>
            </p:nvSpPr>
            <p:spPr>
              <a:xfrm>
                <a:off y="1921750" x="2130700"/>
                <a:ext cy="143050" cx="187375"/>
              </a:xfrm>
              <a:custGeom>
                <a:pathLst>
                  <a:path w="7495" extrusionOk="0" h="5722">
                    <a:moveTo>
                      <a:pt y="5575" x="1"/>
                    </a:moveTo>
                    <a:lnTo>
                      <a:pt y="1174" x="1799"/>
                    </a:lnTo>
                    <a:lnTo>
                      <a:pt y="0" x="6795"/>
                    </a:lnTo>
                    <a:lnTo>
                      <a:pt y="147" x="7495"/>
                    </a:lnTo>
                    <a:lnTo>
                      <a:pt y="3228" x="5696"/>
                    </a:lnTo>
                    <a:lnTo>
                      <a:pt y="5722" x="800"/>
                    </a:lnTo>
                    <a:lnTo>
                      <a:pt y="5575" x="1"/>
                    </a:lnTo>
                    <a:lnTo>
                      <a:pt y="5575"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7" name="Shape 357"/>
              <p:cNvSpPr/>
              <p:nvPr/>
            </p:nvSpPr>
            <p:spPr>
              <a:xfrm>
                <a:off y="1731050" x="2340525"/>
                <a:ext cy="161375" cx="209850"/>
              </a:xfrm>
              <a:custGeom>
                <a:pathLst>
                  <a:path w="8394" extrusionOk="0" h="6455">
                    <a:moveTo>
                      <a:pt y="6308" x="1"/>
                    </a:moveTo>
                    <a:lnTo>
                      <a:pt y="2201" x="2998"/>
                    </a:lnTo>
                    <a:lnTo>
                      <a:pt y="0" x="7794"/>
                    </a:lnTo>
                    <a:lnTo>
                      <a:pt y="147" x="8394"/>
                    </a:lnTo>
                    <a:lnTo>
                      <a:pt y="3814" x="5396"/>
                    </a:lnTo>
                    <a:lnTo>
                      <a:pt y="6455" x="800"/>
                    </a:lnTo>
                    <a:lnTo>
                      <a:pt y="6308" x="1"/>
                    </a:lnTo>
                    <a:lnTo>
                      <a:pt y="6308"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8" name="Shape 358"/>
              <p:cNvSpPr/>
              <p:nvPr/>
            </p:nvSpPr>
            <p:spPr>
              <a:xfrm>
                <a:off y="1500000" x="2510400"/>
                <a:ext cy="194400" cx="62475"/>
              </a:xfrm>
              <a:custGeom>
                <a:pathLst>
                  <a:path w="2499" extrusionOk="0" h="7776">
                    <a:moveTo>
                      <a:pt y="7775" x="1899"/>
                    </a:moveTo>
                    <a:lnTo>
                      <a:pt y="3814" x="200"/>
                    </a:lnTo>
                    <a:lnTo>
                      <a:pt y="293" x="0"/>
                    </a:lnTo>
                    <a:lnTo>
                      <a:pt y="0" x="500"/>
                    </a:lnTo>
                    <a:lnTo>
                      <a:pt y="3081" x="1999"/>
                    </a:lnTo>
                    <a:lnTo>
                      <a:pt y="7775" x="2498"/>
                    </a:lnTo>
                    <a:lnTo>
                      <a:pt y="7775" x="1899"/>
                    </a:lnTo>
                    <a:lnTo>
                      <a:pt y="7775" x="189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59" name="Shape 359"/>
              <p:cNvSpPr/>
              <p:nvPr/>
            </p:nvSpPr>
            <p:spPr>
              <a:xfrm>
                <a:off y="1323950" x="2465425"/>
                <a:ext cy="117375" cx="42500"/>
              </a:xfrm>
              <a:custGeom>
                <a:pathLst>
                  <a:path w="1700" extrusionOk="0" h="4695">
                    <a:moveTo>
                      <a:pt y="147" x="1"/>
                    </a:moveTo>
                    <a:lnTo>
                      <a:pt y="2788" x="101"/>
                    </a:lnTo>
                    <a:lnTo>
                      <a:pt y="4695" x="1100"/>
                    </a:lnTo>
                    <a:lnTo>
                      <a:pt y="4548" x="1699"/>
                    </a:lnTo>
                    <a:lnTo>
                      <a:pt y="2054" x="1500"/>
                    </a:lnTo>
                    <a:lnTo>
                      <a:pt y="0" x="400"/>
                    </a:lnTo>
                    <a:lnTo>
                      <a:pt y="147" x="1"/>
                    </a:lnTo>
                    <a:lnTo>
                      <a:pt y="147"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360" name="Shape 360"/>
            <p:cNvPicPr preferRelativeResize="0"/>
            <p:nvPr/>
          </p:nvPicPr>
          <p:blipFill>
            <a:blip r:embed="rId8"/>
            <a:stretch>
              <a:fillRect/>
            </a:stretch>
          </p:blipFill>
          <p:spPr>
            <a:xfrm>
              <a:off y="4392612" x="1304925"/>
              <a:ext cy="982662" cx="1512887"/>
            </a:xfrm>
            <a:prstGeom prst="rect">
              <a:avLst/>
            </a:prstGeom>
          </p:spPr>
        </p:pic>
        <p:grpSp>
          <p:nvGrpSpPr>
            <p:cNvPr id="361" name="Shape 361"/>
            <p:cNvGrpSpPr/>
            <p:nvPr/>
          </p:nvGrpSpPr>
          <p:grpSpPr>
            <a:xfrm>
              <a:off y="5478462" x="1763711"/>
              <a:ext cy="979487" cx="1079508"/>
              <a:chOff y="0" x="0"/>
              <a:chExt cy="3000000" cx="3000025"/>
            </a:xfrm>
          </p:grpSpPr>
          <p:sp>
            <p:nvSpPr>
              <p:cNvPr id="362" name="Shape 362"/>
              <p:cNvSpPr/>
              <p:nvPr/>
            </p:nvSpPr>
            <p:spPr>
              <a:xfrm>
                <a:off y="1015450" x="4950"/>
                <a:ext cy="1678825" cx="2952950"/>
              </a:xfrm>
              <a:custGeom>
                <a:pathLst>
                  <a:path w="118118" extrusionOk="0" h="67153">
                    <a:moveTo>
                      <a:pt y="19000" x="7333"/>
                    </a:moveTo>
                    <a:lnTo>
                      <a:pt y="19000" x="11792"/>
                    </a:lnTo>
                    <a:lnTo>
                      <a:pt y="21839" x="11792"/>
                    </a:lnTo>
                    <a:lnTo>
                      <a:pt y="21839" x="21899"/>
                    </a:lnTo>
                    <a:lnTo>
                      <a:pt y="30465" x="30025"/>
                    </a:lnTo>
                    <a:lnTo>
                      <a:pt y="31557" x="33592"/>
                    </a:lnTo>
                    <a:lnTo>
                      <a:pt y="47608" x="35178"/>
                    </a:lnTo>
                    <a:lnTo>
                      <a:pt y="48372" x="44889"/>
                    </a:lnTo>
                    <a:lnTo>
                      <a:pt y="31557" x="45285"/>
                    </a:lnTo>
                    <a:lnTo>
                      <a:pt y="30028" x="51429"/>
                    </a:lnTo>
                    <a:lnTo>
                      <a:pt y="7207" x="51726"/>
                    </a:lnTo>
                    <a:lnTo>
                      <a:pt y="1" x="57870"/>
                    </a:lnTo>
                    <a:lnTo>
                      <a:pt y="5460" x="62131"/>
                    </a:lnTo>
                    <a:lnTo>
                      <a:pt y="6443" x="72436"/>
                    </a:lnTo>
                    <a:lnTo>
                      <a:pt y="34396" x="72436"/>
                    </a:lnTo>
                    <a:lnTo>
                      <a:pt y="34723" x="88291"/>
                    </a:lnTo>
                    <a:lnTo>
                      <a:pt y="28609" x="92849"/>
                    </a:lnTo>
                    <a:lnTo>
                      <a:pt y="32212" x="96119"/>
                    </a:lnTo>
                    <a:lnTo>
                      <a:pt y="47608" x="96119"/>
                    </a:lnTo>
                    <a:lnTo>
                      <a:pt y="50447" x="99389"/>
                    </a:lnTo>
                    <a:lnTo>
                      <a:pt y="15069" x="100281"/>
                    </a:lnTo>
                    <a:lnTo>
                      <a:pt y="18563" x="109695"/>
                    </a:lnTo>
                    <a:lnTo>
                      <a:pt y="26206" x="108704"/>
                    </a:lnTo>
                    <a:lnTo>
                      <a:pt y="26862" x="114550"/>
                    </a:lnTo>
                    <a:lnTo>
                      <a:pt y="46079" x="113559"/>
                    </a:lnTo>
                    <a:lnTo>
                      <a:pt y="46188" x="113757"/>
                    </a:lnTo>
                    <a:lnTo>
                      <a:pt y="46407" x="114055"/>
                    </a:lnTo>
                    <a:lnTo>
                      <a:pt y="46625" x="114352"/>
                    </a:lnTo>
                    <a:lnTo>
                      <a:pt y="46843" x="114649"/>
                    </a:lnTo>
                    <a:lnTo>
                      <a:pt y="47280" x="115046"/>
                    </a:lnTo>
                    <a:lnTo>
                      <a:pt y="47498" x="115244"/>
                    </a:lnTo>
                    <a:lnTo>
                      <a:pt y="47608" x="115541"/>
                    </a:lnTo>
                    <a:lnTo>
                      <a:pt y="47826" x="115640"/>
                    </a:lnTo>
                    <a:lnTo>
                      <a:pt y="48154" x="115937"/>
                    </a:lnTo>
                    <a:lnTo>
                      <a:pt y="48372" x="116136"/>
                    </a:lnTo>
                    <a:lnTo>
                      <a:pt y="48590" x="116334"/>
                    </a:lnTo>
                    <a:lnTo>
                      <a:pt y="48918" x="116532"/>
                    </a:lnTo>
                    <a:lnTo>
                      <a:pt y="49136" x="116730"/>
                    </a:lnTo>
                    <a:lnTo>
                      <a:pt y="49464" x="116928"/>
                    </a:lnTo>
                    <a:lnTo>
                      <a:pt y="49791" x="117027"/>
                    </a:lnTo>
                    <a:lnTo>
                      <a:pt y="50119" x="117325"/>
                    </a:lnTo>
                    <a:lnTo>
                      <a:pt y="50447" x="117523"/>
                    </a:lnTo>
                    <a:lnTo>
                      <a:pt y="50774" x="117622"/>
                    </a:lnTo>
                    <a:lnTo>
                      <a:pt y="51102" x="117721"/>
                    </a:lnTo>
                    <a:lnTo>
                      <a:pt y="51539" x="117820"/>
                    </a:lnTo>
                    <a:lnTo>
                      <a:pt y="51975" x="117919"/>
                    </a:lnTo>
                    <a:lnTo>
                      <a:pt y="52412" x="118018"/>
                    </a:lnTo>
                    <a:lnTo>
                      <a:pt y="52849" x="118117"/>
                    </a:lnTo>
                    <a:lnTo>
                      <a:pt y="53286" x="118117"/>
                    </a:lnTo>
                    <a:lnTo>
                      <a:pt y="53613" x="118117"/>
                    </a:lnTo>
                    <a:lnTo>
                      <a:pt y="54050" x="118018"/>
                    </a:lnTo>
                    <a:lnTo>
                      <a:pt y="54487" x="118018"/>
                    </a:lnTo>
                    <a:lnTo>
                      <a:pt y="54923" x="117919"/>
                    </a:lnTo>
                    <a:lnTo>
                      <a:pt y="55469" x="117721"/>
                    </a:lnTo>
                    <a:lnTo>
                      <a:pt y="55906" x="117523"/>
                    </a:lnTo>
                    <a:lnTo>
                      <a:pt y="56343" x="117424"/>
                    </a:lnTo>
                    <a:lnTo>
                      <a:pt y="56889" x="117226"/>
                    </a:lnTo>
                    <a:lnTo>
                      <a:pt y="57435" x="117027"/>
                    </a:lnTo>
                    <a:lnTo>
                      <a:pt y="57762" x="116928"/>
                    </a:lnTo>
                    <a:lnTo>
                      <a:pt y="58308" x="116631"/>
                    </a:lnTo>
                    <a:lnTo>
                      <a:pt y="58636" x="116433"/>
                    </a:lnTo>
                    <a:lnTo>
                      <a:pt y="59073" x="116235"/>
                    </a:lnTo>
                    <a:lnTo>
                      <a:pt y="59619" x="115937"/>
                    </a:lnTo>
                    <a:lnTo>
                      <a:pt y="60055" x="115739"/>
                    </a:lnTo>
                    <a:lnTo>
                      <a:pt y="60383" x="115541"/>
                    </a:lnTo>
                    <a:lnTo>
                      <a:pt y="60929" x="115244"/>
                    </a:lnTo>
                    <a:lnTo>
                      <a:pt y="61256" x="115046"/>
                    </a:lnTo>
                    <a:lnTo>
                      <a:pt y="61693" x="114748"/>
                    </a:lnTo>
                    <a:lnTo>
                      <a:pt y="62021" x="114451"/>
                    </a:lnTo>
                    <a:lnTo>
                      <a:pt y="62458" x="114253"/>
                    </a:lnTo>
                    <a:lnTo>
                      <a:pt y="62676" x="114055"/>
                    </a:lnTo>
                    <a:lnTo>
                      <a:pt y="63003" x="113757"/>
                    </a:lnTo>
                    <a:lnTo>
                      <a:pt y="63331" x="113559"/>
                    </a:lnTo>
                    <a:lnTo>
                      <a:pt y="63549" x="113460"/>
                    </a:lnTo>
                    <a:lnTo>
                      <a:pt y="63768" x="113163"/>
                    </a:lnTo>
                    <a:lnTo>
                      <a:pt y="64095" x="113064"/>
                    </a:lnTo>
                    <a:lnTo>
                      <a:pt y="64205" x="112965"/>
                    </a:lnTo>
                    <a:lnTo>
                      <a:pt y="64423" x="112766"/>
                    </a:lnTo>
                    <a:lnTo>
                      <a:pt y="64641" x="112667"/>
                    </a:lnTo>
                    <a:lnTo>
                      <a:pt y="64751" x="112667"/>
                    </a:lnTo>
                    <a:lnTo>
                      <a:pt y="67153" x="86705"/>
                    </a:lnTo>
                    <a:lnTo>
                      <a:pt y="67153" x="2180"/>
                    </a:lnTo>
                    <a:lnTo>
                      <a:pt y="67044" x="2081"/>
                    </a:lnTo>
                    <a:lnTo>
                      <a:pt y="66716" x="2081"/>
                    </a:lnTo>
                    <a:lnTo>
                      <a:pt y="66498" x="1982"/>
                    </a:lnTo>
                    <a:lnTo>
                      <a:pt y="66170" x="1883"/>
                    </a:lnTo>
                    <a:lnTo>
                      <a:pt y="65952" x="1784"/>
                    </a:lnTo>
                    <a:lnTo>
                      <a:pt y="65624" x="1685"/>
                    </a:lnTo>
                    <a:lnTo>
                      <a:pt y="65296" x="1685"/>
                    </a:lnTo>
                    <a:lnTo>
                      <a:pt y="64860" x="1586"/>
                    </a:lnTo>
                    <a:lnTo>
                      <a:pt y="64423" x="1387"/>
                    </a:lnTo>
                    <a:lnTo>
                      <a:pt y="63986" x="1387"/>
                    </a:lnTo>
                    <a:lnTo>
                      <a:pt y="63659" x="1288"/>
                    </a:lnTo>
                    <a:lnTo>
                      <a:pt y="63440" x="1189"/>
                    </a:lnTo>
                    <a:lnTo>
                      <a:pt y="63222" x="1189"/>
                    </a:lnTo>
                    <a:lnTo>
                      <a:pt y="63003" x="1189"/>
                    </a:lnTo>
                    <a:lnTo>
                      <a:pt y="62676" x="1090"/>
                    </a:lnTo>
                    <a:lnTo>
                      <a:pt y="62458" x="991"/>
                    </a:lnTo>
                    <a:lnTo>
                      <a:pt y="62130" x="991"/>
                    </a:lnTo>
                    <a:lnTo>
                      <a:pt y="61912" x="991"/>
                    </a:lnTo>
                    <a:lnTo>
                      <a:pt y="61584" x="892"/>
                    </a:lnTo>
                    <a:lnTo>
                      <a:pt y="61256" x="892"/>
                    </a:lnTo>
                    <a:lnTo>
                      <a:pt y="60929" x="694"/>
                    </a:lnTo>
                    <a:lnTo>
                      <a:pt y="60601" x="694"/>
                    </a:lnTo>
                    <a:lnTo>
                      <a:pt y="60383" x="595"/>
                    </a:lnTo>
                    <a:lnTo>
                      <a:pt y="60055" x="595"/>
                    </a:lnTo>
                    <a:lnTo>
                      <a:pt y="59728" x="496"/>
                    </a:lnTo>
                    <a:lnTo>
                      <a:pt y="59509" x="496"/>
                    </a:lnTo>
                    <a:lnTo>
                      <a:pt y="59073" x="397"/>
                    </a:lnTo>
                    <a:lnTo>
                      <a:pt y="58745" x="397"/>
                    </a:lnTo>
                    <a:lnTo>
                      <a:pt y="58527" x="297"/>
                    </a:lnTo>
                    <a:lnTo>
                      <a:pt y="58090" x="297"/>
                    </a:lnTo>
                    <a:lnTo>
                      <a:pt y="57762" x="297"/>
                    </a:lnTo>
                    <a:lnTo>
                      <a:pt y="57544" x="297"/>
                    </a:lnTo>
                    <a:lnTo>
                      <a:pt y="57216" x="198"/>
                    </a:lnTo>
                    <a:lnTo>
                      <a:pt y="56889" x="198"/>
                    </a:lnTo>
                    <a:lnTo>
                      <a:pt y="56452" x="198"/>
                    </a:lnTo>
                    <a:lnTo>
                      <a:pt y="56234" x="198"/>
                    </a:lnTo>
                    <a:lnTo>
                      <a:pt y="55797" x="99"/>
                    </a:lnTo>
                    <a:lnTo>
                      <a:pt y="55579" x="99"/>
                    </a:lnTo>
                    <a:lnTo>
                      <a:pt y="55142" x="0"/>
                    </a:lnTo>
                    <a:lnTo>
                      <a:pt y="54923" x="0"/>
                    </a:lnTo>
                    <a:lnTo>
                      <a:pt y="54596" x="0"/>
                    </a:lnTo>
                    <a:lnTo>
                      <a:pt y="54268" x="0"/>
                    </a:lnTo>
                    <a:lnTo>
                      <a:pt y="53941" x="0"/>
                    </a:lnTo>
                    <a:lnTo>
                      <a:pt y="53613" x="0"/>
                    </a:lnTo>
                    <a:lnTo>
                      <a:pt y="53286" x="0"/>
                    </a:lnTo>
                    <a:lnTo>
                      <a:pt y="53067" x="0"/>
                    </a:lnTo>
                    <a:lnTo>
                      <a:pt y="52740" x="0"/>
                    </a:lnTo>
                    <a:lnTo>
                      <a:pt y="52412" x="99"/>
                    </a:lnTo>
                    <a:lnTo>
                      <a:pt y="52084" x="198"/>
                    </a:lnTo>
                    <a:lnTo>
                      <a:pt y="51866" x="198"/>
                    </a:lnTo>
                    <a:lnTo>
                      <a:pt y="51539" x="198"/>
                    </a:lnTo>
                    <a:lnTo>
                      <a:pt y="51211" x="198"/>
                    </a:lnTo>
                    <a:lnTo>
                      <a:pt y="50883" x="198"/>
                    </a:lnTo>
                    <a:lnTo>
                      <a:pt y="50665" x="297"/>
                    </a:lnTo>
                    <a:lnTo>
                      <a:pt y="50337" x="297"/>
                    </a:lnTo>
                    <a:lnTo>
                      <a:pt y="50119" x="397"/>
                    </a:lnTo>
                    <a:lnTo>
                      <a:pt y="49901" x="397"/>
                    </a:lnTo>
                    <a:lnTo>
                      <a:pt y="49573" x="496"/>
                    </a:lnTo>
                    <a:lnTo>
                      <a:pt y="49355" x="496"/>
                    </a:lnTo>
                    <a:lnTo>
                      <a:pt y="49027" x="595"/>
                    </a:lnTo>
                    <a:lnTo>
                      <a:pt y="48809" x="595"/>
                    </a:lnTo>
                    <a:lnTo>
                      <a:pt y="48590" x="694"/>
                    </a:lnTo>
                    <a:lnTo>
                      <a:pt y="48154" x="892"/>
                    </a:lnTo>
                    <a:lnTo>
                      <a:pt y="47717" x="1090"/>
                    </a:lnTo>
                    <a:lnTo>
                      <a:pt y="47280" x="1189"/>
                    </a:lnTo>
                    <a:lnTo>
                      <a:pt y="46843" x="1387"/>
                    </a:lnTo>
                    <a:lnTo>
                      <a:pt y="46407" x="1586"/>
                    </a:lnTo>
                    <a:lnTo>
                      <a:pt y="45970" x="1685"/>
                    </a:lnTo>
                    <a:lnTo>
                      <a:pt y="45642" x="1883"/>
                    </a:lnTo>
                    <a:lnTo>
                      <a:pt y="45315" x="2081"/>
                    </a:lnTo>
                    <a:lnTo>
                      <a:pt y="44987" x="2279"/>
                    </a:lnTo>
                    <a:lnTo>
                      <a:pt y="44660" x="2477"/>
                    </a:lnTo>
                    <a:lnTo>
                      <a:pt y="44332" x="2676"/>
                    </a:lnTo>
                    <a:lnTo>
                      <a:pt y="44114" x="2775"/>
                    </a:lnTo>
                    <a:lnTo>
                      <a:pt y="43786" x="2973"/>
                    </a:lnTo>
                    <a:lnTo>
                      <a:pt y="43568" x="3171"/>
                    </a:lnTo>
                    <a:lnTo>
                      <a:pt y="43131" x="3468"/>
                    </a:lnTo>
                    <a:lnTo>
                      <a:pt y="42803" x="3766"/>
                    </a:lnTo>
                    <a:lnTo>
                      <a:pt y="42585" x="3964"/>
                    </a:lnTo>
                    <a:lnTo>
                      <a:pt y="42367" x="4162"/>
                    </a:lnTo>
                    <a:lnTo>
                      <a:pt y="42257" x="4360"/>
                    </a:lnTo>
                    <a:lnTo>
                      <a:pt y="42257" x="4459"/>
                    </a:lnTo>
                    <a:lnTo>
                      <a:pt y="42257" x="6639"/>
                    </a:lnTo>
                    <a:lnTo>
                      <a:pt y="19000" x="7333"/>
                    </a:lnTo>
                    <a:lnTo>
                      <a:pt y="19000" x="7333"/>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363" name="Shape 363"/>
              <p:cNvSpPr/>
              <p:nvPr/>
            </p:nvSpPr>
            <p:spPr>
              <a:xfrm>
                <a:off y="16375" x="463250"/>
                <a:ext cy="2312125" cx="1781200"/>
              </a:xfrm>
              <a:custGeom>
                <a:pathLst>
                  <a:path w="71248" extrusionOk="0" h="92485">
                    <a:moveTo>
                      <a:pt y="0" x="38943"/>
                    </a:moveTo>
                    <a:lnTo>
                      <a:pt y="4695" x="27548"/>
                    </a:lnTo>
                    <a:lnTo>
                      <a:pt y="21074" x="16846"/>
                    </a:lnTo>
                    <a:lnTo>
                      <a:pt y="39964" x="8720"/>
                    </a:lnTo>
                    <a:lnTo>
                      <a:pt y="60382" x="2973"/>
                    </a:lnTo>
                    <a:lnTo>
                      <a:pt y="75778" x="0"/>
                    </a:lnTo>
                    <a:lnTo>
                      <a:pt y="80692" x="9117"/>
                    </a:lnTo>
                    <a:lnTo>
                      <a:pt y="45751" x="15260"/>
                    </a:lnTo>
                    <a:lnTo>
                      <a:pt y="22821" x="23287"/>
                    </a:lnTo>
                    <a:lnTo>
                      <a:pt y="6006" x="35277"/>
                    </a:lnTo>
                    <a:lnTo>
                      <a:pt y="5023" x="38646"/>
                    </a:lnTo>
                    <a:lnTo>
                      <a:pt y="7971" x="44492"/>
                    </a:lnTo>
                    <a:lnTo>
                      <a:pt y="18126" x="53113"/>
                    </a:lnTo>
                    <a:lnTo>
                      <a:pt y="42148" x="58960"/>
                    </a:lnTo>
                    <a:lnTo>
                      <a:pt y="92484" x="64806"/>
                    </a:lnTo>
                    <a:lnTo>
                      <a:pt y="87571" x="71247"/>
                    </a:lnTo>
                    <a:lnTo>
                      <a:pt y="55032" x="67382"/>
                    </a:lnTo>
                    <a:lnTo>
                      <a:pt y="25005" x="58960"/>
                    </a:lnTo>
                    <a:lnTo>
                      <a:pt y="13212" x="54104"/>
                    </a:lnTo>
                    <a:lnTo>
                      <a:pt y="3931" x="45681"/>
                    </a:lnTo>
                    <a:lnTo>
                      <a:pt y="0" x="38943"/>
                    </a:lnTo>
                    <a:lnTo>
                      <a:pt y="0" x="38943"/>
                    </a:lnTo>
                    <a:close/>
                  </a:path>
                </a:pathLst>
              </a:cu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364" name="Shape 364"/>
              <p:cNvSpPr/>
              <p:nvPr/>
            </p:nvSpPr>
            <p:spPr>
              <a:xfrm>
                <a:off y="141925" x="512775"/>
                <a:ext cy="2437700" cx="901775"/>
              </a:xfrm>
              <a:custGeom>
                <a:pathLst>
                  <a:path w="36071" extrusionOk="0" h="97508">
                    <a:moveTo>
                      <a:pt y="1" x="36070"/>
                    </a:moveTo>
                    <a:lnTo>
                      <a:pt y="1" x="36070"/>
                    </a:lnTo>
                    <a:lnTo>
                      <a:pt y="110" x="35971"/>
                    </a:lnTo>
                    <a:lnTo>
                      <a:pt y="110" x="35773"/>
                    </a:lnTo>
                    <a:lnTo>
                      <a:pt y="328" x="35575"/>
                    </a:lnTo>
                    <a:lnTo>
                      <a:pt y="438" x="35377"/>
                    </a:lnTo>
                    <a:lnTo>
                      <a:pt y="656" x="34980"/>
                    </a:lnTo>
                    <a:lnTo>
                      <a:pt y="1093" x="34683"/>
                    </a:lnTo>
                    <a:lnTo>
                      <a:pt y="1420" x="34287"/>
                    </a:lnTo>
                    <a:lnTo>
                      <a:pt y="1639" x="34089"/>
                    </a:lnTo>
                    <a:lnTo>
                      <a:pt y="1857" x="33791"/>
                    </a:lnTo>
                    <a:lnTo>
                      <a:pt y="2076" x="33593"/>
                    </a:lnTo>
                    <a:lnTo>
                      <a:pt y="2294" x="33395"/>
                    </a:lnTo>
                    <a:lnTo>
                      <a:pt y="2621" x="33098"/>
                    </a:lnTo>
                    <a:lnTo>
                      <a:pt y="2949" x="32899"/>
                    </a:lnTo>
                    <a:lnTo>
                      <a:pt y="3167" x="32602"/>
                    </a:lnTo>
                    <a:lnTo>
                      <a:pt y="3495" x="32404"/>
                    </a:lnTo>
                    <a:lnTo>
                      <a:pt y="3713" x="32107"/>
                    </a:lnTo>
                    <a:lnTo>
                      <a:pt y="4150" x="31809"/>
                    </a:lnTo>
                    <a:lnTo>
                      <a:pt y="4478" x="31413"/>
                    </a:lnTo>
                    <a:lnTo>
                      <a:pt y="4914" x="31215"/>
                    </a:lnTo>
                    <a:lnTo>
                      <a:pt y="5242" x="30818"/>
                    </a:lnTo>
                    <a:lnTo>
                      <a:pt y="5679" x="30620"/>
                    </a:lnTo>
                    <a:lnTo>
                      <a:pt y="6116" x="30224"/>
                    </a:lnTo>
                    <a:lnTo>
                      <a:pt y="6552" x="29927"/>
                    </a:lnTo>
                    <a:lnTo>
                      <a:pt y="6989" x="29629"/>
                    </a:lnTo>
                    <a:lnTo>
                      <a:pt y="7426" x="29233"/>
                    </a:lnTo>
                    <a:lnTo>
                      <a:pt y="7863" x="28936"/>
                    </a:lnTo>
                    <a:lnTo>
                      <a:pt y="8518" x="28539"/>
                    </a:lnTo>
                    <a:lnTo>
                      <a:pt y="9064" x="28242"/>
                    </a:lnTo>
                    <a:lnTo>
                      <a:pt y="9500" x="27846"/>
                    </a:lnTo>
                    <a:lnTo>
                      <a:pt y="10156" x="27449"/>
                    </a:lnTo>
                    <a:lnTo>
                      <a:pt y="10811" x="27152"/>
                    </a:lnTo>
                    <a:lnTo>
                      <a:pt y="11357" x="26756"/>
                    </a:lnTo>
                    <a:lnTo>
                      <a:pt y="11903" x="26359"/>
                    </a:lnTo>
                    <a:lnTo>
                      <a:pt y="12667" x="26062"/>
                    </a:lnTo>
                    <a:lnTo>
                      <a:pt y="13431" x="25666"/>
                    </a:lnTo>
                    <a:lnTo>
                      <a:pt y="13977" x="25269"/>
                    </a:lnTo>
                    <a:lnTo>
                      <a:pt y="14742" x="24972"/>
                    </a:lnTo>
                    <a:lnTo>
                      <a:pt y="15506" x="24576"/>
                    </a:lnTo>
                    <a:lnTo>
                      <a:pt y="16270" x="24278"/>
                    </a:lnTo>
                    <a:lnTo>
                      <a:pt y="17035" x="23783"/>
                    </a:lnTo>
                    <a:lnTo>
                      <a:pt y="17799" x="23387"/>
                    </a:lnTo>
                    <a:lnTo>
                      <a:pt y="18672" x="23089"/>
                    </a:lnTo>
                    <a:lnTo>
                      <a:pt y="19546" x="22693"/>
                    </a:lnTo>
                    <a:lnTo>
                      <a:pt y="20310" x="22396"/>
                    </a:lnTo>
                    <a:lnTo>
                      <a:pt y="21293" x="21900"/>
                    </a:lnTo>
                    <a:lnTo>
                      <a:pt y="22166" x="21603"/>
                    </a:lnTo>
                    <a:lnTo>
                      <a:pt y="23149" x="21207"/>
                    </a:lnTo>
                    <a:lnTo>
                      <a:pt y="24132" x="20909"/>
                    </a:lnTo>
                    <a:lnTo>
                      <a:pt y="25115" x="20513"/>
                    </a:lnTo>
                    <a:lnTo>
                      <a:pt y="26207" x="20117"/>
                    </a:lnTo>
                    <a:lnTo>
                      <a:pt y="27189" x="19819"/>
                    </a:lnTo>
                    <a:lnTo>
                      <a:pt y="28281" x="19423"/>
                    </a:lnTo>
                    <a:lnTo>
                      <a:pt y="29373" x="19126"/>
                    </a:lnTo>
                    <a:lnTo>
                      <a:pt y="30465" x="18729"/>
                    </a:lnTo>
                    <a:lnTo>
                      <a:pt y="31666" x="18432"/>
                    </a:lnTo>
                    <a:lnTo>
                      <a:pt y="32758" x="18036"/>
                    </a:lnTo>
                    <a:lnTo>
                      <a:pt y="33959" x="17738"/>
                    </a:lnTo>
                    <a:lnTo>
                      <a:pt y="35160" x="17441"/>
                    </a:lnTo>
                    <a:lnTo>
                      <a:pt y="36470" x="16946"/>
                    </a:lnTo>
                    <a:lnTo>
                      <a:pt y="37562" x="16648"/>
                    </a:lnTo>
                    <a:lnTo>
                      <a:pt y="38982" x="16450"/>
                    </a:lnTo>
                    <a:lnTo>
                      <a:pt y="40183" x="16153"/>
                    </a:lnTo>
                    <a:lnTo>
                      <a:pt y="41602" x="15757"/>
                    </a:lnTo>
                    <a:lnTo>
                      <a:pt y="42803" x="15459"/>
                    </a:lnTo>
                    <a:lnTo>
                      <a:pt y="44223" x="15162"/>
                    </a:lnTo>
                    <a:lnTo>
                      <a:pt y="45533" x="14865"/>
                    </a:lnTo>
                    <a:lnTo>
                      <a:pt y="46843" x="14567"/>
                    </a:lnTo>
                    <a:lnTo>
                      <a:pt y="48263" x="14270"/>
                    </a:lnTo>
                    <a:lnTo>
                      <a:pt y="49573" x="14072"/>
                    </a:lnTo>
                    <a:lnTo>
                      <a:pt y="50993" x="13676"/>
                    </a:lnTo>
                    <a:lnTo>
                      <a:pt y="52412" x="13577"/>
                    </a:lnTo>
                    <a:lnTo>
                      <a:pt y="53722" x="13180"/>
                    </a:lnTo>
                    <a:lnTo>
                      <a:pt y="55033" x="12883"/>
                    </a:lnTo>
                    <a:lnTo>
                      <a:pt y="56452" x="12685"/>
                    </a:lnTo>
                    <a:lnTo>
                      <a:pt y="57872" x="12387"/>
                    </a:lnTo>
                    <a:lnTo>
                      <a:pt y="59182" x="12189"/>
                    </a:lnTo>
                    <a:lnTo>
                      <a:pt y="60601" x="11892"/>
                    </a:lnTo>
                    <a:lnTo>
                      <a:pt y="62021" x="11694"/>
                    </a:lnTo>
                    <a:lnTo>
                      <a:pt y="63331" x="11496"/>
                    </a:lnTo>
                    <a:lnTo>
                      <a:pt y="64641" x="11198"/>
                    </a:lnTo>
                    <a:lnTo>
                      <a:pt y="66061" x="11000"/>
                    </a:lnTo>
                    <a:lnTo>
                      <a:pt y="67262" x="10802"/>
                    </a:lnTo>
                    <a:lnTo>
                      <a:pt y="68682" x="10604"/>
                    </a:lnTo>
                    <a:lnTo>
                      <a:pt y="69883" x="10307"/>
                    </a:lnTo>
                    <a:lnTo>
                      <a:pt y="71302" x="10108"/>
                    </a:lnTo>
                    <a:lnTo>
                      <a:pt y="72503" x="10009"/>
                    </a:lnTo>
                    <a:lnTo>
                      <a:pt y="73813" x="9811"/>
                    </a:lnTo>
                    <a:lnTo>
                      <a:pt y="75015" x="9613"/>
                    </a:lnTo>
                    <a:lnTo>
                      <a:pt y="76216" x="9415"/>
                    </a:lnTo>
                    <a:lnTo>
                      <a:pt y="77417" x="9216"/>
                    </a:lnTo>
                    <a:lnTo>
                      <a:pt y="78618" x="9018"/>
                    </a:lnTo>
                    <a:lnTo>
                      <a:pt y="79819" x="8919"/>
                    </a:lnTo>
                    <a:lnTo>
                      <a:pt y="80911" x="8721"/>
                    </a:lnTo>
                    <a:lnTo>
                      <a:pt y="82003" x="8622"/>
                    </a:lnTo>
                    <a:lnTo>
                      <a:pt y="83095" x="8424"/>
                    </a:lnTo>
                    <a:lnTo>
                      <a:pt y="84077" x="8226"/>
                    </a:lnTo>
                    <a:lnTo>
                      <a:pt y="85060" x="8126"/>
                    </a:lnTo>
                    <a:lnTo>
                      <a:pt y="86043" x="8027"/>
                    </a:lnTo>
                    <a:lnTo>
                      <a:pt y="87135" x="7928"/>
                    </a:lnTo>
                    <a:lnTo>
                      <a:pt y="88008" x="7730"/>
                    </a:lnTo>
                    <a:lnTo>
                      <a:pt y="88882" x="7631"/>
                    </a:lnTo>
                    <a:lnTo>
                      <a:pt y="89755" x="7532"/>
                    </a:lnTo>
                    <a:lnTo>
                      <a:pt y="90629" x="7433"/>
                    </a:lnTo>
                    <a:lnTo>
                      <a:pt y="91284" x="7235"/>
                    </a:lnTo>
                    <a:lnTo>
                      <a:pt y="92157" x="7136"/>
                    </a:lnTo>
                    <a:lnTo>
                      <a:pt y="92813" x="7136"/>
                    </a:lnTo>
                    <a:lnTo>
                      <a:pt y="93468" x="7036"/>
                    </a:lnTo>
                    <a:lnTo>
                      <a:pt y="94014" x="6937"/>
                    </a:lnTo>
                    <a:lnTo>
                      <a:pt y="94560" x="6937"/>
                    </a:lnTo>
                    <a:lnTo>
                      <a:pt y="95106" x="6838"/>
                    </a:lnTo>
                    <a:lnTo>
                      <a:pt y="95542" x="6838"/>
                    </a:lnTo>
                    <a:lnTo>
                      <a:pt y="95870" x="6739"/>
                    </a:lnTo>
                    <a:lnTo>
                      <a:pt y="96307" x="6739"/>
                    </a:lnTo>
                    <a:lnTo>
                      <a:pt y="96634" x="6640"/>
                    </a:lnTo>
                    <a:lnTo>
                      <a:pt y="96962" x="6640"/>
                    </a:lnTo>
                    <a:lnTo>
                      <a:pt y="97399" x="6640"/>
                    </a:lnTo>
                    <a:lnTo>
                      <a:pt y="97508" x="6640"/>
                    </a:lnTo>
                    <a:lnTo>
                      <a:pt y="97508" x="1"/>
                    </a:lnTo>
                    <a:lnTo>
                      <a:pt y="97399" x="1"/>
                    </a:lnTo>
                    <a:lnTo>
                      <a:pt y="97399" x="1"/>
                    </a:lnTo>
                    <a:lnTo>
                      <a:pt y="97180" x="1"/>
                    </a:lnTo>
                    <a:lnTo>
                      <a:pt y="96853" x="100"/>
                    </a:lnTo>
                    <a:lnTo>
                      <a:pt y="96634" x="100"/>
                    </a:lnTo>
                    <a:lnTo>
                      <a:pt y="96197" x="100"/>
                    </a:lnTo>
                    <a:lnTo>
                      <a:pt y="95870" x="199"/>
                    </a:lnTo>
                    <a:lnTo>
                      <a:pt y="95324" x="298"/>
                    </a:lnTo>
                    <a:lnTo>
                      <a:pt y="94778" x="298"/>
                    </a:lnTo>
                    <a:lnTo>
                      <a:pt y="94232" x="496"/>
                    </a:lnTo>
                    <a:lnTo>
                      <a:pt y="93686" x="596"/>
                    </a:lnTo>
                    <a:lnTo>
                      <a:pt y="93031" x="695"/>
                    </a:lnTo>
                    <a:lnTo>
                      <a:pt y="92267" x="794"/>
                    </a:lnTo>
                    <a:lnTo>
                      <a:pt y="91393" x="893"/>
                    </a:lnTo>
                    <a:lnTo>
                      <a:pt y="90629" x="992"/>
                    </a:lnTo>
                    <a:lnTo>
                      <a:pt y="89864" x="1190"/>
                    </a:lnTo>
                    <a:lnTo>
                      <a:pt y="88882" x="1289"/>
                    </a:lnTo>
                    <a:lnTo>
                      <a:pt y="88008" x="1487"/>
                    </a:lnTo>
                    <a:lnTo>
                      <a:pt y="87025" x="1686"/>
                    </a:lnTo>
                    <a:lnTo>
                      <a:pt y="85934" x="1785"/>
                    </a:lnTo>
                    <a:lnTo>
                      <a:pt y="84842" x="1983"/>
                    </a:lnTo>
                    <a:lnTo>
                      <a:pt y="83859" x="2181"/>
                    </a:lnTo>
                    <a:lnTo>
                      <a:pt y="82767" x="2379"/>
                    </a:lnTo>
                    <a:lnTo>
                      <a:pt y="81566" x="2676"/>
                    </a:lnTo>
                    <a:lnTo>
                      <a:pt y="80365" x="2875"/>
                    </a:lnTo>
                    <a:lnTo>
                      <a:pt y="79164" x="3073"/>
                    </a:lnTo>
                    <a:lnTo>
                      <a:pt y="77853" x="3370"/>
                    </a:lnTo>
                    <a:lnTo>
                      <a:pt y="76652" x="3568"/>
                    </a:lnTo>
                    <a:lnTo>
                      <a:pt y="75342" x="3866"/>
                    </a:lnTo>
                    <a:lnTo>
                      <a:pt y="74032" x="4064"/>
                    </a:lnTo>
                    <a:lnTo>
                      <a:pt y="72612" x="4361"/>
                    </a:lnTo>
                    <a:lnTo>
                      <a:pt y="71302" x="4658"/>
                    </a:lnTo>
                    <a:lnTo>
                      <a:pt y="69883" x="4856"/>
                    </a:lnTo>
                    <a:lnTo>
                      <a:pt y="68572" x="5154"/>
                    </a:lnTo>
                    <a:lnTo>
                      <a:pt y="67153" x="5352"/>
                    </a:lnTo>
                    <a:lnTo>
                      <a:pt y="65733" x="5748"/>
                    </a:lnTo>
                    <a:lnTo>
                      <a:pt y="64205" x="5946"/>
                    </a:lnTo>
                    <a:lnTo>
                      <a:pt y="62785" x="6244"/>
                    </a:lnTo>
                    <a:lnTo>
                      <a:pt y="61366" x="6541"/>
                    </a:lnTo>
                    <a:lnTo>
                      <a:pt y="59946" x="6937"/>
                    </a:lnTo>
                    <a:lnTo>
                      <a:pt y="58418" x="7235"/>
                    </a:lnTo>
                    <a:lnTo>
                      <a:pt y="56889" x="7532"/>
                    </a:lnTo>
                    <a:lnTo>
                      <a:pt y="55469" x="7928"/>
                    </a:lnTo>
                    <a:lnTo>
                      <a:pt y="53941" x="8226"/>
                    </a:lnTo>
                    <a:lnTo>
                      <a:pt y="52521" x="8622"/>
                    </a:lnTo>
                    <a:lnTo>
                      <a:pt y="51102" x="8919"/>
                    </a:lnTo>
                    <a:lnTo>
                      <a:pt y="49573" x="9316"/>
                    </a:lnTo>
                    <a:lnTo>
                      <a:pt y="48154" x="9712"/>
                    </a:lnTo>
                    <a:lnTo>
                      <a:pt y="46625" x="10009"/>
                    </a:lnTo>
                    <a:lnTo>
                      <a:pt y="45206" x="10406"/>
                    </a:lnTo>
                    <a:lnTo>
                      <a:pt y="43677" x="10703"/>
                    </a:lnTo>
                    <a:lnTo>
                      <a:pt y="42257" x="11099"/>
                    </a:lnTo>
                    <a:lnTo>
                      <a:pt y="40947" x="11496"/>
                    </a:lnTo>
                    <a:lnTo>
                      <a:pt y="39528" x="11892"/>
                    </a:lnTo>
                    <a:lnTo>
                      <a:pt y="38217" x="12288"/>
                    </a:lnTo>
                    <a:lnTo>
                      <a:pt y="36798" x="12685"/>
                    </a:lnTo>
                    <a:lnTo>
                      <a:pt y="35488" x="13081"/>
                    </a:lnTo>
                    <a:lnTo>
                      <a:pt y="34068" x="13577"/>
                    </a:lnTo>
                    <a:lnTo>
                      <a:pt y="32758" x="13874"/>
                    </a:lnTo>
                    <a:lnTo>
                      <a:pt y="31557" x="14270"/>
                    </a:lnTo>
                    <a:lnTo>
                      <a:pt y="30247" x="14766"/>
                    </a:lnTo>
                    <a:lnTo>
                      <a:pt y="29045" x="15162"/>
                    </a:lnTo>
                    <a:lnTo>
                      <a:pt y="27844" x="15558"/>
                    </a:lnTo>
                    <a:lnTo>
                      <a:pt y="26752" x="15955"/>
                    </a:lnTo>
                    <a:lnTo>
                      <a:pt y="25551" x="16351"/>
                    </a:lnTo>
                    <a:lnTo>
                      <a:pt y="24459" x="16847"/>
                    </a:lnTo>
                    <a:lnTo>
                      <a:pt y="23368" x="17243"/>
                    </a:lnTo>
                    <a:lnTo>
                      <a:pt y="22276" x="17738"/>
                    </a:lnTo>
                    <a:lnTo>
                      <a:pt y="21184" x="18135"/>
                    </a:lnTo>
                    <a:lnTo>
                      <a:pt y="20310" x="18531"/>
                    </a:lnTo>
                    <a:lnTo>
                      <a:pt y="19328" x="19027"/>
                    </a:lnTo>
                    <a:lnTo>
                      <a:pt y="18345" x="19423"/>
                    </a:lnTo>
                    <a:lnTo>
                      <a:pt y="17471" x="19819"/>
                    </a:lnTo>
                    <a:lnTo>
                      <a:pt y="16598" x="20315"/>
                    </a:lnTo>
                    <a:lnTo>
                      <a:pt y="15833" x="20711"/>
                    </a:lnTo>
                    <a:lnTo>
                      <a:pt y="15069" x="21107"/>
                    </a:lnTo>
                    <a:lnTo>
                      <a:pt y="14305" x="21603"/>
                    </a:lnTo>
                    <a:lnTo>
                      <a:pt y="13540" x="21999"/>
                    </a:lnTo>
                    <a:lnTo>
                      <a:pt y="12667" x="22495"/>
                    </a:lnTo>
                    <a:lnTo>
                      <a:pt y="12121" x="22891"/>
                    </a:lnTo>
                    <a:lnTo>
                      <a:pt y="11357" x="23288"/>
                    </a:lnTo>
                    <a:lnTo>
                      <a:pt y="10702" x="23783"/>
                    </a:lnTo>
                    <a:lnTo>
                      <a:pt y="10046" x="24080"/>
                    </a:lnTo>
                    <a:lnTo>
                      <a:pt y="9500" x="24576"/>
                    </a:lnTo>
                    <a:lnTo>
                      <a:pt y="8954" x="24972"/>
                    </a:lnTo>
                    <a:lnTo>
                      <a:pt y="8409" x="25368"/>
                    </a:lnTo>
                    <a:lnTo>
                      <a:pt y="7863" x="25765"/>
                    </a:lnTo>
                    <a:lnTo>
                      <a:pt y="7317" x="26260"/>
                    </a:lnTo>
                    <a:lnTo>
                      <a:pt y="6771" x="26657"/>
                    </a:lnTo>
                    <a:lnTo>
                      <a:pt y="6334" x="27053"/>
                    </a:lnTo>
                    <a:lnTo>
                      <a:pt y="5897" x="27449"/>
                    </a:lnTo>
                    <a:lnTo>
                      <a:pt y="5570" x="27846"/>
                    </a:lnTo>
                    <a:lnTo>
                      <a:pt y="5133" x="28242"/>
                    </a:lnTo>
                    <a:lnTo>
                      <a:pt y="4805" x="28638"/>
                    </a:lnTo>
                    <a:lnTo>
                      <a:pt y="4368" x="29035"/>
                    </a:lnTo>
                    <a:lnTo>
                      <a:pt y="4150" x="29332"/>
                    </a:lnTo>
                    <a:lnTo>
                      <a:pt y="3713" x="29728"/>
                    </a:lnTo>
                    <a:lnTo>
                      <a:pt y="3495" x="30026"/>
                    </a:lnTo>
                    <a:lnTo>
                      <a:pt y="3058" x="30422"/>
                    </a:lnTo>
                    <a:lnTo>
                      <a:pt y="2949" x="30719"/>
                    </a:lnTo>
                    <a:lnTo>
                      <a:pt y="2621" x="31116"/>
                    </a:lnTo>
                    <a:lnTo>
                      <a:pt y="2294" x="31413"/>
                    </a:lnTo>
                    <a:lnTo>
                      <a:pt y="2076" x="31809"/>
                    </a:lnTo>
                    <a:lnTo>
                      <a:pt y="1857" x="32107"/>
                    </a:lnTo>
                    <a:lnTo>
                      <a:pt y="1639" x="32404"/>
                    </a:lnTo>
                    <a:lnTo>
                      <a:pt y="1420" x="32701"/>
                    </a:lnTo>
                    <a:lnTo>
                      <a:pt y="1311" x="32899"/>
                    </a:lnTo>
                    <a:lnTo>
                      <a:pt y="1202" x="33197"/>
                    </a:lnTo>
                    <a:lnTo>
                      <a:pt y="984" x="33494"/>
                    </a:lnTo>
                    <a:lnTo>
                      <a:pt y="874" x="33692"/>
                    </a:lnTo>
                    <a:lnTo>
                      <a:pt y="765" x="33989"/>
                    </a:lnTo>
                    <a:lnTo>
                      <a:pt y="656" x="34188"/>
                    </a:lnTo>
                    <a:lnTo>
                      <a:pt y="438" x="34584"/>
                    </a:lnTo>
                    <a:lnTo>
                      <a:pt y="328" x="34980"/>
                    </a:lnTo>
                    <a:lnTo>
                      <a:pt y="110" x="35278"/>
                    </a:lnTo>
                    <a:lnTo>
                      <a:pt y="110" x="35575"/>
                    </a:lnTo>
                    <a:lnTo>
                      <a:pt y="1" x="35773"/>
                    </a:lnTo>
                    <a:lnTo>
                      <a:pt y="1" x="35872"/>
                    </a:lnTo>
                    <a:lnTo>
                      <a:pt y="1" x="36070"/>
                    </a:lnTo>
                    <a:lnTo>
                      <a:pt y="1" x="36070"/>
                    </a:lnTo>
                    <a:lnTo>
                      <a:pt y="1" x="3607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65" name="Shape 365"/>
              <p:cNvSpPr/>
              <p:nvPr/>
            </p:nvSpPr>
            <p:spPr>
              <a:xfrm>
                <a:off y="169225" x="1469025"/>
                <a:ext cy="2085575" cx="832400"/>
              </a:xfrm>
              <a:custGeom>
                <a:pathLst>
                  <a:path w="33296" extrusionOk="0" h="83423">
                    <a:moveTo>
                      <a:pt y="1" x="0"/>
                    </a:moveTo>
                    <a:lnTo>
                      <a:pt y="1" x="0"/>
                    </a:lnTo>
                    <a:lnTo>
                      <a:pt y="1" x="199"/>
                    </a:lnTo>
                    <a:lnTo>
                      <a:pt y="1" x="298"/>
                    </a:lnTo>
                    <a:lnTo>
                      <a:pt y="1" x="595"/>
                    </a:lnTo>
                    <a:lnTo>
                      <a:pt y="110" x="793"/>
                    </a:lnTo>
                    <a:lnTo>
                      <a:pt y="219" x="1090"/>
                    </a:lnTo>
                    <a:lnTo>
                      <a:pt y="219" x="1289"/>
                    </a:lnTo>
                    <a:lnTo>
                      <a:pt y="328" x="1685"/>
                    </a:lnTo>
                    <a:lnTo>
                      <a:pt y="547" x="1982"/>
                    </a:lnTo>
                    <a:lnTo>
                      <a:pt y="765" x="2379"/>
                    </a:lnTo>
                    <a:lnTo>
                      <a:pt y="874" x="2874"/>
                    </a:lnTo>
                    <a:lnTo>
                      <a:pt y="1093" x="3270"/>
                    </a:lnTo>
                    <a:lnTo>
                      <a:pt y="1202" x="3469"/>
                    </a:lnTo>
                    <a:lnTo>
                      <a:pt y="1311" x="3667"/>
                    </a:lnTo>
                    <a:lnTo>
                      <a:pt y="1529" x="3964"/>
                    </a:lnTo>
                    <a:lnTo>
                      <a:pt y="1639" x="4261"/>
                    </a:lnTo>
                    <a:lnTo>
                      <a:pt y="1857" x="4360"/>
                    </a:lnTo>
                    <a:lnTo>
                      <a:pt y="1966" x="4658"/>
                    </a:lnTo>
                    <a:lnTo>
                      <a:pt y="2075" x="4856"/>
                    </a:lnTo>
                    <a:lnTo>
                      <a:pt y="2294" x="5054"/>
                    </a:lnTo>
                    <a:lnTo>
                      <a:pt y="2403" x="5351"/>
                    </a:lnTo>
                    <a:lnTo>
                      <a:pt y="2621" x="5649"/>
                    </a:lnTo>
                    <a:lnTo>
                      <a:pt y="2840" x="5946"/>
                    </a:lnTo>
                    <a:lnTo>
                      <a:pt y="3167" x="6243"/>
                    </a:lnTo>
                    <a:lnTo>
                      <a:pt y="3276" x="6441"/>
                    </a:lnTo>
                    <a:lnTo>
                      <a:pt y="3495" x="6739"/>
                    </a:lnTo>
                    <a:lnTo>
                      <a:pt y="3822" x="7036"/>
                    </a:lnTo>
                    <a:lnTo>
                      <a:pt y="4041" x="7333"/>
                    </a:lnTo>
                    <a:lnTo>
                      <a:pt y="4259" x="7630"/>
                    </a:lnTo>
                    <a:lnTo>
                      <a:pt y="4587" x="7928"/>
                    </a:lnTo>
                    <a:lnTo>
                      <a:pt y="4805" x="8225"/>
                    </a:lnTo>
                    <a:lnTo>
                      <a:pt y="5242" x="8522"/>
                    </a:lnTo>
                    <a:lnTo>
                      <a:pt y="5460" x="8820"/>
                    </a:lnTo>
                    <a:lnTo>
                      <a:pt y="5788" x="9117"/>
                    </a:lnTo>
                    <a:lnTo>
                      <a:pt y="6115" x="9315"/>
                    </a:lnTo>
                    <a:lnTo>
                      <a:pt y="6552" x="9711"/>
                    </a:lnTo>
                    <a:lnTo>
                      <a:pt y="6771" x="10009"/>
                    </a:lnTo>
                    <a:lnTo>
                      <a:pt y="7207" x="10306"/>
                    </a:lnTo>
                    <a:lnTo>
                      <a:pt y="7644" x="10603"/>
                    </a:lnTo>
                    <a:lnTo>
                      <a:pt y="8081" x="10900"/>
                    </a:lnTo>
                    <a:lnTo>
                      <a:pt y="8408" x="11198"/>
                    </a:lnTo>
                    <a:lnTo>
                      <a:pt y="8845" x="11495"/>
                    </a:lnTo>
                    <a:lnTo>
                      <a:pt y="9391" x="11792"/>
                    </a:lnTo>
                    <a:lnTo>
                      <a:pt y="9828" x="12189"/>
                    </a:lnTo>
                    <a:lnTo>
                      <a:pt y="10265" x="12486"/>
                    </a:lnTo>
                    <a:lnTo>
                      <a:pt y="10701" x="12783"/>
                    </a:lnTo>
                    <a:lnTo>
                      <a:pt y="11247" x="13080"/>
                    </a:lnTo>
                    <a:lnTo>
                      <a:pt y="11793" x="13477"/>
                    </a:lnTo>
                    <a:lnTo>
                      <a:pt y="12339" x="13774"/>
                    </a:lnTo>
                    <a:lnTo>
                      <a:pt y="12885" x="14071"/>
                    </a:lnTo>
                    <a:lnTo>
                      <a:pt y="13431" x="14369"/>
                    </a:lnTo>
                    <a:lnTo>
                      <a:pt y="13977" x="14666"/>
                    </a:lnTo>
                    <a:lnTo>
                      <a:pt y="14632" x="14963"/>
                    </a:lnTo>
                    <a:lnTo>
                      <a:pt y="15178" x="15260"/>
                    </a:lnTo>
                    <a:lnTo>
                      <a:pt y="15833" x="15657"/>
                    </a:lnTo>
                    <a:lnTo>
                      <a:pt y="16489" x="15954"/>
                    </a:lnTo>
                    <a:lnTo>
                      <a:pt y="17034" x="16152"/>
                    </a:lnTo>
                    <a:lnTo>
                      <a:pt y="17799" x="16450"/>
                    </a:lnTo>
                    <a:lnTo>
                      <a:pt y="18454" x="16846"/>
                    </a:lnTo>
                    <a:lnTo>
                      <a:pt y="19109" x="17143"/>
                    </a:lnTo>
                    <a:lnTo>
                      <a:pt y="19764" x="17440"/>
                    </a:lnTo>
                    <a:lnTo>
                      <a:pt y="20419" x="17837"/>
                    </a:lnTo>
                    <a:lnTo>
                      <a:pt y="21184" x="18134"/>
                    </a:lnTo>
                    <a:lnTo>
                      <a:pt y="21839" x="18431"/>
                    </a:lnTo>
                    <a:lnTo>
                      <a:pt y="22494" x="18729"/>
                    </a:lnTo>
                    <a:lnTo>
                      <a:pt y="23258" x="19026"/>
                    </a:lnTo>
                    <a:lnTo>
                      <a:pt y="24023" x="19323"/>
                    </a:lnTo>
                    <a:lnTo>
                      <a:pt y="24787" x="19621"/>
                    </a:lnTo>
                    <a:lnTo>
                      <a:pt y="25442" x="19918"/>
                    </a:lnTo>
                    <a:lnTo>
                      <a:pt y="26206" x="20215"/>
                    </a:lnTo>
                    <a:lnTo>
                      <a:pt y="26971" x="20512"/>
                    </a:lnTo>
                    <a:lnTo>
                      <a:pt y="27735" x="20810"/>
                    </a:lnTo>
                    <a:lnTo>
                      <a:pt y="28499" x="21107"/>
                    </a:lnTo>
                    <a:lnTo>
                      <a:pt y="29264" x="21404"/>
                    </a:lnTo>
                    <a:lnTo>
                      <a:pt y="30028" x="21602"/>
                    </a:lnTo>
                    <a:lnTo>
                      <a:pt y="30902" x="21999"/>
                    </a:lnTo>
                    <a:lnTo>
                      <a:pt y="31666" x="22197"/>
                    </a:lnTo>
                    <a:lnTo>
                      <a:pt y="32430" x="22593"/>
                    </a:lnTo>
                    <a:lnTo>
                      <a:pt y="33304" x="22791"/>
                    </a:lnTo>
                    <a:lnTo>
                      <a:pt y="34068" x="23089"/>
                    </a:lnTo>
                    <a:lnTo>
                      <a:pt y="34832" x="23386"/>
                    </a:lnTo>
                    <a:lnTo>
                      <a:pt y="35597" x="23584"/>
                    </a:lnTo>
                    <a:lnTo>
                      <a:pt y="36361" x="23881"/>
                    </a:lnTo>
                    <a:lnTo>
                      <a:pt y="37125" x="24179"/>
                    </a:lnTo>
                    <a:lnTo>
                      <a:pt y="37890" x="24476"/>
                    </a:lnTo>
                    <a:lnTo>
                      <a:pt y="38763" x="24674"/>
                    </a:lnTo>
                    <a:lnTo>
                      <a:pt y="39637" x="24872"/>
                    </a:lnTo>
                    <a:lnTo>
                      <a:pt y="40401" x="25170"/>
                    </a:lnTo>
                    <a:lnTo>
                      <a:pt y="41165" x="25368"/>
                    </a:lnTo>
                    <a:lnTo>
                      <a:pt y="41930" x="25665"/>
                    </a:lnTo>
                    <a:lnTo>
                      <a:pt y="42694" x="25863"/>
                    </a:lnTo>
                    <a:lnTo>
                      <a:pt y="43568" x="26161"/>
                    </a:lnTo>
                    <a:lnTo>
                      <a:pt y="44332" x="26359"/>
                    </a:lnTo>
                    <a:lnTo>
                      <a:pt y="45096" x="26656"/>
                    </a:lnTo>
                    <a:lnTo>
                      <a:pt y="45861" x="26854"/>
                    </a:lnTo>
                    <a:lnTo>
                      <a:pt y="46734" x="27052"/>
                    </a:lnTo>
                    <a:lnTo>
                      <a:pt y="47499" x="27151"/>
                    </a:lnTo>
                    <a:lnTo>
                      <a:pt y="48263" x="27449"/>
                    </a:lnTo>
                    <a:lnTo>
                      <a:pt y="49027" x="27647"/>
                    </a:lnTo>
                    <a:lnTo>
                      <a:pt y="49792" x="27845"/>
                    </a:lnTo>
                    <a:lnTo>
                      <a:pt y="50556" x="28043"/>
                    </a:lnTo>
                    <a:lnTo>
                      <a:pt y="51320" x="28241"/>
                    </a:lnTo>
                    <a:lnTo>
                      <a:pt y="52085" x="28341"/>
                    </a:lnTo>
                    <a:lnTo>
                      <a:pt y="52849" x="28539"/>
                    </a:lnTo>
                    <a:lnTo>
                      <a:pt y="53504" x="28737"/>
                    </a:lnTo>
                    <a:lnTo>
                      <a:pt y="54268" x="28935"/>
                    </a:lnTo>
                    <a:lnTo>
                      <a:pt y="55033" x="29034"/>
                    </a:lnTo>
                    <a:lnTo>
                      <a:pt y="55797" x="29232"/>
                    </a:lnTo>
                    <a:lnTo>
                      <a:pt y="56343" x="29331"/>
                    </a:lnTo>
                    <a:lnTo>
                      <a:pt y="57107" x="29431"/>
                    </a:lnTo>
                    <a:lnTo>
                      <a:pt y="57762" x="29530"/>
                    </a:lnTo>
                    <a:lnTo>
                      <a:pt y="58527" x="29728"/>
                    </a:lnTo>
                    <a:lnTo>
                      <a:pt y="59182" x="29827"/>
                    </a:lnTo>
                    <a:lnTo>
                      <a:pt y="59837" x="29926"/>
                    </a:lnTo>
                    <a:lnTo>
                      <a:pt y="60492" x="30025"/>
                    </a:lnTo>
                    <a:lnTo>
                      <a:pt y="61038" x="30124"/>
                    </a:lnTo>
                    <a:lnTo>
                      <a:pt y="61693" x="30223"/>
                    </a:lnTo>
                    <a:lnTo>
                      <a:pt y="62348" x="30421"/>
                    </a:lnTo>
                    <a:lnTo>
                      <a:pt y="63004" x="30421"/>
                    </a:lnTo>
                    <a:lnTo>
                      <a:pt y="63659" x="30620"/>
                    </a:lnTo>
                    <a:lnTo>
                      <a:pt y="64314" x="30719"/>
                    </a:lnTo>
                    <a:lnTo>
                      <a:pt y="64969" x="30818"/>
                    </a:lnTo>
                    <a:lnTo>
                      <a:pt y="65515" x="30818"/>
                    </a:lnTo>
                    <a:lnTo>
                      <a:pt y="66170" x="30917"/>
                    </a:lnTo>
                    <a:lnTo>
                      <a:pt y="66716" x="31115"/>
                    </a:lnTo>
                    <a:lnTo>
                      <a:pt y="67262" x="31115"/>
                    </a:lnTo>
                    <a:lnTo>
                      <a:pt y="67808" x="31214"/>
                    </a:lnTo>
                    <a:lnTo>
                      <a:pt y="68354" x="31412"/>
                    </a:lnTo>
                    <a:lnTo>
                      <a:pt y="69009" x="31412"/>
                    </a:lnTo>
                    <a:lnTo>
                      <a:pt y="69555" x="31512"/>
                    </a:lnTo>
                    <a:lnTo>
                      <a:pt y="70101" x="31611"/>
                    </a:lnTo>
                    <a:lnTo>
                      <a:pt y="70647" x="31710"/>
                    </a:lnTo>
                    <a:lnTo>
                      <a:pt y="71084" x="31710"/>
                    </a:lnTo>
                    <a:lnTo>
                      <a:pt y="71630" x="31809"/>
                    </a:lnTo>
                    <a:lnTo>
                      <a:pt y="72175" x="31908"/>
                    </a:lnTo>
                    <a:lnTo>
                      <a:pt y="72721" x="32007"/>
                    </a:lnTo>
                    <a:lnTo>
                      <a:pt y="73049" x="32007"/>
                    </a:lnTo>
                    <a:lnTo>
                      <a:pt y="73595" x="32106"/>
                    </a:lnTo>
                    <a:lnTo>
                      <a:pt y="74032" x="32106"/>
                    </a:lnTo>
                    <a:lnTo>
                      <a:pt y="74578" x="32304"/>
                    </a:lnTo>
                    <a:lnTo>
                      <a:pt y="75124" x="32304"/>
                    </a:lnTo>
                    <a:lnTo>
                      <a:pt y="75451" x="32304"/>
                    </a:lnTo>
                    <a:lnTo>
                      <a:pt y="75888" x="32403"/>
                    </a:lnTo>
                    <a:lnTo>
                      <a:pt y="76434" x="32403"/>
                    </a:lnTo>
                    <a:lnTo>
                      <a:pt y="76761" x="32403"/>
                    </a:lnTo>
                    <a:lnTo>
                      <a:pt y="77198" x="32502"/>
                    </a:lnTo>
                    <a:lnTo>
                      <a:pt y="77526" x="32602"/>
                    </a:lnTo>
                    <a:lnTo>
                      <a:pt y="77963" x="32602"/>
                    </a:lnTo>
                    <a:lnTo>
                      <a:pt y="78181" x="32602"/>
                    </a:lnTo>
                    <a:lnTo>
                      <a:pt y="78509" x="32701"/>
                    </a:lnTo>
                    <a:lnTo>
                      <a:pt y="78945" x="32701"/>
                    </a:lnTo>
                    <a:lnTo>
                      <a:pt y="79273" x="32800"/>
                    </a:lnTo>
                    <a:lnTo>
                      <a:pt y="79600" x="32800"/>
                    </a:lnTo>
                    <a:lnTo>
                      <a:pt y="79928" x="32800"/>
                    </a:lnTo>
                    <a:lnTo>
                      <a:pt y="80256" x="32899"/>
                    </a:lnTo>
                    <a:lnTo>
                      <a:pt y="80583" x="32899"/>
                    </a:lnTo>
                    <a:lnTo>
                      <a:pt y="80692" x="32899"/>
                    </a:lnTo>
                    <a:lnTo>
                      <a:pt y="81020" x="32998"/>
                    </a:lnTo>
                    <a:lnTo>
                      <a:pt y="81347" x="32998"/>
                    </a:lnTo>
                    <a:lnTo>
                      <a:pt y="81566" x="32998"/>
                    </a:lnTo>
                    <a:lnTo>
                      <a:pt y="81893" x="32998"/>
                    </a:lnTo>
                    <a:lnTo>
                      <a:pt y="82330" x="33097"/>
                    </a:lnTo>
                    <a:lnTo>
                      <a:pt y="82658" x="33097"/>
                    </a:lnTo>
                    <a:lnTo>
                      <a:pt y="82985" x="33097"/>
                    </a:lnTo>
                    <a:lnTo>
                      <a:pt y="83313" x="33196"/>
                    </a:lnTo>
                    <a:lnTo>
                      <a:pt y="83422" x="33295"/>
                    </a:lnTo>
                    <a:lnTo>
                      <a:pt y="83422" x="29431"/>
                    </a:lnTo>
                    <a:lnTo>
                      <a:pt y="83313" x="29431"/>
                    </a:lnTo>
                    <a:lnTo>
                      <a:pt y="83095" x="29431"/>
                    </a:lnTo>
                    <a:lnTo>
                      <a:pt y="82876" x="29431"/>
                    </a:lnTo>
                    <a:lnTo>
                      <a:pt y="82658" x="29431"/>
                    </a:lnTo>
                    <a:lnTo>
                      <a:pt y="82330" x="29431"/>
                    </a:lnTo>
                    <a:lnTo>
                      <a:pt y="82112" x="29431"/>
                    </a:lnTo>
                    <a:lnTo>
                      <a:pt y="81675" x="29431"/>
                    </a:lnTo>
                    <a:lnTo>
                      <a:pt y="81238" x="29431"/>
                    </a:lnTo>
                    <a:lnTo>
                      <a:pt y="80802" x="29431"/>
                    </a:lnTo>
                    <a:lnTo>
                      <a:pt y="80365" x="29431"/>
                    </a:lnTo>
                    <a:lnTo>
                      <a:pt y="80037" x="29331"/>
                    </a:lnTo>
                    <a:lnTo>
                      <a:pt y="79710" x="29331"/>
                    </a:lnTo>
                    <a:lnTo>
                      <a:pt y="79491" x="29331"/>
                    </a:lnTo>
                    <a:lnTo>
                      <a:pt y="79164" x="29331"/>
                    </a:lnTo>
                    <a:lnTo>
                      <a:pt y="78836" x="29331"/>
                    </a:lnTo>
                    <a:lnTo>
                      <a:pt y="78509" x="29331"/>
                    </a:lnTo>
                    <a:lnTo>
                      <a:pt y="78290" x="29331"/>
                    </a:lnTo>
                    <a:lnTo>
                      <a:pt y="77963" x="29331"/>
                    </a:lnTo>
                    <a:lnTo>
                      <a:pt y="77526" x="29232"/>
                    </a:lnTo>
                    <a:lnTo>
                      <a:pt y="77198" x="29232"/>
                    </a:lnTo>
                    <a:lnTo>
                      <a:pt y="76761" x="29232"/>
                    </a:lnTo>
                    <a:lnTo>
                      <a:pt y="76434" x="29232"/>
                    </a:lnTo>
                    <a:lnTo>
                      <a:pt y="76106" x="29133"/>
                    </a:lnTo>
                    <a:lnTo>
                      <a:pt y="75670" x="29133"/>
                    </a:lnTo>
                    <a:lnTo>
                      <a:pt y="75342" x="29034"/>
                    </a:lnTo>
                    <a:lnTo>
                      <a:pt y="74796" x="29034"/>
                    </a:lnTo>
                    <a:lnTo>
                      <a:pt y="74359" x="29034"/>
                    </a:lnTo>
                    <a:lnTo>
                      <a:pt y="73923" x="29034"/>
                    </a:lnTo>
                    <a:lnTo>
                      <a:pt y="73486" x="28935"/>
                    </a:lnTo>
                    <a:lnTo>
                      <a:pt y="73049" x="28935"/>
                    </a:lnTo>
                    <a:lnTo>
                      <a:pt y="72503" x="28836"/>
                    </a:lnTo>
                    <a:lnTo>
                      <a:pt y="72066" x="28836"/>
                    </a:lnTo>
                    <a:lnTo>
                      <a:pt y="71520" x="28737"/>
                    </a:lnTo>
                    <a:lnTo>
                      <a:pt y="71084" x="28737"/>
                    </a:lnTo>
                    <a:lnTo>
                      <a:pt y="70647" x="28638"/>
                    </a:lnTo>
                    <a:lnTo>
                      <a:pt y="70101" x="28539"/>
                    </a:lnTo>
                    <a:lnTo>
                      <a:pt y="69446" x="28440"/>
                    </a:lnTo>
                    <a:lnTo>
                      <a:pt y="69009" x="28440"/>
                    </a:lnTo>
                    <a:lnTo>
                      <a:pt y="68354" x="28341"/>
                    </a:lnTo>
                    <a:lnTo>
                      <a:pt y="67808" x="28241"/>
                    </a:lnTo>
                    <a:lnTo>
                      <a:pt y="67262" x="28142"/>
                    </a:lnTo>
                    <a:lnTo>
                      <a:pt y="66716" x="28142"/>
                    </a:lnTo>
                    <a:lnTo>
                      <a:pt y="66061" x="28043"/>
                    </a:lnTo>
                    <a:lnTo>
                      <a:pt y="65406" x="27845"/>
                    </a:lnTo>
                    <a:lnTo>
                      <a:pt y="64751" x="27845"/>
                    </a:lnTo>
                    <a:lnTo>
                      <a:pt y="64205" x="27746"/>
                    </a:lnTo>
                    <a:lnTo>
                      <a:pt y="63549" x="27647"/>
                    </a:lnTo>
                    <a:lnTo>
                      <a:pt y="62894" x="27548"/>
                    </a:lnTo>
                    <a:lnTo>
                      <a:pt y="62239" x="27449"/>
                    </a:lnTo>
                    <a:lnTo>
                      <a:pt y="61584" x="27350"/>
                    </a:lnTo>
                    <a:lnTo>
                      <a:pt y="60929" x="27151"/>
                    </a:lnTo>
                    <a:lnTo>
                      <a:pt y="60165" x="27052"/>
                    </a:lnTo>
                    <a:lnTo>
                      <a:pt y="59509" x="26854"/>
                    </a:lnTo>
                    <a:lnTo>
                      <a:pt y="58745" x="26755"/>
                    </a:lnTo>
                    <a:lnTo>
                      <a:pt y="58090" x="26656"/>
                    </a:lnTo>
                    <a:lnTo>
                      <a:pt y="57326" x="26458"/>
                    </a:lnTo>
                    <a:lnTo>
                      <a:pt y="56561" x="26260"/>
                    </a:lnTo>
                    <a:lnTo>
                      <a:pt y="55906" x="26161"/>
                    </a:lnTo>
                    <a:lnTo>
                      <a:pt y="55142" x="25962"/>
                    </a:lnTo>
                    <a:lnTo>
                      <a:pt y="54487" x="25863"/>
                    </a:lnTo>
                    <a:lnTo>
                      <a:pt y="53613" x="25665"/>
                    </a:lnTo>
                    <a:lnTo>
                      <a:pt y="52849" x="25467"/>
                    </a:lnTo>
                    <a:lnTo>
                      <a:pt y="52085" x="25269"/>
                    </a:lnTo>
                    <a:lnTo>
                      <a:pt y="51320" x="25170"/>
                    </a:lnTo>
                    <a:lnTo>
                      <a:pt y="50556" x="24872"/>
                    </a:lnTo>
                    <a:lnTo>
                      <a:pt y="49792" x="24773"/>
                    </a:lnTo>
                    <a:lnTo>
                      <a:pt y="49027" x="24476"/>
                    </a:lnTo>
                    <a:lnTo>
                      <a:pt y="48263" x="24278"/>
                    </a:lnTo>
                    <a:lnTo>
                      <a:pt y="47389" x="24080"/>
                    </a:lnTo>
                    <a:lnTo>
                      <a:pt y="46625" x="23981"/>
                    </a:lnTo>
                    <a:lnTo>
                      <a:pt y="45861" x="23683"/>
                    </a:lnTo>
                    <a:lnTo>
                      <a:pt y="45096" x="23485"/>
                    </a:lnTo>
                    <a:lnTo>
                      <a:pt y="44332" x="23287"/>
                    </a:lnTo>
                    <a:lnTo>
                      <a:pt y="43568" x="23089"/>
                    </a:lnTo>
                    <a:lnTo>
                      <a:pt y="42694" x="22891"/>
                    </a:lnTo>
                    <a:lnTo>
                      <a:pt y="41930" x="22593"/>
                    </a:lnTo>
                    <a:lnTo>
                      <a:pt y="41165" x="22395"/>
                    </a:lnTo>
                    <a:lnTo>
                      <a:pt y="40510" x="22197"/>
                    </a:lnTo>
                    <a:lnTo>
                      <a:pt y="39746" x="21900"/>
                    </a:lnTo>
                    <a:lnTo>
                      <a:pt y="38982" x="21701"/>
                    </a:lnTo>
                    <a:lnTo>
                      <a:pt y="38108" x="21404"/>
                    </a:lnTo>
                    <a:lnTo>
                      <a:pt y="37344" x="21206"/>
                    </a:lnTo>
                    <a:lnTo>
                      <a:pt y="36470" x="20909"/>
                    </a:lnTo>
                    <a:lnTo>
                      <a:pt y="35815" x="20711"/>
                    </a:lnTo>
                    <a:lnTo>
                      <a:pt y="35051" x="20413"/>
                    </a:lnTo>
                    <a:lnTo>
                      <a:pt y="34287" x="20215"/>
                    </a:lnTo>
                    <a:lnTo>
                      <a:pt y="33522" x="19918"/>
                    </a:lnTo>
                    <a:lnTo>
                      <a:pt y="32758" x="19720"/>
                    </a:lnTo>
                    <a:lnTo>
                      <a:pt y="31994" x="19422"/>
                    </a:lnTo>
                    <a:lnTo>
                      <a:pt y="31229" x="19224"/>
                    </a:lnTo>
                    <a:lnTo>
                      <a:pt y="30574" x="18927"/>
                    </a:lnTo>
                    <a:lnTo>
                      <a:pt y="29810" x="18630"/>
                    </a:lnTo>
                    <a:lnTo>
                      <a:pt y="29045" x="18332"/>
                    </a:lnTo>
                    <a:lnTo>
                      <a:pt y="28390" x="18134"/>
                    </a:lnTo>
                    <a:lnTo>
                      <a:pt y="27517" x="17837"/>
                    </a:lnTo>
                    <a:lnTo>
                      <a:pt y="26862" x="17639"/>
                    </a:lnTo>
                    <a:lnTo>
                      <a:pt y="26206" x="17341"/>
                    </a:lnTo>
                    <a:lnTo>
                      <a:pt y="25551" x="17143"/>
                    </a:lnTo>
                    <a:lnTo>
                      <a:pt y="24787" x="16846"/>
                    </a:lnTo>
                    <a:lnTo>
                      <a:pt y="24132" x="16450"/>
                    </a:lnTo>
                    <a:lnTo>
                      <a:pt y="23477" x="16251"/>
                    </a:lnTo>
                    <a:lnTo>
                      <a:pt y="22822" x="15954"/>
                    </a:lnTo>
                    <a:lnTo>
                      <a:pt y="22057" x="15756"/>
                    </a:lnTo>
                    <a:lnTo>
                      <a:pt y="21511" x="15459"/>
                    </a:lnTo>
                    <a:lnTo>
                      <a:pt y="20856" x="15161"/>
                    </a:lnTo>
                    <a:lnTo>
                      <a:pt y="20201" x="14963"/>
                    </a:lnTo>
                    <a:lnTo>
                      <a:pt y="19655" x="14666"/>
                    </a:lnTo>
                    <a:lnTo>
                      <a:pt y="19000" x="14369"/>
                    </a:lnTo>
                    <a:lnTo>
                      <a:pt y="18345" x="14071"/>
                    </a:lnTo>
                    <a:lnTo>
                      <a:pt y="17799" x="13873"/>
                    </a:lnTo>
                    <a:lnTo>
                      <a:pt y="17253" x="13576"/>
                    </a:lnTo>
                    <a:lnTo>
                      <a:pt y="16707" x="13279"/>
                    </a:lnTo>
                    <a:lnTo>
                      <a:pt y="16161" x="13080"/>
                    </a:lnTo>
                    <a:lnTo>
                      <a:pt y="15724" x="12783"/>
                    </a:lnTo>
                    <a:lnTo>
                      <a:pt y="15178" x="12486"/>
                    </a:lnTo>
                    <a:lnTo>
                      <a:pt y="14632" x="12189"/>
                    </a:lnTo>
                    <a:lnTo>
                      <a:pt y="14196" x="11891"/>
                    </a:lnTo>
                    <a:lnTo>
                      <a:pt y="13650" x="11594"/>
                    </a:lnTo>
                    <a:lnTo>
                      <a:pt y="13213" x="11297"/>
                    </a:lnTo>
                    <a:lnTo>
                      <a:pt y="12667" x="11000"/>
                    </a:lnTo>
                    <a:lnTo>
                      <a:pt y="12230" x="10702"/>
                    </a:lnTo>
                    <a:lnTo>
                      <a:pt y="11793" x="10504"/>
                    </a:lnTo>
                    <a:lnTo>
                      <a:pt y="11357" x="10207"/>
                    </a:lnTo>
                    <a:lnTo>
                      <a:pt y="10811" x="9910"/>
                    </a:lnTo>
                    <a:lnTo>
                      <a:pt y="10483" x="9612"/>
                    </a:lnTo>
                    <a:lnTo>
                      <a:pt y="10046" x="9315"/>
                    </a:lnTo>
                    <a:lnTo>
                      <a:pt y="9610" x="9117"/>
                    </a:lnTo>
                    <a:lnTo>
                      <a:pt y="9282" x="8820"/>
                    </a:lnTo>
                    <a:lnTo>
                      <a:pt y="8845" x="8522"/>
                    </a:lnTo>
                    <a:lnTo>
                      <a:pt y="8518" x="8324"/>
                    </a:lnTo>
                    <a:lnTo>
                      <a:pt y="8081" x="7928"/>
                    </a:lnTo>
                    <a:lnTo>
                      <a:pt y="7753" x="7730"/>
                    </a:lnTo>
                    <a:lnTo>
                      <a:pt y="7426" x="7333"/>
                    </a:lnTo>
                    <a:lnTo>
                      <a:pt y="7098" x="7135"/>
                    </a:lnTo>
                    <a:lnTo>
                      <a:pt y="6661" x="6838"/>
                    </a:lnTo>
                    <a:lnTo>
                      <a:pt y="6334" x="6639"/>
                    </a:lnTo>
                    <a:lnTo>
                      <a:pt y="6006" x="6342"/>
                    </a:lnTo>
                    <a:lnTo>
                      <a:pt y="5788" x="6144"/>
                    </a:lnTo>
                    <a:lnTo>
                      <a:pt y="5460" x="5748"/>
                    </a:lnTo>
                    <a:lnTo>
                      <a:pt y="5133" x="5549"/>
                    </a:lnTo>
                    <a:lnTo>
                      <a:pt y="4914" x="5351"/>
                    </a:lnTo>
                    <a:lnTo>
                      <a:pt y="4696" x="5054"/>
                    </a:lnTo>
                    <a:lnTo>
                      <a:pt y="4368" x="4856"/>
                    </a:lnTo>
                    <a:lnTo>
                      <a:pt y="4041" x="4559"/>
                    </a:lnTo>
                    <a:lnTo>
                      <a:pt y="3932" x="4360"/>
                    </a:lnTo>
                    <a:lnTo>
                      <a:pt y="3713" x="4162"/>
                    </a:lnTo>
                    <a:lnTo>
                      <a:pt y="3386" x="3865"/>
                    </a:lnTo>
                    <a:lnTo>
                      <a:pt y="3167" x="3667"/>
                    </a:lnTo>
                    <a:lnTo>
                      <a:pt y="2949" x="3469"/>
                    </a:lnTo>
                    <a:lnTo>
                      <a:pt y="2731" x="3270"/>
                    </a:lnTo>
                    <a:lnTo>
                      <a:pt y="2294" x="2874"/>
                    </a:lnTo>
                    <a:lnTo>
                      <a:pt y="1966" x="2379"/>
                    </a:lnTo>
                    <a:lnTo>
                      <a:pt y="1639" x="1982"/>
                    </a:lnTo>
                    <a:lnTo>
                      <a:pt y="1311" x="1685"/>
                    </a:lnTo>
                    <a:lnTo>
                      <a:pt y="984" x="1289"/>
                    </a:lnTo>
                    <a:lnTo>
                      <a:pt y="874" x="1090"/>
                    </a:lnTo>
                    <a:lnTo>
                      <a:pt y="547" x="793"/>
                    </a:lnTo>
                    <a:lnTo>
                      <a:pt y="438" x="595"/>
                    </a:lnTo>
                    <a:lnTo>
                      <a:pt y="219" x="298"/>
                    </a:lnTo>
                    <a:lnTo>
                      <a:pt y="110" x="199"/>
                    </a:lnTo>
                    <a:lnTo>
                      <a:pt y="1" x="0"/>
                    </a:lnTo>
                    <a:lnTo>
                      <a:pt y="1" x="0"/>
                    </a:lnTo>
                    <a:lnTo>
                      <a:pt y="1" x="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66" name="Shape 366"/>
              <p:cNvSpPr/>
              <p:nvPr/>
            </p:nvSpPr>
            <p:spPr>
              <a:xfrm>
                <a:off y="0" x="331950"/>
                <a:ext cy="2475900" cx="1498775"/>
              </a:xfrm>
              <a:custGeom>
                <a:pathLst>
                  <a:path w="59951" extrusionOk="0" h="99036">
                    <a:moveTo>
                      <a:pt y="14850" x="59951"/>
                    </a:moveTo>
                    <a:lnTo>
                      <a:pt y="14741" x="59951"/>
                    </a:lnTo>
                    <a:lnTo>
                      <a:pt y="14413" x="59753"/>
                    </a:lnTo>
                    <a:lnTo>
                      <a:pt y="14195" x="59653"/>
                    </a:lnTo>
                    <a:lnTo>
                      <a:pt y="13976" x="59554"/>
                    </a:lnTo>
                    <a:lnTo>
                      <a:pt y="13758" x="59356"/>
                    </a:lnTo>
                    <a:lnTo>
                      <a:pt y="13430" x="59257"/>
                    </a:lnTo>
                    <a:lnTo>
                      <a:pt y="13103" x="59059"/>
                    </a:lnTo>
                    <a:lnTo>
                      <a:pt y="12666" x="58861"/>
                    </a:lnTo>
                    <a:lnTo>
                      <a:pt y="12338" x="58563"/>
                    </a:lnTo>
                    <a:lnTo>
                      <a:pt y="11902" x="58365"/>
                    </a:lnTo>
                    <a:lnTo>
                      <a:pt y="11465" x="58068"/>
                    </a:lnTo>
                    <a:lnTo>
                      <a:pt y="10919" x="57870"/>
                    </a:lnTo>
                    <a:lnTo>
                      <a:pt y="10482" x="57374"/>
                    </a:lnTo>
                    <a:lnTo>
                      <a:pt y="10045" x="57176"/>
                    </a:lnTo>
                    <a:lnTo>
                      <a:pt y="9827" x="56978"/>
                    </a:lnTo>
                    <a:lnTo>
                      <a:pt y="9500" x="56681"/>
                    </a:lnTo>
                    <a:lnTo>
                      <a:pt y="9281" x="56483"/>
                    </a:lnTo>
                    <a:lnTo>
                      <a:pt y="9063" x="56383"/>
                    </a:lnTo>
                    <a:lnTo>
                      <a:pt y="8735" x="56185"/>
                    </a:lnTo>
                    <a:lnTo>
                      <a:pt y="8517" x="55987"/>
                    </a:lnTo>
                    <a:lnTo>
                      <a:pt y="8189" x="55789"/>
                    </a:lnTo>
                    <a:lnTo>
                      <a:pt y="7971" x="55690"/>
                    </a:lnTo>
                    <a:lnTo>
                      <a:pt y="7643" x="55393"/>
                    </a:lnTo>
                    <a:lnTo>
                      <a:pt y="7425" x="55194"/>
                    </a:lnTo>
                    <a:lnTo>
                      <a:pt y="7097" x="54996"/>
                    </a:lnTo>
                    <a:lnTo>
                      <a:pt y="6879" x="54798"/>
                    </a:lnTo>
                    <a:lnTo>
                      <a:pt y="6661" x="54501"/>
                    </a:lnTo>
                    <a:lnTo>
                      <a:pt y="6333" x="54303"/>
                    </a:lnTo>
                    <a:lnTo>
                      <a:pt y="6115" x="54104"/>
                    </a:lnTo>
                    <a:lnTo>
                      <a:pt y="5896" x="53906"/>
                    </a:lnTo>
                    <a:lnTo>
                      <a:pt y="5569" x="53609"/>
                    </a:lnTo>
                    <a:lnTo>
                      <a:pt y="5350" x="53312"/>
                    </a:lnTo>
                    <a:lnTo>
                      <a:pt y="5132" x="53113"/>
                    </a:lnTo>
                    <a:lnTo>
                      <a:pt y="4804" x="52816"/>
                    </a:lnTo>
                    <a:lnTo>
                      <a:pt y="4586" x="52519"/>
                    </a:lnTo>
                    <a:lnTo>
                      <a:pt y="4368" x="52222"/>
                    </a:lnTo>
                    <a:lnTo>
                      <a:pt y="4149" x="52122"/>
                    </a:lnTo>
                    <a:lnTo>
                      <a:pt y="3931" x="51825"/>
                    </a:lnTo>
                    <a:lnTo>
                      <a:pt y="3712" x="51528"/>
                    </a:lnTo>
                    <a:lnTo>
                      <a:pt y="3494" x="51231"/>
                    </a:lnTo>
                    <a:lnTo>
                      <a:pt y="3276" x="50933"/>
                    </a:lnTo>
                    <a:lnTo>
                      <a:pt y="2948" x="50735"/>
                    </a:lnTo>
                    <a:lnTo>
                      <a:pt y="2730" x="50339"/>
                    </a:lnTo>
                    <a:lnTo>
                      <a:pt y="2621" x="50141"/>
                    </a:lnTo>
                    <a:lnTo>
                      <a:pt y="2293" x="49843"/>
                    </a:lnTo>
                    <a:lnTo>
                      <a:pt y="2184" x="49546"/>
                    </a:lnTo>
                    <a:lnTo>
                      <a:pt y="1965" x="49249"/>
                    </a:lnTo>
                    <a:lnTo>
                      <a:pt y="1856" x="48952"/>
                    </a:lnTo>
                    <a:lnTo>
                      <a:pt y="1529" x="48654"/>
                    </a:lnTo>
                    <a:lnTo>
                      <a:pt y="1419" x="48357"/>
                    </a:lnTo>
                    <a:lnTo>
                      <a:pt y="1310" x="47961"/>
                    </a:lnTo>
                    <a:lnTo>
                      <a:pt y="1092" x="47663"/>
                    </a:lnTo>
                    <a:lnTo>
                      <a:pt y="983" x="47366"/>
                    </a:lnTo>
                    <a:lnTo>
                      <a:pt y="874" x="47069"/>
                    </a:lnTo>
                    <a:lnTo>
                      <a:pt y="764" x="46672"/>
                    </a:lnTo>
                    <a:lnTo>
                      <a:pt y="546" x="46474"/>
                    </a:lnTo>
                    <a:lnTo>
                      <a:pt y="437" x="46078"/>
                    </a:lnTo>
                    <a:lnTo>
                      <a:pt y="328" x="45781"/>
                    </a:lnTo>
                    <a:lnTo>
                      <a:pt y="218" x="45483"/>
                    </a:lnTo>
                    <a:lnTo>
                      <a:pt y="218" x="45087"/>
                    </a:lnTo>
                    <a:lnTo>
                      <a:pt y="109" x="44790"/>
                    </a:lnTo>
                    <a:lnTo>
                      <a:pt y="109" x="44592"/>
                    </a:lnTo>
                    <a:lnTo>
                      <a:pt y="0" x="44195"/>
                    </a:lnTo>
                    <a:lnTo>
                      <a:pt y="0" x="43898"/>
                    </a:lnTo>
                    <a:lnTo>
                      <a:pt y="0" x="43402"/>
                    </a:lnTo>
                    <a:lnTo>
                      <a:pt y="0" x="43105"/>
                    </a:lnTo>
                    <a:lnTo>
                      <a:pt y="0" x="42808"/>
                    </a:lnTo>
                    <a:lnTo>
                      <a:pt y="0" x="42412"/>
                    </a:lnTo>
                    <a:lnTo>
                      <a:pt y="0" x="42114"/>
                    </a:lnTo>
                    <a:lnTo>
                      <a:pt y="0" x="41817"/>
                    </a:lnTo>
                    <a:lnTo>
                      <a:pt y="0" x="41421"/>
                    </a:lnTo>
                    <a:lnTo>
                      <a:pt y="0" x="41123"/>
                    </a:lnTo>
                    <a:lnTo>
                      <a:pt y="0" x="40826"/>
                    </a:lnTo>
                    <a:lnTo>
                      <a:pt y="109" x="40529"/>
                    </a:lnTo>
                    <a:lnTo>
                      <a:pt y="218" x="40132"/>
                    </a:lnTo>
                    <a:lnTo>
                      <a:pt y="218" x="39835"/>
                    </a:lnTo>
                    <a:lnTo>
                      <a:pt y="328" x="39439"/>
                    </a:lnTo>
                    <a:lnTo>
                      <a:pt y="437" x="39141"/>
                    </a:lnTo>
                    <a:lnTo>
                      <a:pt y="546" x="38844"/>
                    </a:lnTo>
                    <a:lnTo>
                      <a:pt y="546" x="38448"/>
                    </a:lnTo>
                    <a:lnTo>
                      <a:pt y="764" x="38051"/>
                    </a:lnTo>
                    <a:lnTo>
                      <a:pt y="874" x="37754"/>
                    </a:lnTo>
                    <a:lnTo>
                      <a:pt y="983" x="37457"/>
                    </a:lnTo>
                    <a:lnTo>
                      <a:pt y="1092" x="37061"/>
                    </a:lnTo>
                    <a:lnTo>
                      <a:pt y="1310" x="36763"/>
                    </a:lnTo>
                    <a:lnTo>
                      <a:pt y="1529" x="36466"/>
                    </a:lnTo>
                    <a:lnTo>
                      <a:pt y="1638" x="36070"/>
                    </a:lnTo>
                    <a:lnTo>
                      <a:pt y="1856" x="35772"/>
                    </a:lnTo>
                    <a:lnTo>
                      <a:pt y="2075" x="35376"/>
                    </a:lnTo>
                    <a:lnTo>
                      <a:pt y="2293" x="35079"/>
                    </a:lnTo>
                    <a:lnTo>
                      <a:pt y="2511" x="34682"/>
                    </a:lnTo>
                    <a:lnTo>
                      <a:pt y="2839" x="34385"/>
                    </a:lnTo>
                    <a:lnTo>
                      <a:pt y="3057" x="34088"/>
                    </a:lnTo>
                    <a:lnTo>
                      <a:pt y="3385" x="33691"/>
                    </a:lnTo>
                    <a:lnTo>
                      <a:pt y="3603" x="33394"/>
                    </a:lnTo>
                    <a:lnTo>
                      <a:pt y="3931" x="32998"/>
                    </a:lnTo>
                    <a:lnTo>
                      <a:pt y="4149" x="32701"/>
                    </a:lnTo>
                    <a:lnTo>
                      <a:pt y="4477" x="32403"/>
                    </a:lnTo>
                    <a:lnTo>
                      <a:pt y="4695" x="32007"/>
                    </a:lnTo>
                    <a:lnTo>
                      <a:pt y="5132" x="31710"/>
                    </a:lnTo>
                    <a:lnTo>
                      <a:pt y="5460" x="31313"/>
                    </a:lnTo>
                    <a:lnTo>
                      <a:pt y="5787" x="31016"/>
                    </a:lnTo>
                    <a:lnTo>
                      <a:pt y="6224" x="30620"/>
                    </a:lnTo>
                    <a:lnTo>
                      <a:pt y="6551" x="30322"/>
                    </a:lnTo>
                    <a:lnTo>
                      <a:pt y="6879" x="29926"/>
                    </a:lnTo>
                    <a:lnTo>
                      <a:pt y="7316" x="29728"/>
                    </a:lnTo>
                    <a:lnTo>
                      <a:pt y="7753" x="29431"/>
                    </a:lnTo>
                    <a:lnTo>
                      <a:pt y="8080" x="29034"/>
                    </a:lnTo>
                    <a:lnTo>
                      <a:pt y="8626" x="28737"/>
                    </a:lnTo>
                    <a:lnTo>
                      <a:pt y="9172" x="28440"/>
                    </a:lnTo>
                    <a:lnTo>
                      <a:pt y="9500" x="28043"/>
                    </a:lnTo>
                    <a:lnTo>
                      <a:pt y="9936" x="27746"/>
                    </a:lnTo>
                    <a:lnTo>
                      <a:pt y="10482" x="27449"/>
                    </a:lnTo>
                    <a:lnTo>
                      <a:pt y="10919" x="27052"/>
                    </a:lnTo>
                    <a:lnTo>
                      <a:pt y="11465" x="26755"/>
                    </a:lnTo>
                    <a:lnTo>
                      <a:pt y="11902" x="26458"/>
                    </a:lnTo>
                    <a:lnTo>
                      <a:pt y="12448" x="26061"/>
                    </a:lnTo>
                    <a:lnTo>
                      <a:pt y="12994" x="25764"/>
                    </a:lnTo>
                    <a:lnTo>
                      <a:pt y="13540" x="25368"/>
                    </a:lnTo>
                    <a:lnTo>
                      <a:pt y="14086" x="25070"/>
                    </a:lnTo>
                    <a:lnTo>
                      <a:pt y="14631" x="24773"/>
                    </a:lnTo>
                    <a:lnTo>
                      <a:pt y="15177" x="24377"/>
                    </a:lnTo>
                    <a:lnTo>
                      <a:pt y="15723" x="24080"/>
                    </a:lnTo>
                    <a:lnTo>
                      <a:pt y="16379" x="23683"/>
                    </a:lnTo>
                    <a:lnTo>
                      <a:pt y="17034" x="23386"/>
                    </a:lnTo>
                    <a:lnTo>
                      <a:pt y="17580" x="23089"/>
                    </a:lnTo>
                    <a:lnTo>
                      <a:pt y="18235" x="22692"/>
                    </a:lnTo>
                    <a:lnTo>
                      <a:pt y="18890" x="22296"/>
                    </a:lnTo>
                    <a:lnTo>
                      <a:pt y="19545" x="21999"/>
                    </a:lnTo>
                    <a:lnTo>
                      <a:pt y="20200" x="21701"/>
                    </a:lnTo>
                    <a:lnTo>
                      <a:pt y="20746" x="21305"/>
                    </a:lnTo>
                    <a:lnTo>
                      <a:pt y="21510" x="20909"/>
                    </a:lnTo>
                    <a:lnTo>
                      <a:pt y="22166" x="20611"/>
                    </a:lnTo>
                    <a:lnTo>
                      <a:pt y="22821" x="20314"/>
                    </a:lnTo>
                    <a:lnTo>
                      <a:pt y="23476" x="19918"/>
                    </a:lnTo>
                    <a:lnTo>
                      <a:pt y="24240" x="19620"/>
                    </a:lnTo>
                    <a:lnTo>
                      <a:pt y="24895" x="19224"/>
                    </a:lnTo>
                    <a:lnTo>
                      <a:pt y="25660" x="18927"/>
                    </a:lnTo>
                    <a:lnTo>
                      <a:pt y="26424" x="18630"/>
                    </a:lnTo>
                    <a:lnTo>
                      <a:pt y="27188" x="18233"/>
                    </a:lnTo>
                    <a:lnTo>
                      <a:pt y="27843" x="17936"/>
                    </a:lnTo>
                    <a:lnTo>
                      <a:pt y="28608" x="17639"/>
                    </a:lnTo>
                    <a:lnTo>
                      <a:pt y="29263" x="17242"/>
                    </a:lnTo>
                    <a:lnTo>
                      <a:pt y="30136" x="16945"/>
                    </a:lnTo>
                    <a:lnTo>
                      <a:pt y="30792" x="16648"/>
                    </a:lnTo>
                    <a:lnTo>
                      <a:pt y="31556" x="16350"/>
                    </a:lnTo>
                    <a:lnTo>
                      <a:pt y="32320" x="15954"/>
                    </a:lnTo>
                    <a:lnTo>
                      <a:pt y="33085" x="15657"/>
                    </a:lnTo>
                    <a:lnTo>
                      <a:pt y="33849" x="15359"/>
                    </a:lnTo>
                    <a:lnTo>
                      <a:pt y="34722" x="14963"/>
                    </a:lnTo>
                    <a:lnTo>
                      <a:pt y="35487" x="14666"/>
                    </a:lnTo>
                    <a:lnTo>
                      <a:pt y="36251" x="14269"/>
                    </a:lnTo>
                    <a:lnTo>
                      <a:pt y="37015" x="13972"/>
                    </a:lnTo>
                    <a:lnTo>
                      <a:pt y="37889" x="13675"/>
                    </a:lnTo>
                    <a:lnTo>
                      <a:pt y="38653" x="13378"/>
                    </a:lnTo>
                    <a:lnTo>
                      <a:pt y="39418" x="13080"/>
                    </a:lnTo>
                    <a:lnTo>
                      <a:pt y="40291" x="12783"/>
                    </a:lnTo>
                    <a:lnTo>
                      <a:pt y="41165" x="12486"/>
                    </a:lnTo>
                    <a:lnTo>
                      <a:pt y="41929" x="12089"/>
                    </a:lnTo>
                    <a:lnTo>
                      <a:pt y="42693" x="11891"/>
                    </a:lnTo>
                    <a:lnTo>
                      <a:pt y="43567" x="11594"/>
                    </a:lnTo>
                    <a:lnTo>
                      <a:pt y="44440" x="11297"/>
                    </a:lnTo>
                    <a:lnTo>
                      <a:pt y="45205" x="10900"/>
                    </a:lnTo>
                    <a:lnTo>
                      <a:pt y="46078" x="10702"/>
                    </a:lnTo>
                    <a:lnTo>
                      <a:pt y="46952" x="10405"/>
                    </a:lnTo>
                    <a:lnTo>
                      <a:pt y="47825" x="10108"/>
                    </a:lnTo>
                    <a:lnTo>
                      <a:pt y="48590" x="9810"/>
                    </a:lnTo>
                    <a:lnTo>
                      <a:pt y="49463" x="9513"/>
                    </a:lnTo>
                    <a:lnTo>
                      <a:pt y="50227" x="9216"/>
                    </a:lnTo>
                    <a:lnTo>
                      <a:pt y="51210" x="9018"/>
                    </a:lnTo>
                    <a:lnTo>
                      <a:pt y="52084" x="8720"/>
                    </a:lnTo>
                    <a:lnTo>
                      <a:pt y="52848" x="8423"/>
                    </a:lnTo>
                    <a:lnTo>
                      <a:pt y="53722" x="8225"/>
                    </a:lnTo>
                    <a:lnTo>
                      <a:pt y="54595" x="8027"/>
                    </a:lnTo>
                    <a:lnTo>
                      <a:pt y="55469" x="7729"/>
                    </a:lnTo>
                    <a:lnTo>
                      <a:pt y="56342" x="7432"/>
                    </a:lnTo>
                    <a:lnTo>
                      <a:pt y="57106" x="7234"/>
                    </a:lnTo>
                    <a:lnTo>
                      <a:pt y="57980" x="7036"/>
                    </a:lnTo>
                    <a:lnTo>
                      <a:pt y="58854" x="6739"/>
                    </a:lnTo>
                    <a:lnTo>
                      <a:pt y="59618" x="6441"/>
                    </a:lnTo>
                    <a:lnTo>
                      <a:pt y="60491" x="6243"/>
                    </a:lnTo>
                    <a:lnTo>
                      <a:pt y="61474" x="6045"/>
                    </a:lnTo>
                    <a:lnTo>
                      <a:pt y="62238" x="5847"/>
                    </a:lnTo>
                    <a:lnTo>
                      <a:pt y="63003" x="5649"/>
                    </a:lnTo>
                    <a:lnTo>
                      <a:pt y="63767" x="5351"/>
                    </a:lnTo>
                    <a:lnTo>
                      <a:pt y="64641" x="5153"/>
                    </a:lnTo>
                    <a:lnTo>
                      <a:pt y="65405" x="4955"/>
                    </a:lnTo>
                    <a:lnTo>
                      <a:pt y="66388" x="4757"/>
                    </a:lnTo>
                    <a:lnTo>
                      <a:pt y="67152" x="4558"/>
                    </a:lnTo>
                    <a:lnTo>
                      <a:pt y="68025" x="4360"/>
                    </a:lnTo>
                    <a:lnTo>
                      <a:pt y="68790" x="4162"/>
                    </a:lnTo>
                    <a:lnTo>
                      <a:pt y="69554" x="3964"/>
                    </a:lnTo>
                    <a:lnTo>
                      <a:pt y="70318" x="3766"/>
                    </a:lnTo>
                    <a:lnTo>
                      <a:pt y="71083" x="3667"/>
                    </a:lnTo>
                    <a:lnTo>
                      <a:pt y="71956" x="3468"/>
                    </a:lnTo>
                    <a:lnTo>
                      <a:pt y="72721" x="3270"/>
                    </a:lnTo>
                    <a:lnTo>
                      <a:pt y="73485" x="3171"/>
                    </a:lnTo>
                    <a:lnTo>
                      <a:pt y="74249" x="3072"/>
                    </a:lnTo>
                    <a:lnTo>
                      <a:pt y="74904" x="2874"/>
                    </a:lnTo>
                    <a:lnTo>
                      <a:pt y="75560" x="2775"/>
                    </a:lnTo>
                    <a:lnTo>
                      <a:pt y="76324" x="2577"/>
                    </a:lnTo>
                    <a:lnTo>
                      <a:pt y="76979" x="2378"/>
                    </a:lnTo>
                    <a:lnTo>
                      <a:pt y="77743" x="2279"/>
                    </a:lnTo>
                    <a:lnTo>
                      <a:pt y="78399" x="2180"/>
                    </a:lnTo>
                    <a:lnTo>
                      <a:pt y="79054" x="2081"/>
                    </a:lnTo>
                    <a:lnTo>
                      <a:pt y="79709" x="1982"/>
                    </a:lnTo>
                    <a:lnTo>
                      <a:pt y="80364" x="1883"/>
                    </a:lnTo>
                    <a:lnTo>
                      <a:pt y="81019" x="1685"/>
                    </a:lnTo>
                    <a:lnTo>
                      <a:pt y="81565" x="1586"/>
                    </a:lnTo>
                    <a:lnTo>
                      <a:pt y="82220" x="1487"/>
                    </a:lnTo>
                    <a:lnTo>
                      <a:pt y="82766" x="1388"/>
                    </a:lnTo>
                    <a:lnTo>
                      <a:pt y="83312" x="1288"/>
                    </a:lnTo>
                    <a:lnTo>
                      <a:pt y="83858" x="1189"/>
                    </a:lnTo>
                    <a:lnTo>
                      <a:pt y="84404" x="1090"/>
                    </a:lnTo>
                    <a:lnTo>
                      <a:pt y="84950" x="991"/>
                    </a:lnTo>
                    <a:lnTo>
                      <a:pt y="85496" x="892"/>
                    </a:lnTo>
                    <a:lnTo>
                      <a:pt y="85823" x="892"/>
                    </a:lnTo>
                    <a:lnTo>
                      <a:pt y="86369" x="694"/>
                    </a:lnTo>
                    <a:lnTo>
                      <a:pt y="86806" x="595"/>
                    </a:lnTo>
                    <a:lnTo>
                      <a:pt y="87243" x="595"/>
                    </a:lnTo>
                    <a:lnTo>
                      <a:pt y="87680" x="496"/>
                    </a:lnTo>
                    <a:lnTo>
                      <a:pt y="88116" x="397"/>
                    </a:lnTo>
                    <a:lnTo>
                      <a:pt y="88444" x="397"/>
                    </a:lnTo>
                    <a:lnTo>
                      <a:pt y="88772" x="298"/>
                    </a:lnTo>
                    <a:lnTo>
                      <a:pt y="89099" x="198"/>
                    </a:lnTo>
                    <a:lnTo>
                      <a:pt y="89427" x="198"/>
                    </a:lnTo>
                    <a:lnTo>
                      <a:pt y="89645" x="198"/>
                    </a:lnTo>
                    <a:lnTo>
                      <a:pt y="89973" x="99"/>
                    </a:lnTo>
                    <a:lnTo>
                      <a:pt y="90191" x="99"/>
                    </a:lnTo>
                    <a:lnTo>
                      <a:pt y="90409" x="99"/>
                    </a:lnTo>
                    <a:lnTo>
                      <a:pt y="90737" x="0"/>
                    </a:lnTo>
                    <a:lnTo>
                      <a:pt y="91065" x="0"/>
                    </a:lnTo>
                    <a:lnTo>
                      <a:pt y="91174" x="0"/>
                    </a:lnTo>
                    <a:lnTo>
                      <a:pt y="91283" x="0"/>
                    </a:lnTo>
                    <a:lnTo>
                      <a:pt y="99035" x="3766"/>
                    </a:lnTo>
                    <a:lnTo>
                      <a:pt y="98926" x="3766"/>
                    </a:lnTo>
                    <a:lnTo>
                      <a:pt y="98708" x="3766"/>
                    </a:lnTo>
                    <a:lnTo>
                      <a:pt y="98380" x="3766"/>
                    </a:lnTo>
                    <a:lnTo>
                      <a:pt y="98053" x="3865"/>
                    </a:lnTo>
                    <a:lnTo>
                      <a:pt y="97616" x="3865"/>
                    </a:lnTo>
                    <a:lnTo>
                      <a:pt y="97288" x="3865"/>
                    </a:lnTo>
                    <a:lnTo>
                      <a:pt y="97070" x="3964"/>
                    </a:lnTo>
                    <a:lnTo>
                      <a:pt y="96742" x="3964"/>
                    </a:lnTo>
                    <a:lnTo>
                      <a:pt y="96306" x="3964"/>
                    </a:lnTo>
                    <a:lnTo>
                      <a:pt y="95978" x="3964"/>
                    </a:lnTo>
                    <a:lnTo>
                      <a:pt y="95541" x="4063"/>
                    </a:lnTo>
                    <a:lnTo>
                      <a:pt y="95105" x="4162"/>
                    </a:lnTo>
                    <a:lnTo>
                      <a:pt y="94668" x="4162"/>
                    </a:lnTo>
                    <a:lnTo>
                      <a:pt y="94122" x="4261"/>
                    </a:lnTo>
                    <a:lnTo>
                      <a:pt y="93576" x="4261"/>
                    </a:lnTo>
                    <a:lnTo>
                      <a:pt y="93139" x="4261"/>
                    </a:lnTo>
                    <a:lnTo>
                      <a:pt y="92593" x="4360"/>
                    </a:lnTo>
                    <a:lnTo>
                      <a:pt y="91829" x="4459"/>
                    </a:lnTo>
                    <a:lnTo>
                      <a:pt y="91283" x="4459"/>
                    </a:lnTo>
                    <a:lnTo>
                      <a:pt y="90737" x="4658"/>
                    </a:lnTo>
                    <a:lnTo>
                      <a:pt y="89973" x="4658"/>
                    </a:lnTo>
                    <a:lnTo>
                      <a:pt y="89427" x="4757"/>
                    </a:lnTo>
                    <a:lnTo>
                      <a:pt y="88662" x="4856"/>
                    </a:lnTo>
                    <a:lnTo>
                      <a:pt y="88116" x="4955"/>
                    </a:lnTo>
                    <a:lnTo>
                      <a:pt y="87352" x="4955"/>
                    </a:lnTo>
                    <a:lnTo>
                      <a:pt y="86588" x="5153"/>
                    </a:lnTo>
                    <a:lnTo>
                      <a:pt y="85823" x="5252"/>
                    </a:lnTo>
                    <a:lnTo>
                      <a:pt y="85059" x="5351"/>
                    </a:lnTo>
                    <a:lnTo>
                      <a:pt y="84295" x="5450"/>
                    </a:lnTo>
                    <a:lnTo>
                      <a:pt y="83530" x="5649"/>
                    </a:lnTo>
                    <a:lnTo>
                      <a:pt y="82657" x="5748"/>
                    </a:lnTo>
                    <a:lnTo>
                      <a:pt y="81893" x="5847"/>
                    </a:lnTo>
                    <a:lnTo>
                      <a:pt y="81019" x="5946"/>
                    </a:lnTo>
                    <a:lnTo>
                      <a:pt y="80255" x="6144"/>
                    </a:lnTo>
                    <a:lnTo>
                      <a:pt y="79381" x="6144"/>
                    </a:lnTo>
                    <a:lnTo>
                      <a:pt y="78508" x="6342"/>
                    </a:lnTo>
                    <a:lnTo>
                      <a:pt y="77634" x="6441"/>
                    </a:lnTo>
                    <a:lnTo>
                      <a:pt y="76761" x="6639"/>
                    </a:lnTo>
                    <a:lnTo>
                      <a:pt y="75778" x="6739"/>
                    </a:lnTo>
                    <a:lnTo>
                      <a:pt y="75014" x="6937"/>
                    </a:lnTo>
                    <a:lnTo>
                      <a:pt y="74031" x="7036"/>
                    </a:lnTo>
                    <a:lnTo>
                      <a:pt y="73157" x="7234"/>
                    </a:lnTo>
                    <a:lnTo>
                      <a:pt y="72284" x="7432"/>
                    </a:lnTo>
                    <a:lnTo>
                      <a:pt y="71410" x="7630"/>
                    </a:lnTo>
                    <a:lnTo>
                      <a:pt y="70318" x="7729"/>
                    </a:lnTo>
                    <a:lnTo>
                      <a:pt y="69445" x="7928"/>
                    </a:lnTo>
                    <a:lnTo>
                      <a:pt y="68462" x="8126"/>
                    </a:lnTo>
                    <a:lnTo>
                      <a:pt y="67589" x="8324"/>
                    </a:lnTo>
                    <a:lnTo>
                      <a:pt y="66606" x="8522"/>
                    </a:lnTo>
                    <a:lnTo>
                      <a:pt y="65623" x="8720"/>
                    </a:lnTo>
                    <a:lnTo>
                      <a:pt y="64641" x="8919"/>
                    </a:lnTo>
                    <a:lnTo>
                      <a:pt y="63767" x="9117"/>
                    </a:lnTo>
                    <a:lnTo>
                      <a:pt y="62784" x="9414"/>
                    </a:lnTo>
                    <a:lnTo>
                      <a:pt y="61802" x="9612"/>
                    </a:lnTo>
                    <a:lnTo>
                      <a:pt y="60928" x="9810"/>
                    </a:lnTo>
                    <a:lnTo>
                      <a:pt y="59945" x="10108"/>
                    </a:lnTo>
                    <a:lnTo>
                      <a:pt y="59072" x="10405"/>
                    </a:lnTo>
                    <a:lnTo>
                      <a:pt y="58089" x="10603"/>
                    </a:lnTo>
                    <a:lnTo>
                      <a:pt y="57106" x="10900"/>
                    </a:lnTo>
                    <a:lnTo>
                      <a:pt y="56233" x="11099"/>
                    </a:lnTo>
                    <a:lnTo>
                      <a:pt y="55141" x="11396"/>
                    </a:lnTo>
                    <a:lnTo>
                      <a:pt y="54158" x="11594"/>
                    </a:lnTo>
                    <a:lnTo>
                      <a:pt y="53285" x="11891"/>
                    </a:lnTo>
                    <a:lnTo>
                      <a:pt y="52302" x="12089"/>
                    </a:lnTo>
                    <a:lnTo>
                      <a:pt y="51429" x="12387"/>
                    </a:lnTo>
                    <a:lnTo>
                      <a:pt y="50555" x="12684"/>
                    </a:lnTo>
                    <a:lnTo>
                      <a:pt y="49572" x="12981"/>
                    </a:lnTo>
                    <a:lnTo>
                      <a:pt y="48699" x="13279"/>
                    </a:lnTo>
                    <a:lnTo>
                      <a:pt y="47825" x="13477"/>
                    </a:lnTo>
                    <a:lnTo>
                      <a:pt y="46843" x="13774"/>
                    </a:lnTo>
                    <a:lnTo>
                      <a:pt y="45969" x="14071"/>
                    </a:lnTo>
                    <a:lnTo>
                      <a:pt y="45096" x="14369"/>
                    </a:lnTo>
                    <a:lnTo>
                      <a:pt y="44222" x="14666"/>
                    </a:lnTo>
                    <a:lnTo>
                      <a:pt y="43239" x="14963"/>
                    </a:lnTo>
                    <a:lnTo>
                      <a:pt y="42475" x="15359"/>
                    </a:lnTo>
                    <a:lnTo>
                      <a:pt y="41601" x="15657"/>
                    </a:lnTo>
                    <a:lnTo>
                      <a:pt y="40728" x="15954"/>
                    </a:lnTo>
                    <a:lnTo>
                      <a:pt y="39854" x="16251"/>
                    </a:lnTo>
                    <a:lnTo>
                      <a:pt y="38981" x="16549"/>
                    </a:lnTo>
                    <a:lnTo>
                      <a:pt y="38217" x="16846"/>
                    </a:lnTo>
                    <a:lnTo>
                      <a:pt y="37343" x="17143"/>
                    </a:lnTo>
                    <a:lnTo>
                      <a:pt y="36579" x="17540"/>
                    </a:lnTo>
                    <a:lnTo>
                      <a:pt y="35814" x="17837"/>
                    </a:lnTo>
                    <a:lnTo>
                      <a:pt y="35050" x="18233"/>
                    </a:lnTo>
                    <a:lnTo>
                      <a:pt y="34067" x="18530"/>
                    </a:lnTo>
                    <a:lnTo>
                      <a:pt y="33303" x="18828"/>
                    </a:lnTo>
                    <a:lnTo>
                      <a:pt y="32539" x="19125"/>
                    </a:lnTo>
                    <a:lnTo>
                      <a:pt y="31884" x="19521"/>
                    </a:lnTo>
                    <a:lnTo>
                      <a:pt y="31010" x="19918"/>
                    </a:lnTo>
                    <a:lnTo>
                      <a:pt y="30355" x="20215"/>
                    </a:lnTo>
                    <a:lnTo>
                      <a:pt y="29591" x="20512"/>
                    </a:lnTo>
                    <a:lnTo>
                      <a:pt y="28826" x="20909"/>
                    </a:lnTo>
                    <a:lnTo>
                      <a:pt y="28062" x="21206"/>
                    </a:lnTo>
                    <a:lnTo>
                      <a:pt y="27407" x="21503"/>
                    </a:lnTo>
                    <a:lnTo>
                      <a:pt y="26642" x="21800"/>
                    </a:lnTo>
                    <a:lnTo>
                      <a:pt y="25878" x="22197"/>
                    </a:lnTo>
                    <a:lnTo>
                      <a:pt y="25223" x="22494"/>
                    </a:lnTo>
                    <a:lnTo>
                      <a:pt y="24568" x="22890"/>
                    </a:lnTo>
                    <a:lnTo>
                      <a:pt y="23803" x="23188"/>
                    </a:lnTo>
                    <a:lnTo>
                      <a:pt y="23148" x="23584"/>
                    </a:lnTo>
                    <a:lnTo>
                      <a:pt y="22493" x="23881"/>
                    </a:lnTo>
                    <a:lnTo>
                      <a:pt y="21838" x="24179"/>
                    </a:lnTo>
                    <a:lnTo>
                      <a:pt y="21183" x="24575"/>
                    </a:lnTo>
                    <a:lnTo>
                      <a:pt y="20637" x="24971"/>
                    </a:lnTo>
                    <a:lnTo>
                      <a:pt y="19982" x="25269"/>
                    </a:lnTo>
                    <a:lnTo>
                      <a:pt y="19327" x="25665"/>
                    </a:lnTo>
                    <a:lnTo>
                      <a:pt y="18672" x="25962"/>
                    </a:lnTo>
                    <a:lnTo>
                      <a:pt y="18126" x="26359"/>
                    </a:lnTo>
                    <a:lnTo>
                      <a:pt y="17470" x="26557"/>
                    </a:lnTo>
                    <a:lnTo>
                      <a:pt y="16924" x="26953"/>
                    </a:lnTo>
                    <a:lnTo>
                      <a:pt y="16379" x="27250"/>
                    </a:lnTo>
                    <a:lnTo>
                      <a:pt y="15942" x="27548"/>
                    </a:lnTo>
                    <a:lnTo>
                      <a:pt y="15396" x="27944"/>
                    </a:lnTo>
                    <a:lnTo>
                      <a:pt y="14741" x="28241"/>
                    </a:lnTo>
                    <a:lnTo>
                      <a:pt y="14304" x="28638"/>
                    </a:lnTo>
                    <a:lnTo>
                      <a:pt y="13867" x="28935"/>
                    </a:lnTo>
                    <a:lnTo>
                      <a:pt y="13212" x="29232"/>
                    </a:lnTo>
                    <a:lnTo>
                      <a:pt y="12775" x="29629"/>
                    </a:lnTo>
                    <a:lnTo>
                      <a:pt y="12338" x="29926"/>
                    </a:lnTo>
                    <a:lnTo>
                      <a:pt y="11902" x="30223"/>
                    </a:lnTo>
                    <a:lnTo>
                      <a:pt y="11465" x="30521"/>
                    </a:lnTo>
                    <a:lnTo>
                      <a:pt y="11028" x="30917"/>
                    </a:lnTo>
                    <a:lnTo>
                      <a:pt y="10591" x="31115"/>
                    </a:lnTo>
                    <a:lnTo>
                      <a:pt y="10155" x="31511"/>
                    </a:lnTo>
                    <a:lnTo>
                      <a:pt y="9827" x="31809"/>
                    </a:lnTo>
                    <a:lnTo>
                      <a:pt y="9390" x="32106"/>
                    </a:lnTo>
                    <a:lnTo>
                      <a:pt y="8954" x="32403"/>
                    </a:lnTo>
                    <a:lnTo>
                      <a:pt y="8626" x="32701"/>
                    </a:lnTo>
                    <a:lnTo>
                      <a:pt y="8298" x="32998"/>
                    </a:lnTo>
                    <a:lnTo>
                      <a:pt y="7862" x="33295"/>
                    </a:lnTo>
                    <a:lnTo>
                      <a:pt y="7534" x="33592"/>
                    </a:lnTo>
                    <a:lnTo>
                      <a:pt y="7316" x="33890"/>
                    </a:lnTo>
                    <a:lnTo>
                      <a:pt y="6879" x="34187"/>
                    </a:lnTo>
                    <a:lnTo>
                      <a:pt y="6661" x="34583"/>
                    </a:lnTo>
                    <a:lnTo>
                      <a:pt y="6333" x="34781"/>
                    </a:lnTo>
                    <a:lnTo>
                      <a:pt y="6115" x="35178"/>
                    </a:lnTo>
                    <a:lnTo>
                      <a:pt y="5787" x="35376"/>
                    </a:lnTo>
                    <a:lnTo>
                      <a:pt y="5569" x="35772"/>
                    </a:lnTo>
                    <a:lnTo>
                      <a:pt y="5350" x="36070"/>
                    </a:lnTo>
                    <a:lnTo>
                      <a:pt y="5132" x="36367"/>
                    </a:lnTo>
                    <a:lnTo>
                      <a:pt y="4804" x="36565"/>
                    </a:lnTo>
                    <a:lnTo>
                      <a:pt y="4695" x="36961"/>
                    </a:lnTo>
                    <a:lnTo>
                      <a:pt y="4477" x="37160"/>
                    </a:lnTo>
                    <a:lnTo>
                      <a:pt y="4258" x="37457"/>
                    </a:lnTo>
                    <a:lnTo>
                      <a:pt y="4149" x="37754"/>
                    </a:lnTo>
                    <a:lnTo>
                      <a:pt y="3931" x="38051"/>
                    </a:lnTo>
                    <a:lnTo>
                      <a:pt y="3712" x="38349"/>
                    </a:lnTo>
                    <a:lnTo>
                      <a:pt y="3603" x="38646"/>
                    </a:lnTo>
                    <a:lnTo>
                      <a:pt y="3494" x="38943"/>
                    </a:lnTo>
                    <a:lnTo>
                      <a:pt y="3385" x="39340"/>
                    </a:lnTo>
                    <a:lnTo>
                      <a:pt y="3276" x="39439"/>
                    </a:lnTo>
                    <a:lnTo>
                      <a:pt y="3057" x="39835"/>
                    </a:lnTo>
                    <a:lnTo>
                      <a:pt y="2948" x="40132"/>
                    </a:lnTo>
                    <a:lnTo>
                      <a:pt y="2948" x="40430"/>
                    </a:lnTo>
                    <a:lnTo>
                      <a:pt y="2839" x="40727"/>
                    </a:lnTo>
                    <a:lnTo>
                      <a:pt y="2839" x="41024"/>
                    </a:lnTo>
                    <a:lnTo>
                      <a:pt y="2621" x="41222"/>
                    </a:lnTo>
                    <a:lnTo>
                      <a:pt y="2621" x="41520"/>
                    </a:lnTo>
                    <a:lnTo>
                      <a:pt y="2511" x="41817"/>
                    </a:lnTo>
                    <a:lnTo>
                      <a:pt y="2511" x="42114"/>
                    </a:lnTo>
                    <a:lnTo>
                      <a:pt y="2402" x="42312"/>
                    </a:lnTo>
                    <a:lnTo>
                      <a:pt y="2402" x="42610"/>
                    </a:lnTo>
                    <a:lnTo>
                      <a:pt y="2402" x="42907"/>
                    </a:lnTo>
                    <a:lnTo>
                      <a:pt y="2402" x="43204"/>
                    </a:lnTo>
                    <a:lnTo>
                      <a:pt y="2402" x="43402"/>
                    </a:lnTo>
                    <a:lnTo>
                      <a:pt y="2402" x="43700"/>
                    </a:lnTo>
                    <a:lnTo>
                      <a:pt y="2402" x="44096"/>
                    </a:lnTo>
                    <a:lnTo>
                      <a:pt y="2621" x="44294"/>
                    </a:lnTo>
                    <a:lnTo>
                      <a:pt y="2621" x="44592"/>
                    </a:lnTo>
                    <a:lnTo>
                      <a:pt y="2621" x="44889"/>
                    </a:lnTo>
                    <a:lnTo>
                      <a:pt y="2621" x="45087"/>
                    </a:lnTo>
                    <a:lnTo>
                      <a:pt y="2839" x="45483"/>
                    </a:lnTo>
                    <a:lnTo>
                      <a:pt y="2839" x="45682"/>
                    </a:lnTo>
                    <a:lnTo>
                      <a:pt y="2948" x="45880"/>
                    </a:lnTo>
                    <a:lnTo>
                      <a:pt y="2948" x="46177"/>
                    </a:lnTo>
                    <a:lnTo>
                      <a:pt y="3057" x="46474"/>
                    </a:lnTo>
                    <a:lnTo>
                      <a:pt y="3276" x="46672"/>
                    </a:lnTo>
                    <a:lnTo>
                      <a:pt y="3385" x="46970"/>
                    </a:lnTo>
                    <a:lnTo>
                      <a:pt y="3494" x="47168"/>
                    </a:lnTo>
                    <a:lnTo>
                      <a:pt y="3603" x="47465"/>
                    </a:lnTo>
                    <a:lnTo>
                      <a:pt y="3712" x="47663"/>
                    </a:lnTo>
                    <a:lnTo>
                      <a:pt y="3931" x="47961"/>
                    </a:lnTo>
                    <a:lnTo>
                      <a:pt y="3931" x="48159"/>
                    </a:lnTo>
                    <a:lnTo>
                      <a:pt y="4149" x="48555"/>
                    </a:lnTo>
                    <a:lnTo>
                      <a:pt y="4258" x="48753"/>
                    </a:lnTo>
                    <a:lnTo>
                      <a:pt y="4477" x="49051"/>
                    </a:lnTo>
                    <a:lnTo>
                      <a:pt y="4695" x="49348"/>
                    </a:lnTo>
                    <a:lnTo>
                      <a:pt y="4804" x="49546"/>
                    </a:lnTo>
                    <a:lnTo>
                      <a:pt y="5023" x="49843"/>
                    </a:lnTo>
                    <a:lnTo>
                      <a:pt y="5241" x="50042"/>
                    </a:lnTo>
                    <a:lnTo>
                      <a:pt y="5350" x="50339"/>
                    </a:lnTo>
                    <a:lnTo>
                      <a:pt y="5569" x="50537"/>
                    </a:lnTo>
                    <a:lnTo>
                      <a:pt y="5787" x="50834"/>
                    </a:lnTo>
                    <a:lnTo>
                      <a:pt y="6005" x="51032"/>
                    </a:lnTo>
                    <a:lnTo>
                      <a:pt y="6224" x="51231"/>
                    </a:lnTo>
                    <a:lnTo>
                      <a:pt y="6333" x="51528"/>
                    </a:lnTo>
                    <a:lnTo>
                      <a:pt y="6551" x="51726"/>
                    </a:lnTo>
                    <a:lnTo>
                      <a:pt y="6770" x="51924"/>
                    </a:lnTo>
                    <a:lnTo>
                      <a:pt y="6988" x="52222"/>
                    </a:lnTo>
                    <a:lnTo>
                      <a:pt y="7207" x="52420"/>
                    </a:lnTo>
                    <a:lnTo>
                      <a:pt y="7316" x="52717"/>
                    </a:lnTo>
                    <a:lnTo>
                      <a:pt y="7643" x="52915"/>
                    </a:lnTo>
                    <a:lnTo>
                      <a:pt y="7753" x="53213"/>
                    </a:lnTo>
                    <a:lnTo>
                      <a:pt y="8080" x="53411"/>
                    </a:lnTo>
                    <a:lnTo>
                      <a:pt y="8517" x="53906"/>
                    </a:lnTo>
                    <a:lnTo>
                      <a:pt y="8954" x="54303"/>
                    </a:lnTo>
                    <a:lnTo>
                      <a:pt y="9063" x="54501"/>
                    </a:lnTo>
                    <a:lnTo>
                      <a:pt y="9390" x="54798"/>
                    </a:lnTo>
                    <a:lnTo>
                      <a:pt y="9500" x="54996"/>
                    </a:lnTo>
                    <a:lnTo>
                      <a:pt y="9718" x="55194"/>
                    </a:lnTo>
                    <a:lnTo>
                      <a:pt y="10155" x="55690"/>
                    </a:lnTo>
                    <a:lnTo>
                      <a:pt y="10482" x="55987"/>
                    </a:lnTo>
                    <a:lnTo>
                      <a:pt y="10919" x="56383"/>
                    </a:lnTo>
                    <a:lnTo>
                      <a:pt y="11247" x="56780"/>
                    </a:lnTo>
                    <a:lnTo>
                      <a:pt y="11574" x="57077"/>
                    </a:lnTo>
                    <a:lnTo>
                      <a:pt y="12011" x="57374"/>
                    </a:lnTo>
                    <a:lnTo>
                      <a:pt y="12338" x="57672"/>
                    </a:lnTo>
                    <a:lnTo>
                      <a:pt y="12666" x="58068"/>
                    </a:lnTo>
                    <a:lnTo>
                      <a:pt y="12884" x="58365"/>
                    </a:lnTo>
                    <a:lnTo>
                      <a:pt y="13212" x="58563"/>
                    </a:lnTo>
                    <a:lnTo>
                      <a:pt y="13540" x="58861"/>
                    </a:lnTo>
                    <a:lnTo>
                      <a:pt y="13867" x="59059"/>
                    </a:lnTo>
                    <a:lnTo>
                      <a:pt y="14195" x="59455"/>
                    </a:lnTo>
                    <a:lnTo>
                      <a:pt y="14522" x="59753"/>
                    </a:lnTo>
                    <a:lnTo>
                      <a:pt y="14741" x="59951"/>
                    </a:lnTo>
                    <a:lnTo>
                      <a:pt y="14850" x="59951"/>
                    </a:lnTo>
                    <a:lnTo>
                      <a:pt y="14850" x="5995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67" name="Shape 367"/>
              <p:cNvSpPr/>
              <p:nvPr/>
            </p:nvSpPr>
            <p:spPr>
              <a:xfrm>
                <a:off y="363050" x="1667200"/>
                <a:ext cy="2197475" cx="475675"/>
              </a:xfrm>
              <a:custGeom>
                <a:pathLst>
                  <a:path w="19027" extrusionOk="0" h="87899">
                    <a:moveTo>
                      <a:pt y="0" x="1"/>
                    </a:moveTo>
                    <a:lnTo>
                      <a:pt y="109" x="1"/>
                    </a:lnTo>
                    <a:lnTo>
                      <a:pt y="437" x="298"/>
                    </a:lnTo>
                    <a:lnTo>
                      <a:pt y="655" x="397"/>
                    </a:lnTo>
                    <a:lnTo>
                      <a:pt y="983" x="595"/>
                    </a:lnTo>
                    <a:lnTo>
                      <a:pt y="1201" x="694"/>
                    </a:lnTo>
                    <a:lnTo>
                      <a:pt y="1420" x="893"/>
                    </a:lnTo>
                    <a:lnTo>
                      <a:pt y="1638" x="992"/>
                    </a:lnTo>
                    <a:lnTo>
                      <a:pt y="1857" x="1091"/>
                    </a:lnTo>
                    <a:lnTo>
                      <a:pt y="2184" x="1190"/>
                    </a:lnTo>
                    <a:lnTo>
                      <a:pt y="2293" x="1388"/>
                    </a:lnTo>
                    <a:lnTo>
                      <a:pt y="2621" x="1586"/>
                    </a:lnTo>
                    <a:lnTo>
                      <a:pt y="2948" x="1685"/>
                    </a:lnTo>
                    <a:lnTo>
                      <a:pt y="3276" x="1784"/>
                    </a:lnTo>
                    <a:lnTo>
                      <a:pt y="3604" x="1983"/>
                    </a:lnTo>
                    <a:lnTo>
                      <a:pt y="3931" x="2181"/>
                    </a:lnTo>
                    <a:lnTo>
                      <a:pt y="4368" x="2379"/>
                    </a:lnTo>
                    <a:lnTo>
                      <a:pt y="4805" x="2577"/>
                    </a:lnTo>
                    <a:lnTo>
                      <a:pt y="5132" x="2775"/>
                    </a:lnTo>
                    <a:lnTo>
                      <a:pt y="5460" x="2874"/>
                    </a:lnTo>
                    <a:lnTo>
                      <a:pt y="6006" x="3073"/>
                    </a:lnTo>
                    <a:lnTo>
                      <a:pt y="6443" x="3271"/>
                    </a:lnTo>
                    <a:lnTo>
                      <a:pt y="6879" x="3469"/>
                    </a:lnTo>
                    <a:lnTo>
                      <a:pt y="7425" x="3667"/>
                    </a:lnTo>
                    <a:lnTo>
                      <a:pt y="7971" x="3964"/>
                    </a:lnTo>
                    <a:lnTo>
                      <a:pt y="8408" x="4163"/>
                    </a:lnTo>
                    <a:lnTo>
                      <a:pt y="8954" x="4262"/>
                    </a:lnTo>
                    <a:lnTo>
                      <a:pt y="9391" x="4559"/>
                    </a:lnTo>
                    <a:lnTo>
                      <a:pt y="10046" x="4757"/>
                    </a:lnTo>
                    <a:lnTo>
                      <a:pt y="10592" x="4955"/>
                    </a:lnTo>
                    <a:lnTo>
                      <a:pt y="11247" x="5153"/>
                    </a:lnTo>
                    <a:lnTo>
                      <a:pt y="11793" x="5451"/>
                    </a:lnTo>
                    <a:lnTo>
                      <a:pt y="12448" x="5649"/>
                    </a:lnTo>
                    <a:lnTo>
                      <a:pt y="12994" x="5847"/>
                    </a:lnTo>
                    <a:lnTo>
                      <a:pt y="13758" x="6045"/>
                    </a:lnTo>
                    <a:lnTo>
                      <a:pt y="14304" x="6243"/>
                    </a:lnTo>
                    <a:lnTo>
                      <a:pt y="15178" x="6541"/>
                    </a:lnTo>
                    <a:lnTo>
                      <a:pt y="15833" x="6640"/>
                    </a:lnTo>
                    <a:lnTo>
                      <a:pt y="16597" x="6937"/>
                    </a:lnTo>
                    <a:lnTo>
                      <a:pt y="17252" x="7135"/>
                    </a:lnTo>
                    <a:lnTo>
                      <a:pt y="18017" x="7333"/>
                    </a:lnTo>
                    <a:lnTo>
                      <a:pt y="18781" x="7532"/>
                    </a:lnTo>
                    <a:lnTo>
                      <a:pt y="19545" x="7730"/>
                    </a:lnTo>
                    <a:lnTo>
                      <a:pt y="20419" x="7928"/>
                    </a:lnTo>
                    <a:lnTo>
                      <a:pt y="21292" x="8126"/>
                    </a:lnTo>
                    <a:lnTo>
                      <a:pt y="22057" x="8324"/>
                    </a:lnTo>
                    <a:lnTo>
                      <a:pt y="22821" x="8523"/>
                    </a:lnTo>
                    <a:lnTo>
                      <a:pt y="23695" x="8721"/>
                    </a:lnTo>
                    <a:lnTo>
                      <a:pt y="24677" x="8919"/>
                    </a:lnTo>
                    <a:lnTo>
                      <a:pt y="25551" x="9216"/>
                    </a:lnTo>
                    <a:lnTo>
                      <a:pt y="26534" x="9315"/>
                    </a:lnTo>
                    <a:lnTo>
                      <a:pt y="27407" x="9513"/>
                    </a:lnTo>
                    <a:lnTo>
                      <a:pt y="28390" x="9712"/>
                    </a:lnTo>
                    <a:lnTo>
                      <a:pt y="29372" x="9910"/>
                    </a:lnTo>
                    <a:lnTo>
                      <a:pt y="30246" x="10009"/>
                    </a:lnTo>
                    <a:lnTo>
                      <a:pt y="31338" x="10207"/>
                    </a:lnTo>
                    <a:lnTo>
                      <a:pt y="32430" x="10405"/>
                    </a:lnTo>
                    <a:lnTo>
                      <a:pt y="33412" x="10504"/>
                    </a:lnTo>
                    <a:lnTo>
                      <a:pt y="34504" x="10603"/>
                    </a:lnTo>
                    <a:lnTo>
                      <a:pt y="35487" x="10703"/>
                    </a:lnTo>
                    <a:lnTo>
                      <a:pt y="36688" x="10901"/>
                    </a:lnTo>
                    <a:lnTo>
                      <a:pt y="37780" x="11000"/>
                    </a:lnTo>
                    <a:lnTo>
                      <a:pt y="38763" x="11099"/>
                    </a:lnTo>
                    <a:lnTo>
                      <a:pt y="39964" x="11297"/>
                    </a:lnTo>
                    <a:lnTo>
                      <a:pt y="41165" x="11396"/>
                    </a:lnTo>
                    <a:lnTo>
                      <a:pt y="42257" x="11396"/>
                    </a:lnTo>
                    <a:lnTo>
                      <a:pt y="43349" x="11594"/>
                    </a:lnTo>
                    <a:lnTo>
                      <a:pt y="44550" x="11594"/>
                    </a:lnTo>
                    <a:lnTo>
                      <a:pt y="45642" x="11793"/>
                    </a:lnTo>
                    <a:lnTo>
                      <a:pt y="46734" x="11793"/>
                    </a:lnTo>
                    <a:lnTo>
                      <a:pt y="48044" x="11991"/>
                    </a:lnTo>
                    <a:lnTo>
                      <a:pt y="49136" x="11991"/>
                    </a:lnTo>
                    <a:lnTo>
                      <a:pt y="50337" x="12090"/>
                    </a:lnTo>
                    <a:lnTo>
                      <a:pt y="51429" x="12090"/>
                    </a:lnTo>
                    <a:lnTo>
                      <a:pt y="52630" x="12189"/>
                    </a:lnTo>
                    <a:lnTo>
                      <a:pt y="53831" x="12288"/>
                    </a:lnTo>
                    <a:lnTo>
                      <a:pt y="55032" x="12288"/>
                    </a:lnTo>
                    <a:lnTo>
                      <a:pt y="56124" x="12387"/>
                    </a:lnTo>
                    <a:lnTo>
                      <a:pt y="57325" x="12387"/>
                    </a:lnTo>
                    <a:lnTo>
                      <a:pt y="58417" x="12486"/>
                    </a:lnTo>
                    <a:lnTo>
                      <a:pt y="59509" x="12486"/>
                    </a:lnTo>
                    <a:lnTo>
                      <a:pt y="60601" x="12486"/>
                    </a:lnTo>
                    <a:lnTo>
                      <a:pt y="61802" x="12585"/>
                    </a:lnTo>
                    <a:lnTo>
                      <a:pt y="63003" x="12585"/>
                    </a:lnTo>
                    <a:lnTo>
                      <a:pt y="64095" x="12585"/>
                    </a:lnTo>
                    <a:lnTo>
                      <a:pt y="65187" x="12684"/>
                    </a:lnTo>
                    <a:lnTo>
                      <a:pt y="66279" x="12684"/>
                    </a:lnTo>
                    <a:lnTo>
                      <a:pt y="67371" x="12784"/>
                    </a:lnTo>
                    <a:lnTo>
                      <a:pt y="68463" x="12784"/>
                    </a:lnTo>
                    <a:lnTo>
                      <a:pt y="69445" x="12784"/>
                    </a:lnTo>
                    <a:lnTo>
                      <a:pt y="70428" x="12784"/>
                    </a:lnTo>
                    <a:lnTo>
                      <a:pt y="71301" x="12784"/>
                    </a:lnTo>
                    <a:lnTo>
                      <a:pt y="72284" x="12784"/>
                    </a:lnTo>
                    <a:lnTo>
                      <a:pt y="73376" x="12784"/>
                    </a:lnTo>
                    <a:lnTo>
                      <a:pt y="74250" x="12784"/>
                    </a:lnTo>
                    <a:lnTo>
                      <a:pt y="75123" x="12784"/>
                    </a:lnTo>
                    <a:lnTo>
                      <a:pt y="76106" x="12784"/>
                    </a:lnTo>
                    <a:lnTo>
                      <a:pt y="76870" x="12784"/>
                    </a:lnTo>
                    <a:lnTo>
                      <a:pt y="77853" x="12784"/>
                    </a:lnTo>
                    <a:lnTo>
                      <a:pt y="78617" x="12784"/>
                    </a:lnTo>
                    <a:lnTo>
                      <a:pt y="79382" x="12784"/>
                    </a:lnTo>
                    <a:lnTo>
                      <a:pt y="80146" x="12784"/>
                    </a:lnTo>
                    <a:lnTo>
                      <a:pt y="80910" x="12784"/>
                    </a:lnTo>
                    <a:lnTo>
                      <a:pt y="81565" x="12784"/>
                    </a:lnTo>
                    <a:lnTo>
                      <a:pt y="82330" x="12784"/>
                    </a:lnTo>
                    <a:lnTo>
                      <a:pt y="82876" x="12784"/>
                    </a:lnTo>
                    <a:lnTo>
                      <a:pt y="83531" x="12784"/>
                    </a:lnTo>
                    <a:lnTo>
                      <a:pt y="84077" x="12784"/>
                    </a:lnTo>
                    <a:lnTo>
                      <a:pt y="84623" x="12784"/>
                    </a:lnTo>
                    <a:lnTo>
                      <a:pt y="85059" x="12784"/>
                    </a:lnTo>
                    <a:lnTo>
                      <a:pt y="85605" x="12784"/>
                    </a:lnTo>
                    <a:lnTo>
                      <a:pt y="85933" x="12784"/>
                    </a:lnTo>
                    <a:lnTo>
                      <a:pt y="86370" x="12784"/>
                    </a:lnTo>
                    <a:lnTo>
                      <a:pt y="86697" x="12784"/>
                    </a:lnTo>
                    <a:lnTo>
                      <a:pt y="87025" x="12784"/>
                    </a:lnTo>
                    <a:lnTo>
                      <a:pt y="87243" x="12784"/>
                    </a:lnTo>
                    <a:lnTo>
                      <a:pt y="87462" x="12784"/>
                    </a:lnTo>
                    <a:lnTo>
                      <a:pt y="87789" x="12784"/>
                    </a:lnTo>
                    <a:lnTo>
                      <a:pt y="87898" x="12784"/>
                    </a:lnTo>
                    <a:lnTo>
                      <a:pt y="87898" x="17936"/>
                    </a:lnTo>
                    <a:lnTo>
                      <a:pt y="87789" x="17936"/>
                    </a:lnTo>
                    <a:lnTo>
                      <a:pt y="87680" x="17936"/>
                    </a:lnTo>
                    <a:lnTo>
                      <a:pt y="87462" x="17837"/>
                    </a:lnTo>
                    <a:lnTo>
                      <a:pt y="87243" x="17738"/>
                    </a:lnTo>
                    <a:lnTo>
                      <a:pt y="87025" x="17639"/>
                    </a:lnTo>
                    <a:lnTo>
                      <a:pt y="86697" x="17540"/>
                    </a:lnTo>
                    <a:lnTo>
                      <a:pt y="86370" x="17441"/>
                    </a:lnTo>
                    <a:lnTo>
                      <a:pt y="85933" x="17342"/>
                    </a:lnTo>
                    <a:lnTo>
                      <a:pt y="85496" x="17243"/>
                    </a:lnTo>
                    <a:lnTo>
                      <a:pt y="84950" x="17044"/>
                    </a:lnTo>
                    <a:lnTo>
                      <a:pt y="84513" x="16945"/>
                    </a:lnTo>
                    <a:lnTo>
                      <a:pt y="84077" x="16945"/>
                    </a:lnTo>
                    <a:lnTo>
                      <a:pt y="83858" x="16846"/>
                    </a:lnTo>
                    <a:lnTo>
                      <a:pt y="83640" x="16846"/>
                    </a:lnTo>
                    <a:lnTo>
                      <a:pt y="83312" x="16846"/>
                    </a:lnTo>
                    <a:lnTo>
                      <a:pt y="83094" x="16846"/>
                    </a:lnTo>
                    <a:lnTo>
                      <a:pt y="82548" x="16846"/>
                    </a:lnTo>
                    <a:lnTo>
                      <a:pt y="82220" x="16945"/>
                    </a:lnTo>
                    <a:lnTo>
                      <a:pt y="81675" x="17044"/>
                    </a:lnTo>
                    <a:lnTo>
                      <a:pt y="81238" x="17144"/>
                    </a:lnTo>
                    <a:lnTo>
                      <a:pt y="80801" x="17243"/>
                    </a:lnTo>
                    <a:lnTo>
                      <a:pt y="80473" x="17441"/>
                    </a:lnTo>
                    <a:lnTo>
                      <a:pt y="80146" x="17540"/>
                    </a:lnTo>
                    <a:lnTo>
                      <a:pt y="79818" x="17738"/>
                    </a:lnTo>
                    <a:lnTo>
                      <a:pt y="79600" x="17936"/>
                    </a:lnTo>
                    <a:lnTo>
                      <a:pt y="79272" x="18035"/>
                    </a:lnTo>
                    <a:lnTo>
                      <a:pt y="79054" x="18234"/>
                    </a:lnTo>
                    <a:lnTo>
                      <a:pt y="78836" x="18432"/>
                    </a:lnTo>
                    <a:lnTo>
                      <a:pt y="78617" x="18630"/>
                    </a:lnTo>
                    <a:lnTo>
                      <a:pt y="78617" x="18828"/>
                    </a:lnTo>
                    <a:lnTo>
                      <a:pt y="78399" x="19026"/>
                    </a:lnTo>
                    <a:lnTo>
                      <a:pt y="78290" x="19026"/>
                    </a:lnTo>
                    <a:lnTo>
                      <a:pt y="78180" x="19026"/>
                    </a:lnTo>
                    <a:lnTo>
                      <a:pt y="77962" x="19026"/>
                    </a:lnTo>
                    <a:lnTo>
                      <a:pt y="77853" x="19026"/>
                    </a:lnTo>
                    <a:lnTo>
                      <a:pt y="77525" x="19026"/>
                    </a:lnTo>
                    <a:lnTo>
                      <a:pt y="77307" x="18927"/>
                    </a:lnTo>
                    <a:lnTo>
                      <a:pt y="77089" x="18927"/>
                    </a:lnTo>
                    <a:lnTo>
                      <a:pt y="76761" x="18927"/>
                    </a:lnTo>
                    <a:lnTo>
                      <a:pt y="76433" x="18927"/>
                    </a:lnTo>
                    <a:lnTo>
                      <a:pt y="75997" x="18828"/>
                    </a:lnTo>
                    <a:lnTo>
                      <a:pt y="75669" x="18828"/>
                    </a:lnTo>
                    <a:lnTo>
                      <a:pt y="75123" x="18729"/>
                    </a:lnTo>
                    <a:lnTo>
                      <a:pt y="74686" x="18729"/>
                    </a:lnTo>
                    <a:lnTo>
                      <a:pt y="74250" x="18729"/>
                    </a:lnTo>
                    <a:lnTo>
                      <a:pt y="73704" x="18729"/>
                    </a:lnTo>
                    <a:lnTo>
                      <a:pt y="73158" x="18531"/>
                    </a:lnTo>
                    <a:lnTo>
                      <a:pt y="72612" x="18531"/>
                    </a:lnTo>
                    <a:lnTo>
                      <a:pt y="71957" x="18432"/>
                    </a:lnTo>
                    <a:lnTo>
                      <a:pt y="71411" x="18432"/>
                    </a:lnTo>
                    <a:lnTo>
                      <a:pt y="70756" x="18333"/>
                    </a:lnTo>
                    <a:lnTo>
                      <a:pt y="70100" x="18234"/>
                    </a:lnTo>
                    <a:lnTo>
                      <a:pt y="69445" x="18234"/>
                    </a:lnTo>
                    <a:lnTo>
                      <a:pt y="68790" x="18134"/>
                    </a:lnTo>
                    <a:lnTo>
                      <a:pt y="68026" x="18035"/>
                    </a:lnTo>
                    <a:lnTo>
                      <a:pt y="67371" x="17936"/>
                    </a:lnTo>
                    <a:lnTo>
                      <a:pt y="66497" x="17936"/>
                    </a:lnTo>
                    <a:lnTo>
                      <a:pt y="65842" x="17837"/>
                    </a:lnTo>
                    <a:lnTo>
                      <a:pt y="64968" x="17738"/>
                    </a:lnTo>
                    <a:lnTo>
                      <a:pt y="64204" x="17639"/>
                    </a:lnTo>
                    <a:lnTo>
                      <a:pt y="63440" x="17540"/>
                    </a:lnTo>
                    <a:lnTo>
                      <a:pt y="62675" x="17540"/>
                    </a:lnTo>
                    <a:lnTo>
                      <a:pt y="61802" x="17441"/>
                    </a:lnTo>
                    <a:lnTo>
                      <a:pt y="60928" x="17342"/>
                    </a:lnTo>
                    <a:lnTo>
                      <a:pt y="60055" x="17243"/>
                    </a:lnTo>
                    <a:lnTo>
                      <a:pt y="59181" x="17144"/>
                    </a:lnTo>
                    <a:lnTo>
                      <a:pt y="58308" x="17044"/>
                    </a:lnTo>
                    <a:lnTo>
                      <a:pt y="57434" x="16945"/>
                    </a:lnTo>
                    <a:lnTo>
                      <a:pt y="56561" x="16846"/>
                    </a:lnTo>
                    <a:lnTo>
                      <a:pt y="55578" x="16747"/>
                    </a:lnTo>
                    <a:lnTo>
                      <a:pt y="54705" x="16648"/>
                    </a:lnTo>
                    <a:lnTo>
                      <a:pt y="53831" x="16549"/>
                    </a:lnTo>
                    <a:lnTo>
                      <a:pt y="52958" x="16351"/>
                    </a:lnTo>
                    <a:lnTo>
                      <a:pt y="51975" x="16351"/>
                    </a:lnTo>
                    <a:lnTo>
                      <a:pt y="51101" x="16153"/>
                    </a:lnTo>
                    <a:lnTo>
                      <a:pt y="50119" x="16054"/>
                    </a:lnTo>
                    <a:lnTo>
                      <a:pt y="49245" x="15954"/>
                    </a:lnTo>
                    <a:lnTo>
                      <a:pt y="48481" x="15855"/>
                    </a:lnTo>
                    <a:lnTo>
                      <a:pt y="47498" x="15756"/>
                    </a:lnTo>
                    <a:lnTo>
                      <a:pt y="46515" x="15657"/>
                    </a:lnTo>
                    <a:lnTo>
                      <a:pt y="45642" x="15558"/>
                    </a:lnTo>
                    <a:lnTo>
                      <a:pt y="44659" x="15360"/>
                    </a:lnTo>
                    <a:lnTo>
                      <a:pt y="43895" x="15261"/>
                    </a:lnTo>
                    <a:lnTo>
                      <a:pt y="43021" x="15162"/>
                    </a:lnTo>
                    <a:lnTo>
                      <a:pt y="42039" x="15063"/>
                    </a:lnTo>
                    <a:lnTo>
                      <a:pt y="41274" x="14964"/>
                    </a:lnTo>
                    <a:lnTo>
                      <a:pt y="40401" x="14765"/>
                    </a:lnTo>
                    <a:lnTo>
                      <a:pt y="39527" x="14666"/>
                    </a:lnTo>
                    <a:lnTo>
                      <a:pt y="38654" x="14468"/>
                    </a:lnTo>
                    <a:lnTo>
                      <a:pt y="37889" x="14369"/>
                    </a:lnTo>
                    <a:lnTo>
                      <a:pt y="37016" x="14270"/>
                    </a:lnTo>
                    <a:lnTo>
                      <a:pt y="36251" x="14171"/>
                    </a:lnTo>
                    <a:lnTo>
                      <a:pt y="35378" x="13973"/>
                    </a:lnTo>
                    <a:lnTo>
                      <a:pt y="34723" x="13874"/>
                    </a:lnTo>
                    <a:lnTo>
                      <a:pt y="33849" x="13675"/>
                    </a:lnTo>
                    <a:lnTo>
                      <a:pt y="33194" x="13477"/>
                    </a:lnTo>
                    <a:lnTo>
                      <a:pt y="32430" x="13378"/>
                    </a:lnTo>
                    <a:lnTo>
                      <a:pt y="31775" x="13279"/>
                    </a:lnTo>
                    <a:lnTo>
                      <a:pt y="31010" x="13180"/>
                    </a:lnTo>
                    <a:lnTo>
                      <a:pt y="30246" x="13081"/>
                    </a:lnTo>
                    <a:lnTo>
                      <a:pt y="29700" x="12982"/>
                    </a:lnTo>
                    <a:lnTo>
                      <a:pt y="29045" x="12784"/>
                    </a:lnTo>
                    <a:lnTo>
                      <a:pt y="28390" x="12684"/>
                    </a:lnTo>
                    <a:lnTo>
                      <a:pt y="27844" x="12585"/>
                    </a:lnTo>
                    <a:lnTo>
                      <a:pt y="27298" x="12486"/>
                    </a:lnTo>
                    <a:lnTo>
                      <a:pt y="26643" x="12288"/>
                    </a:lnTo>
                    <a:lnTo>
                      <a:pt y="26097" x="12189"/>
                    </a:lnTo>
                    <a:lnTo>
                      <a:pt y="25551" x="12090"/>
                    </a:lnTo>
                    <a:lnTo>
                      <a:pt y="25005" x="12090"/>
                    </a:lnTo>
                    <a:lnTo>
                      <a:pt y="24568" x="11991"/>
                    </a:lnTo>
                    <a:lnTo>
                      <a:pt y="24022" x="11793"/>
                    </a:lnTo>
                    <a:lnTo>
                      <a:pt y="23585" x="11694"/>
                    </a:lnTo>
                    <a:lnTo>
                      <a:pt y="23149" x="11594"/>
                    </a:lnTo>
                    <a:lnTo>
                      <a:pt y="22603" x="11594"/>
                    </a:lnTo>
                    <a:lnTo>
                      <a:pt y="22166" x="11396"/>
                    </a:lnTo>
                    <a:lnTo>
                      <a:pt y="21838" x="11396"/>
                    </a:lnTo>
                    <a:lnTo>
                      <a:pt y="21402" x="11297"/>
                    </a:lnTo>
                    <a:lnTo>
                      <a:pt y="21074" x="11297"/>
                    </a:lnTo>
                    <a:lnTo>
                      <a:pt y="20637" x="11099"/>
                    </a:lnTo>
                    <a:lnTo>
                      <a:pt y="20310" x="11000"/>
                    </a:lnTo>
                    <a:lnTo>
                      <a:pt y="19873" x="10901"/>
                    </a:lnTo>
                    <a:lnTo>
                      <a:pt y="19545" x="10901"/>
                    </a:lnTo>
                    <a:lnTo>
                      <a:pt y="19218" x="10802"/>
                    </a:lnTo>
                    <a:lnTo>
                      <a:pt y="18890" x="10802"/>
                    </a:lnTo>
                    <a:lnTo>
                      <a:pt y="18672" x="10703"/>
                    </a:lnTo>
                    <a:lnTo>
                      <a:pt y="18453" x="10703"/>
                    </a:lnTo>
                    <a:lnTo>
                      <a:pt y="18126" x="10603"/>
                    </a:lnTo>
                    <a:lnTo>
                      <a:pt y="17798" x="10603"/>
                    </a:lnTo>
                    <a:lnTo>
                      <a:pt y="17471" x="10405"/>
                    </a:lnTo>
                    <a:lnTo>
                      <a:pt y="17362" x="10405"/>
                    </a:lnTo>
                    <a:lnTo>
                      <a:pt y="16925" x="10306"/>
                    </a:lnTo>
                    <a:lnTo>
                      <a:pt y="16488" x="10207"/>
                    </a:lnTo>
                    <a:lnTo>
                      <a:pt y="16051" x="10108"/>
                    </a:lnTo>
                    <a:lnTo>
                      <a:pt y="15833" x="10108"/>
                    </a:lnTo>
                    <a:lnTo>
                      <a:pt y="15505" x="10009"/>
                    </a:lnTo>
                    <a:lnTo>
                      <a:pt y="15287" x="9910"/>
                    </a:lnTo>
                    <a:lnTo>
                      <a:pt y="14850" x="9811"/>
                    </a:lnTo>
                    <a:lnTo>
                      <a:pt y="14523" x="9811"/>
                    </a:lnTo>
                    <a:lnTo>
                      <a:pt y="14304" x="9712"/>
                    </a:lnTo>
                    <a:lnTo>
                      <a:pt y="2512" x="3766"/>
                    </a:lnTo>
                    <a:lnTo>
                      <a:pt y="0" x="1"/>
                    </a:lnTo>
                    <a:lnTo>
                      <a:pt y="0"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68" name="Shape 368"/>
              <p:cNvSpPr/>
              <p:nvPr/>
            </p:nvSpPr>
            <p:spPr>
              <a:xfrm>
                <a:off y="1738850" x="730800"/>
                <a:ext cy="753425" cx="676325"/>
              </a:xfrm>
              <a:custGeom>
                <a:pathLst>
                  <a:path w="27053" extrusionOk="0" h="30137">
                    <a:moveTo>
                      <a:pt y="764" x="16350"/>
                    </a:moveTo>
                    <a:lnTo>
                      <a:pt y="764" x="25368"/>
                    </a:lnTo>
                    <a:lnTo>
                      <a:pt y="2948" x="27052"/>
                    </a:lnTo>
                    <a:lnTo>
                      <a:pt y="24786" x="27052"/>
                    </a:lnTo>
                    <a:lnTo>
                      <a:pt y="24131" x="23187"/>
                    </a:lnTo>
                    <a:lnTo>
                      <a:pt y="2948" x="22890"/>
                    </a:lnTo>
                    <a:lnTo>
                      <a:pt y="3494" x="17242"/>
                    </a:lnTo>
                    <a:lnTo>
                      <a:pt y="30137" x="16647"/>
                    </a:lnTo>
                    <a:lnTo>
                      <a:pt y="29045" x="4856"/>
                    </a:lnTo>
                    <a:lnTo>
                      <a:pt y="4149" x="4162"/>
                    </a:lnTo>
                    <a:lnTo>
                      <a:pt y="3822" x="0"/>
                    </a:lnTo>
                    <a:lnTo>
                      <a:pt y="0" x="297"/>
                    </a:lnTo>
                    <a:lnTo>
                      <a:pt y="764" x="7234"/>
                    </a:lnTo>
                    <a:lnTo>
                      <a:pt y="16379" x="7234"/>
                    </a:lnTo>
                    <a:lnTo>
                      <a:pt y="16051" x="14567"/>
                    </a:lnTo>
                    <a:lnTo>
                      <a:pt y="2948" x="14963"/>
                    </a:lnTo>
                    <a:lnTo>
                      <a:pt y="764" x="16350"/>
                    </a:lnTo>
                    <a:lnTo>
                      <a:pt y="764" x="1635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69" name="Shape 369"/>
              <p:cNvSpPr/>
              <p:nvPr/>
            </p:nvSpPr>
            <p:spPr>
              <a:xfrm>
                <a:off y="925375" x="1233675"/>
                <a:ext cy="1386750" cx="668900"/>
              </a:xfrm>
              <a:custGeom>
                <a:pathLst>
                  <a:path w="26756" extrusionOk="0" h="55470">
                    <a:moveTo>
                      <a:pt y="34505" x="3072"/>
                    </a:moveTo>
                    <a:lnTo>
                      <a:pt y="11138" x="4460"/>
                    </a:lnTo>
                    <a:lnTo>
                      <a:pt y="5132" x="8324"/>
                    </a:lnTo>
                    <a:lnTo>
                      <a:pt y="12667" x="13477"/>
                    </a:lnTo>
                    <a:lnTo>
                      <a:pt y="55469" x="12090"/>
                    </a:lnTo>
                    <a:lnTo>
                      <a:pt y="55469" x="15162"/>
                    </a:lnTo>
                    <a:lnTo>
                      <a:pt y="13431" x="17044"/>
                    </a:lnTo>
                    <a:lnTo>
                      <a:pt y="6443" x="20810"/>
                    </a:lnTo>
                    <a:lnTo>
                      <a:pt y="9937" x="23188"/>
                    </a:lnTo>
                    <a:lnTo>
                      <a:pt y="36361" x="22891"/>
                    </a:lnTo>
                    <a:lnTo>
                      <a:pt y="37016" x="24575"/>
                    </a:lnTo>
                    <a:lnTo>
                      <a:pt y="12667" x="25665"/>
                    </a:lnTo>
                    <a:lnTo>
                      <a:pt y="9391" x="26755"/>
                    </a:lnTo>
                    <a:lnTo>
                      <a:pt y="1420" x="20810"/>
                    </a:lnTo>
                    <a:lnTo>
                      <a:pt y="6879" x="15162"/>
                    </a:lnTo>
                    <a:lnTo>
                      <a:pt y="0" x="9018"/>
                    </a:lnTo>
                    <a:lnTo>
                      <a:pt y="11138" x="1"/>
                    </a:lnTo>
                    <a:lnTo>
                      <a:pt y="11793" x="2379"/>
                    </a:lnTo>
                    <a:lnTo>
                      <a:pt y="33631" x="1091"/>
                    </a:lnTo>
                    <a:lnTo>
                      <a:pt y="34505" x="3072"/>
                    </a:lnTo>
                    <a:lnTo>
                      <a:pt y="34505" x="307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0" name="Shape 370"/>
              <p:cNvSpPr/>
              <p:nvPr/>
            </p:nvSpPr>
            <p:spPr>
              <a:xfrm>
                <a:off y="1826200" x="1372400"/>
                <a:ext cy="657900" cx="606975"/>
              </a:xfrm>
              <a:custGeom>
                <a:pathLst>
                  <a:path w="24279" extrusionOk="0" h="26316">
                    <a:moveTo>
                      <a:pt y="983" x="24278"/>
                    </a:moveTo>
                    <a:lnTo>
                      <a:pt y="0" x="14171"/>
                    </a:lnTo>
                    <a:lnTo>
                      <a:pt y="19436" x="14171"/>
                    </a:lnTo>
                    <a:lnTo>
                      <a:pt y="18672" x="1"/>
                    </a:lnTo>
                    <a:lnTo>
                      <a:pt y="21292" x="1"/>
                    </a:lnTo>
                    <a:lnTo>
                      <a:pt y="21292" x="5847"/>
                    </a:lnTo>
                    <a:lnTo>
                      <a:pt y="26315" x="5847"/>
                    </a:lnTo>
                    <a:lnTo>
                      <a:pt y="26315" x="18035"/>
                    </a:lnTo>
                    <a:lnTo>
                      <a:pt y="19436" x="18035"/>
                    </a:lnTo>
                    <a:lnTo>
                      <a:pt y="19436" x="15955"/>
                    </a:lnTo>
                    <a:lnTo>
                      <a:pt y="983" x="24278"/>
                    </a:lnTo>
                    <a:lnTo>
                      <a:pt y="983" x="242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1" name="Shape 371"/>
              <p:cNvSpPr/>
              <p:nvPr/>
            </p:nvSpPr>
            <p:spPr>
              <a:xfrm>
                <a:off y="1012725" x="2204775"/>
                <a:ext cy="1329425" cx="250225"/>
              </a:xfrm>
              <a:custGeom>
                <a:pathLst>
                  <a:path w="10009" extrusionOk="0" h="53177">
                    <a:moveTo>
                      <a:pt y="33959" x="1"/>
                    </a:moveTo>
                    <a:lnTo>
                      <a:pt y="27516" x="3865"/>
                    </a:lnTo>
                    <a:lnTo>
                      <a:pt y="22057" x="3172"/>
                    </a:lnTo>
                    <a:lnTo>
                      <a:pt y="17908" x="4559"/>
                    </a:lnTo>
                    <a:lnTo>
                      <a:pt y="1" x="5847"/>
                    </a:lnTo>
                    <a:lnTo>
                      <a:pt y="17580" x="6937"/>
                    </a:lnTo>
                    <a:lnTo>
                      <a:pt y="22057" x="9315"/>
                    </a:lnTo>
                    <a:lnTo>
                      <a:pt y="25988" x="6937"/>
                    </a:lnTo>
                    <a:lnTo>
                      <a:pt y="31666" x="9712"/>
                    </a:lnTo>
                    <a:lnTo>
                      <a:pt y="53176" x="10009"/>
                    </a:lnTo>
                    <a:lnTo>
                      <a:pt y="53176" x="6937"/>
                    </a:lnTo>
                    <a:lnTo>
                      <a:pt y="32867" x="6937"/>
                    </a:lnTo>
                    <a:lnTo>
                      <a:pt y="30137" x="4856"/>
                    </a:lnTo>
                    <a:lnTo>
                      <a:pt y="36688" x="1685"/>
                    </a:lnTo>
                    <a:lnTo>
                      <a:pt y="33959" x="1"/>
                    </a:lnTo>
                    <a:lnTo>
                      <a:pt y="33959"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2" name="Shape 372"/>
              <p:cNvSpPr/>
              <p:nvPr/>
            </p:nvSpPr>
            <p:spPr>
              <a:xfrm>
                <a:off y="1394900" x="2447550"/>
                <a:ext cy="1010025" cx="440975"/>
              </a:xfrm>
              <a:custGeom>
                <a:pathLst>
                  <a:path w="17639" extrusionOk="0" h="40401">
                    <a:moveTo>
                      <a:pt y="27079" x="991"/>
                    </a:moveTo>
                    <a:lnTo>
                      <a:pt y="0" x="2081"/>
                    </a:lnTo>
                    <a:lnTo>
                      <a:pt y="0" x="5550"/>
                    </a:lnTo>
                    <a:lnTo>
                      <a:pt y="9172" x="5946"/>
                    </a:lnTo>
                    <a:lnTo>
                      <a:pt y="10701" x="17639"/>
                    </a:lnTo>
                    <a:lnTo>
                      <a:pt y="32866" x="16648"/>
                    </a:lnTo>
                    <a:lnTo>
                      <a:pt y="32102" x="14468"/>
                    </a:lnTo>
                    <a:lnTo>
                      <a:pt y="13758" x="14468"/>
                    </a:lnTo>
                    <a:lnTo>
                      <a:pt y="13321" x="7234"/>
                    </a:lnTo>
                    <a:lnTo>
                      <a:pt y="40401" x="5550"/>
                    </a:lnTo>
                    <a:lnTo>
                      <a:pt y="38544" x="1"/>
                    </a:lnTo>
                    <a:lnTo>
                      <a:pt y="27079" x="991"/>
                    </a:lnTo>
                    <a:lnTo>
                      <a:pt y="27079" x="99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3" name="Shape 373"/>
              <p:cNvSpPr/>
              <p:nvPr/>
            </p:nvSpPr>
            <p:spPr>
              <a:xfrm>
                <a:off y="1422200" x="2611050"/>
                <a:ext cy="240225" cx="148675"/>
              </a:xfrm>
              <a:custGeom>
                <a:pathLst>
                  <a:path w="5947" extrusionOk="0" h="9609">
                    <a:moveTo>
                      <a:pt y="0" x="1"/>
                    </a:moveTo>
                    <a:lnTo>
                      <a:pt y="1529" x="5946"/>
                    </a:lnTo>
                    <a:lnTo>
                      <a:pt y="9609" x="5946"/>
                    </a:lnTo>
                    <a:lnTo>
                      <a:pt y="9609" x="3072"/>
                    </a:lnTo>
                    <a:lnTo>
                      <a:pt y="2293" x="3469"/>
                    </a:lnTo>
                    <a:lnTo>
                      <a:pt y="0" x="1"/>
                    </a:lnTo>
                    <a:lnTo>
                      <a:pt y="0"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4" name="Shape 374"/>
              <p:cNvSpPr/>
              <p:nvPr/>
            </p:nvSpPr>
            <p:spPr>
              <a:xfrm>
                <a:off y="1250225" x="1374875"/>
                <a:ext cy="54600" cx="136275"/>
              </a:xfrm>
              <a:custGeom>
                <a:pathLst>
                  <a:path w="5451" extrusionOk="0" h="2184">
                    <a:moveTo>
                      <a:pt y="0" x="397"/>
                    </a:moveTo>
                    <a:lnTo>
                      <a:pt y="0" x="5253"/>
                    </a:lnTo>
                    <a:lnTo>
                      <a:pt y="2184" x="5451"/>
                    </a:lnTo>
                    <a:lnTo>
                      <a:pt y="2184" x="1"/>
                    </a:lnTo>
                    <a:lnTo>
                      <a:pt y="0" x="397"/>
                    </a:lnTo>
                    <a:lnTo>
                      <a:pt y="0" x="3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5" name="Shape 375"/>
              <p:cNvSpPr/>
              <p:nvPr/>
            </p:nvSpPr>
            <p:spPr>
              <a:xfrm>
                <a:off y="1386700" x="1372400"/>
                <a:ext cy="51900" cx="133800"/>
              </a:xfrm>
              <a:custGeom>
                <a:pathLst>
                  <a:path w="5352" extrusionOk="0" h="2076">
                    <a:moveTo>
                      <a:pt y="1" x="397"/>
                    </a:moveTo>
                    <a:lnTo>
                      <a:pt y="1" x="5253"/>
                    </a:lnTo>
                    <a:lnTo>
                      <a:pt y="2075" x="5352"/>
                    </a:lnTo>
                    <a:lnTo>
                      <a:pt y="2075" x="1"/>
                    </a:lnTo>
                    <a:lnTo>
                      <a:pt y="1" x="397"/>
                    </a:lnTo>
                    <a:lnTo>
                      <a:pt y="1" x="39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6" name="Shape 376"/>
              <p:cNvSpPr/>
              <p:nvPr/>
            </p:nvSpPr>
            <p:spPr>
              <a:xfrm>
                <a:off y="1523200" x="1362500"/>
                <a:ext cy="49150" cx="131325"/>
              </a:xfrm>
              <a:custGeom>
                <a:pathLst>
                  <a:path w="5253" extrusionOk="0" h="1966">
                    <a:moveTo>
                      <a:pt y="0" x="298"/>
                    </a:moveTo>
                    <a:lnTo>
                      <a:pt y="0" x="5153"/>
                    </a:lnTo>
                    <a:lnTo>
                      <a:pt y="1966" x="5252"/>
                    </a:lnTo>
                    <a:lnTo>
                      <a:pt y="1966" x="0"/>
                    </a:lnTo>
                    <a:lnTo>
                      <a:pt y="0" x="298"/>
                    </a:lnTo>
                    <a:lnTo>
                      <a:pt y="0" x="2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7" name="Shape 377"/>
              <p:cNvSpPr/>
              <p:nvPr/>
            </p:nvSpPr>
            <p:spPr>
              <a:xfrm>
                <a:off y="1640575" x="1362500"/>
                <a:ext cy="54625" cx="133800"/>
              </a:xfrm>
              <a:custGeom>
                <a:pathLst>
                  <a:path w="5352" extrusionOk="0" h="2185">
                    <a:moveTo>
                      <a:pt y="0" x="298"/>
                    </a:moveTo>
                    <a:lnTo>
                      <a:pt y="0" x="5153"/>
                    </a:lnTo>
                    <a:lnTo>
                      <a:pt y="2184" x="5351"/>
                    </a:lnTo>
                    <a:lnTo>
                      <a:pt y="2184" x="0"/>
                    </a:lnTo>
                    <a:lnTo>
                      <a:pt y="0" x="298"/>
                    </a:lnTo>
                    <a:lnTo>
                      <a:pt y="0" x="29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8" name="Shape 378"/>
              <p:cNvSpPr/>
              <p:nvPr/>
            </p:nvSpPr>
            <p:spPr>
              <a:xfrm>
                <a:off y="1916275" x="1384800"/>
                <a:ext cy="65550" cx="96625"/>
              </a:xfrm>
              <a:custGeom>
                <a:pathLst>
                  <a:path w="3865" extrusionOk="0" h="2622">
                    <a:moveTo>
                      <a:pt y="1" x="2676"/>
                    </a:moveTo>
                    <a:lnTo>
                      <a:pt y="2621" x="3865"/>
                    </a:lnTo>
                    <a:lnTo>
                      <a:pt y="2621" x="0"/>
                    </a:lnTo>
                    <a:lnTo>
                      <a:pt y="546" x="0"/>
                    </a:lnTo>
                    <a:lnTo>
                      <a:pt y="1" x="2676"/>
                    </a:lnTo>
                    <a:lnTo>
                      <a:pt y="1" x="2676"/>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9" name="Shape 379"/>
              <p:cNvSpPr/>
              <p:nvPr/>
            </p:nvSpPr>
            <p:spPr>
              <a:xfrm>
                <a:off y="2025475" x="1372400"/>
                <a:ext cy="316675" cx="198225"/>
              </a:xfrm>
              <a:custGeom>
                <a:pathLst>
                  <a:path w="7929" extrusionOk="0" h="12667">
                    <a:moveTo>
                      <a:pt y="0" x="100"/>
                    </a:moveTo>
                    <a:lnTo>
                      <a:pt y="109" x="4658"/>
                    </a:lnTo>
                    <a:lnTo>
                      <a:pt y="9718" x="7928"/>
                    </a:lnTo>
                    <a:lnTo>
                      <a:pt y="12666" x="7730"/>
                    </a:lnTo>
                    <a:lnTo>
                      <a:pt y="12666" x="100"/>
                    </a:lnTo>
                    <a:lnTo>
                      <a:pt y="8954" x="100"/>
                    </a:lnTo>
                    <a:lnTo>
                      <a:pt y="9172" x="4856"/>
                    </a:lnTo>
                    <a:lnTo>
                      <a:pt y="7425" x="4856"/>
                    </a:lnTo>
                    <a:lnTo>
                      <a:pt y="7207" x="1"/>
                    </a:lnTo>
                    <a:lnTo>
                      <a:pt y="4586" x="100"/>
                    </a:lnTo>
                    <a:lnTo>
                      <a:pt y="4586" x="3964"/>
                    </a:lnTo>
                    <a:lnTo>
                      <a:pt y="2730" x="3964"/>
                    </a:lnTo>
                    <a:lnTo>
                      <a:pt y="2730" x="595"/>
                    </a:lnTo>
                    <a:lnTo>
                      <a:pt y="0" x="100"/>
                    </a:lnTo>
                    <a:lnTo>
                      <a:pt y="0" x="10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0" name="Shape 380"/>
              <p:cNvSpPr/>
              <p:nvPr/>
            </p:nvSpPr>
            <p:spPr>
              <a:xfrm>
                <a:off y="1861675" x="1216350"/>
                <a:ext cy="614225" cx="59475"/>
              </a:xfrm>
              <a:custGeom>
                <a:pathLst>
                  <a:path w="2379" extrusionOk="0" h="24569">
                    <a:moveTo>
                      <a:pt y="24568" x="2378"/>
                    </a:moveTo>
                    <a:lnTo>
                      <a:pt y="1" x="2081"/>
                    </a:lnTo>
                    <a:lnTo>
                      <a:pt y="1" x="198"/>
                    </a:lnTo>
                    <a:lnTo>
                      <a:pt y="24568" x="0"/>
                    </a:lnTo>
                    <a:lnTo>
                      <a:pt y="24568" x="2378"/>
                    </a:lnTo>
                    <a:lnTo>
                      <a:pt y="24568" x="23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1" name="Shape 381"/>
              <p:cNvSpPr/>
              <p:nvPr/>
            </p:nvSpPr>
            <p:spPr>
              <a:xfrm>
                <a:off y="2295700" x="668850"/>
                <a:ext cy="357625" cx="1280800"/>
              </a:xfrm>
              <a:custGeom>
                <a:pathLst>
                  <a:path w="51232" extrusionOk="0" h="14305">
                    <a:moveTo>
                      <a:pt y="8409" x="199"/>
                    </a:moveTo>
                    <a:lnTo>
                      <a:pt y="8409" x="199"/>
                    </a:lnTo>
                    <a:lnTo>
                      <a:pt y="8409" x="397"/>
                    </a:lnTo>
                    <a:lnTo>
                      <a:pt y="8299" x="694"/>
                    </a:lnTo>
                    <a:lnTo>
                      <a:pt y="8299" x="992"/>
                    </a:lnTo>
                    <a:lnTo>
                      <a:pt y="8299" x="1289"/>
                    </a:lnTo>
                    <a:lnTo>
                      <a:pt y="8190" x="1487"/>
                    </a:lnTo>
                    <a:lnTo>
                      <a:pt y="8190" x="1784"/>
                    </a:lnTo>
                    <a:lnTo>
                      <a:pt y="8190" x="2082"/>
                    </a:lnTo>
                    <a:lnTo>
                      <a:pt y="8190" x="2379"/>
                    </a:lnTo>
                    <a:lnTo>
                      <a:pt y="8081" x="2676"/>
                    </a:lnTo>
                    <a:lnTo>
                      <a:pt y="8081" x="3073"/>
                    </a:lnTo>
                    <a:lnTo>
                      <a:pt y="8081" x="3370"/>
                    </a:lnTo>
                    <a:lnTo>
                      <a:pt y="8081" x="3766"/>
                    </a:lnTo>
                    <a:lnTo>
                      <a:pt y="8081" x="4064"/>
                    </a:lnTo>
                    <a:lnTo>
                      <a:pt y="7972" x="4460"/>
                    </a:lnTo>
                    <a:lnTo>
                      <a:pt y="7972" x="4955"/>
                    </a:lnTo>
                    <a:lnTo>
                      <a:pt y="7972" x="5253"/>
                    </a:lnTo>
                    <a:lnTo>
                      <a:pt y="7972" x="5748"/>
                    </a:lnTo>
                    <a:lnTo>
                      <a:pt y="7972" x="5946"/>
                    </a:lnTo>
                    <a:lnTo>
                      <a:pt y="7972" x="6144"/>
                    </a:lnTo>
                    <a:lnTo>
                      <a:pt y="7972" x="6442"/>
                    </a:lnTo>
                    <a:lnTo>
                      <a:pt y="8081" x="6640"/>
                    </a:lnTo>
                    <a:lnTo>
                      <a:pt y="8081" x="7036"/>
                    </a:lnTo>
                    <a:lnTo>
                      <a:pt y="8081" x="7433"/>
                    </a:lnTo>
                    <a:lnTo>
                      <a:pt y="8081" x="7730"/>
                    </a:lnTo>
                    <a:lnTo>
                      <a:pt y="8081" x="7928"/>
                    </a:lnTo>
                    <a:lnTo>
                      <a:pt y="8081" x="8126"/>
                    </a:lnTo>
                    <a:lnTo>
                      <a:pt y="8190" x="8424"/>
                    </a:lnTo>
                    <a:lnTo>
                      <a:pt y="8190" x="8622"/>
                    </a:lnTo>
                    <a:lnTo>
                      <a:pt y="8190" x="8820"/>
                    </a:lnTo>
                    <a:lnTo>
                      <a:pt y="8190" x="9117"/>
                    </a:lnTo>
                    <a:lnTo>
                      <a:pt y="8299" x="9315"/>
                    </a:lnTo>
                    <a:lnTo>
                      <a:pt y="8299" x="9514"/>
                    </a:lnTo>
                    <a:lnTo>
                      <a:pt y="8299" x="9811"/>
                    </a:lnTo>
                    <a:lnTo>
                      <a:pt y="8409" x="10009"/>
                    </a:lnTo>
                    <a:lnTo>
                      <a:pt y="8409" x="10306"/>
                    </a:lnTo>
                    <a:lnTo>
                      <a:pt y="8518" x="10703"/>
                    </a:lnTo>
                    <a:lnTo>
                      <a:pt y="8627" x="11198"/>
                    </a:lnTo>
                    <a:lnTo>
                      <a:pt y="8627" x="11396"/>
                    </a:lnTo>
                    <a:lnTo>
                      <a:pt y="8736" x="11594"/>
                    </a:lnTo>
                    <a:lnTo>
                      <a:pt y="8845" x="11793"/>
                    </a:lnTo>
                    <a:lnTo>
                      <a:pt y="8845" x="12090"/>
                    </a:lnTo>
                    <a:lnTo>
                      <a:pt y="9064" x="12486"/>
                    </a:lnTo>
                    <a:lnTo>
                      <a:pt y="9173" x="12883"/>
                    </a:lnTo>
                    <a:lnTo>
                      <a:pt y="9173" x="13081"/>
                    </a:lnTo>
                    <a:lnTo>
                      <a:pt y="9282" x="13378"/>
                    </a:lnTo>
                    <a:lnTo>
                      <a:pt y="9282" x="13576"/>
                    </a:lnTo>
                    <a:lnTo>
                      <a:pt y="9391" x="13774"/>
                    </a:lnTo>
                    <a:lnTo>
                      <a:pt y="9610" x="14171"/>
                    </a:lnTo>
                    <a:lnTo>
                      <a:pt y="9719" x="14567"/>
                    </a:lnTo>
                    <a:lnTo>
                      <a:pt y="9937" x="14964"/>
                    </a:lnTo>
                    <a:lnTo>
                      <a:pt y="10046" x="15360"/>
                    </a:lnTo>
                    <a:lnTo>
                      <a:pt y="10156" x="15657"/>
                    </a:lnTo>
                    <a:lnTo>
                      <a:pt y="10374" x="16153"/>
                    </a:lnTo>
                    <a:lnTo>
                      <a:pt y="10483" x="16450"/>
                    </a:lnTo>
                    <a:lnTo>
                      <a:pt y="10702" x="16846"/>
                    </a:lnTo>
                    <a:lnTo>
                      <a:pt y="10811" x="17144"/>
                    </a:lnTo>
                    <a:lnTo>
                      <a:pt y="11029" x="17441"/>
                    </a:lnTo>
                    <a:lnTo>
                      <a:pt y="11138" x="17639"/>
                    </a:lnTo>
                    <a:lnTo>
                      <a:pt y="11357" x="18035"/>
                    </a:lnTo>
                    <a:lnTo>
                      <a:pt y="11466" x="18234"/>
                    </a:lnTo>
                    <a:lnTo>
                      <a:pt y="11575" x="18432"/>
                    </a:lnTo>
                    <a:lnTo>
                      <a:pt y="11793" x="18729"/>
                    </a:lnTo>
                    <a:lnTo>
                      <a:pt y="11793" x="18927"/>
                    </a:lnTo>
                    <a:lnTo>
                      <a:pt y="12012" x="19225"/>
                    </a:lnTo>
                    <a:lnTo>
                      <a:pt y="12230" x="19522"/>
                    </a:lnTo>
                    <a:lnTo>
                      <a:pt y="12230" x="19720"/>
                    </a:lnTo>
                    <a:lnTo>
                      <a:pt y="12339" x="19720"/>
                    </a:lnTo>
                    <a:lnTo>
                      <a:pt y="12339" x="19819"/>
                    </a:lnTo>
                    <a:lnTo>
                      <a:pt y="12230" x="19918"/>
                    </a:lnTo>
                    <a:lnTo>
                      <a:pt y="12121" x="20215"/>
                    </a:lnTo>
                    <a:lnTo>
                      <a:pt y="12012" x="20711"/>
                    </a:lnTo>
                    <a:lnTo>
                      <a:pt y="11793" x="20909"/>
                    </a:lnTo>
                    <a:lnTo>
                      <a:pt y="11793" x="21107"/>
                    </a:lnTo>
                    <a:lnTo>
                      <a:pt y="11575" x="21305"/>
                    </a:lnTo>
                    <a:lnTo>
                      <a:pt y="11575" x="21603"/>
                    </a:lnTo>
                    <a:lnTo>
                      <a:pt y="11466" x="21900"/>
                    </a:lnTo>
                    <a:lnTo>
                      <a:pt y="11357" x="22296"/>
                    </a:lnTo>
                    <a:lnTo>
                      <a:pt y="11248" x="22594"/>
                    </a:lnTo>
                    <a:lnTo>
                      <a:pt y="11138" x="22990"/>
                    </a:lnTo>
                    <a:lnTo>
                      <a:pt y="11029" x="23287"/>
                    </a:lnTo>
                    <a:lnTo>
                      <a:pt y="10811" x="23585"/>
                    </a:lnTo>
                    <a:lnTo>
                      <a:pt y="10702" x="23981"/>
                    </a:lnTo>
                    <a:lnTo>
                      <a:pt y="10592" x="24377"/>
                    </a:lnTo>
                    <a:lnTo>
                      <a:pt y="10483" x="24675"/>
                    </a:lnTo>
                    <a:lnTo>
                      <a:pt y="10374" x="25071"/>
                    </a:lnTo>
                    <a:lnTo>
                      <a:pt y="10374" x="25566"/>
                    </a:lnTo>
                    <a:lnTo>
                      <a:pt y="10265" x="25963"/>
                    </a:lnTo>
                    <a:lnTo>
                      <a:pt y="10156" x="26359"/>
                    </a:lnTo>
                    <a:lnTo>
                      <a:pt y="10046" x="26656"/>
                    </a:lnTo>
                    <a:lnTo>
                      <a:pt y="9937" x="27152"/>
                    </a:lnTo>
                    <a:lnTo>
                      <a:pt y="9937" x="27548"/>
                    </a:lnTo>
                    <a:lnTo>
                      <a:pt y="9937" x="27945"/>
                    </a:lnTo>
                    <a:lnTo>
                      <a:pt y="9937" x="28341"/>
                    </a:lnTo>
                    <a:lnTo>
                      <a:pt y="9937" x="28737"/>
                    </a:lnTo>
                    <a:lnTo>
                      <a:pt y="9937" x="29134"/>
                    </a:lnTo>
                    <a:lnTo>
                      <a:pt y="9937" x="29530"/>
                    </a:lnTo>
                    <a:lnTo>
                      <a:pt y="9937" x="29827"/>
                    </a:lnTo>
                    <a:lnTo>
                      <a:pt y="10046" x="30224"/>
                    </a:lnTo>
                    <a:lnTo>
                      <a:pt y="10156" x="30620"/>
                    </a:lnTo>
                    <a:lnTo>
                      <a:pt y="10156" x="30917"/>
                    </a:lnTo>
                    <a:lnTo>
                      <a:pt y="10265" x="31314"/>
                    </a:lnTo>
                    <a:lnTo>
                      <a:pt y="10374" x="31611"/>
                    </a:lnTo>
                    <a:lnTo>
                      <a:pt y="10483" x="32007"/>
                    </a:lnTo>
                    <a:lnTo>
                      <a:pt y="10592" x="32305"/>
                    </a:lnTo>
                    <a:lnTo>
                      <a:pt y="10702" x="32701"/>
                    </a:lnTo>
                    <a:lnTo>
                      <a:pt y="10811" x="32899"/>
                    </a:lnTo>
                    <a:lnTo>
                      <a:pt y="11029" x="33196"/>
                    </a:lnTo>
                    <a:lnTo>
                      <a:pt y="11138" x="33494"/>
                    </a:lnTo>
                    <a:lnTo>
                      <a:pt y="11248" x="33791"/>
                    </a:lnTo>
                    <a:lnTo>
                      <a:pt y="11466" x="33989"/>
                    </a:lnTo>
                    <a:lnTo>
                      <a:pt y="11575" x="34386"/>
                    </a:lnTo>
                    <a:lnTo>
                      <a:pt y="11684" x="34584"/>
                    </a:lnTo>
                    <a:lnTo>
                      <a:pt y="11793" x="34881"/>
                    </a:lnTo>
                    <a:lnTo>
                      <a:pt y="12012" x="34980"/>
                    </a:lnTo>
                    <a:lnTo>
                      <a:pt y="12121" x="35178"/>
                    </a:lnTo>
                    <a:lnTo>
                      <a:pt y="12339" x="35575"/>
                    </a:lnTo>
                    <a:lnTo>
                      <a:pt y="12558" x="35872"/>
                    </a:lnTo>
                    <a:lnTo>
                      <a:pt y="12776" x="36070"/>
                    </a:lnTo>
                    <a:lnTo>
                      <a:pt y="12885" x="36268"/>
                    </a:lnTo>
                    <a:lnTo>
                      <a:pt y="12995" x="36367"/>
                    </a:lnTo>
                    <a:lnTo>
                      <a:pt y="13104" x="36367"/>
                    </a:lnTo>
                    <a:lnTo>
                      <a:pt y="12995" x="36367"/>
                    </a:lnTo>
                    <a:lnTo>
                      <a:pt y="12776" x="36466"/>
                    </a:lnTo>
                    <a:lnTo>
                      <a:pt y="12449" x="36566"/>
                    </a:lnTo>
                    <a:lnTo>
                      <a:pt y="12121" x="36764"/>
                    </a:lnTo>
                    <a:lnTo>
                      <a:pt y="11793" x="36962"/>
                    </a:lnTo>
                    <a:lnTo>
                      <a:pt y="11466" x="37358"/>
                    </a:lnTo>
                    <a:lnTo>
                      <a:pt y="11248" x="37556"/>
                    </a:lnTo>
                    <a:lnTo>
                      <a:pt y="11138" x="37854"/>
                    </a:lnTo>
                    <a:lnTo>
                      <a:pt y="11029" x="38151"/>
                    </a:lnTo>
                    <a:lnTo>
                      <a:pt y="11029" x="38547"/>
                    </a:lnTo>
                    <a:lnTo>
                      <a:pt y="10811" x="38845"/>
                    </a:lnTo>
                    <a:lnTo>
                      <a:pt y="10811" x="39340"/>
                    </a:lnTo>
                    <a:lnTo>
                      <a:pt y="10811" x="39439"/>
                    </a:lnTo>
                    <a:lnTo>
                      <a:pt y="10811" x="39737"/>
                    </a:lnTo>
                    <a:lnTo>
                      <a:pt y="10920" x="39935"/>
                    </a:lnTo>
                    <a:lnTo>
                      <a:pt y="11029" x="40232"/>
                    </a:lnTo>
                    <a:lnTo>
                      <a:pt y="11029" x="40430"/>
                    </a:lnTo>
                    <a:lnTo>
                      <a:pt y="11029" x="40628"/>
                    </a:lnTo>
                    <a:lnTo>
                      <a:pt y="11029" x="40926"/>
                    </a:lnTo>
                    <a:lnTo>
                      <a:pt y="11029" x="41124"/>
                    </a:lnTo>
                    <a:lnTo>
                      <a:pt y="11029" x="41322"/>
                    </a:lnTo>
                    <a:lnTo>
                      <a:pt y="11138" x="41619"/>
                    </a:lnTo>
                    <a:lnTo>
                      <a:pt y="11138" x="41817"/>
                    </a:lnTo>
                    <a:lnTo>
                      <a:pt y="11248" x="42115"/>
                    </a:lnTo>
                    <a:lnTo>
                      <a:pt y="11357" x="42511"/>
                    </a:lnTo>
                    <a:lnTo>
                      <a:pt y="11466" x="42907"/>
                    </a:lnTo>
                    <a:lnTo>
                      <a:pt y="11466" x="43205"/>
                    </a:lnTo>
                    <a:lnTo>
                      <a:pt y="11575" x="43601"/>
                    </a:lnTo>
                    <a:lnTo>
                      <a:pt y="11575" x="43799"/>
                    </a:lnTo>
                    <a:lnTo>
                      <a:pt y="11684" x="44097"/>
                    </a:lnTo>
                    <a:lnTo>
                      <a:pt y="11793" x="44196"/>
                    </a:lnTo>
                    <a:lnTo>
                      <a:pt y="11793" x="44196"/>
                    </a:lnTo>
                    <a:lnTo>
                      <a:pt y="11684" x="44196"/>
                    </a:lnTo>
                    <a:lnTo>
                      <a:pt y="11575" x="44196"/>
                    </a:lnTo>
                    <a:lnTo>
                      <a:pt y="11357" x="44196"/>
                    </a:lnTo>
                    <a:lnTo>
                      <a:pt y="11029" x="44196"/>
                    </a:lnTo>
                    <a:lnTo>
                      <a:pt y="10592" x="44196"/>
                    </a:lnTo>
                    <a:lnTo>
                      <a:pt y="10156" x="44394"/>
                    </a:lnTo>
                    <a:lnTo>
                      <a:pt y="9719" x="44394"/>
                    </a:lnTo>
                    <a:lnTo>
                      <a:pt y="9282" x="44493"/>
                    </a:lnTo>
                    <a:lnTo>
                      <a:pt y="8955" x="44493"/>
                    </a:lnTo>
                    <a:lnTo>
                      <a:pt y="8627" x="44592"/>
                    </a:lnTo>
                    <a:lnTo>
                      <a:pt y="8409" x="44592"/>
                    </a:lnTo>
                    <a:lnTo>
                      <a:pt y="8081" x="44691"/>
                    </a:lnTo>
                    <a:lnTo>
                      <a:pt y="7863" x="44691"/>
                    </a:lnTo>
                    <a:lnTo>
                      <a:pt y="7535" x="44790"/>
                    </a:lnTo>
                    <a:lnTo>
                      <a:pt y="7207" x="44889"/>
                    </a:lnTo>
                    <a:lnTo>
                      <a:pt y="6880" x="44988"/>
                    </a:lnTo>
                    <a:lnTo>
                      <a:pt y="6662" x="45087"/>
                    </a:lnTo>
                    <a:lnTo>
                      <a:pt y="6334" x="45087"/>
                    </a:lnTo>
                    <a:lnTo>
                      <a:pt y="6006" x="45187"/>
                    </a:lnTo>
                    <a:lnTo>
                      <a:pt y="5788" x="45385"/>
                    </a:lnTo>
                    <a:lnTo>
                      <a:pt y="5460" x="45484"/>
                    </a:lnTo>
                    <a:lnTo>
                      <a:pt y="5133" x="45583"/>
                    </a:lnTo>
                    <a:lnTo>
                      <a:pt y="4914" x="45781"/>
                    </a:lnTo>
                    <a:lnTo>
                      <a:pt y="4587" x="45979"/>
                    </a:lnTo>
                    <a:lnTo>
                      <a:pt y="4369" x="46078"/>
                    </a:lnTo>
                    <a:lnTo>
                      <a:pt y="4041" x="46277"/>
                    </a:lnTo>
                    <a:lnTo>
                      <a:pt y="3713" x="46475"/>
                    </a:lnTo>
                    <a:lnTo>
                      <a:pt y="3604" x="46673"/>
                    </a:lnTo>
                    <a:lnTo>
                      <a:pt y="3058" x="47069"/>
                    </a:lnTo>
                    <a:lnTo>
                      <a:pt y="2622" x="47466"/>
                    </a:lnTo>
                    <a:lnTo>
                      <a:pt y="2294" x="47862"/>
                    </a:lnTo>
                    <a:lnTo>
                      <a:pt y="1857" x="48357"/>
                    </a:lnTo>
                    <a:lnTo>
                      <a:pt y="1530" x="48754"/>
                    </a:lnTo>
                    <a:lnTo>
                      <a:pt y="1311" x="49249"/>
                    </a:lnTo>
                    <a:lnTo>
                      <a:pt y="874" x="49646"/>
                    </a:lnTo>
                    <a:lnTo>
                      <a:pt y="765" x="49943"/>
                    </a:lnTo>
                    <a:lnTo>
                      <a:pt y="547" x="50339"/>
                    </a:lnTo>
                    <a:lnTo>
                      <a:pt y="329" x="50637"/>
                    </a:lnTo>
                    <a:lnTo>
                      <a:pt y="219" x="50835"/>
                    </a:lnTo>
                    <a:lnTo>
                      <a:pt y="1" x="51033"/>
                    </a:lnTo>
                    <a:lnTo>
                      <a:pt y="1" x="51033"/>
                    </a:lnTo>
                    <a:lnTo>
                      <a:pt y="1" x="51231"/>
                    </a:lnTo>
                    <a:lnTo>
                      <a:pt y="14305" x="50835"/>
                    </a:lnTo>
                    <a:lnTo>
                      <a:pt y="14196" x="50736"/>
                    </a:lnTo>
                    <a:lnTo>
                      <a:pt y="14196" x="50637"/>
                    </a:lnTo>
                    <a:lnTo>
                      <a:pt y="14196" x="50537"/>
                    </a:lnTo>
                    <a:lnTo>
                      <a:pt y="14196" x="50339"/>
                    </a:lnTo>
                    <a:lnTo>
                      <a:pt y="14086" x="50042"/>
                    </a:lnTo>
                    <a:lnTo>
                      <a:pt y="14086" x="49745"/>
                    </a:lnTo>
                    <a:lnTo>
                      <a:pt y="14086" x="49348"/>
                    </a:lnTo>
                    <a:lnTo>
                      <a:pt y="14086" x="48952"/>
                    </a:lnTo>
                    <a:lnTo>
                      <a:pt y="14086" x="48655"/>
                    </a:lnTo>
                    <a:lnTo>
                      <a:pt y="14086" x="48457"/>
                    </a:lnTo>
                    <a:lnTo>
                      <a:pt y="14086" x="48159"/>
                    </a:lnTo>
                    <a:lnTo>
                      <a:pt y="14086" x="47961"/>
                    </a:lnTo>
                    <a:lnTo>
                      <a:pt y="14086" x="47664"/>
                    </a:lnTo>
                    <a:lnTo>
                      <a:pt y="14086" x="47466"/>
                    </a:lnTo>
                    <a:lnTo>
                      <a:pt y="14086" x="47168"/>
                    </a:lnTo>
                    <a:lnTo>
                      <a:pt y="14086" x="46772"/>
                    </a:lnTo>
                    <a:lnTo>
                      <a:pt y="14086" x="46475"/>
                    </a:lnTo>
                    <a:lnTo>
                      <a:pt y="14086" x="46177"/>
                    </a:lnTo>
                    <a:lnTo>
                      <a:pt y="14086" x="45880"/>
                    </a:lnTo>
                    <a:lnTo>
                      <a:pt y="14086" x="45583"/>
                    </a:lnTo>
                    <a:lnTo>
                      <a:pt y="14086" x="45187"/>
                    </a:lnTo>
                    <a:lnTo>
                      <a:pt y="14086" x="44790"/>
                    </a:lnTo>
                    <a:lnTo>
                      <a:pt y="14086" x="44493"/>
                    </a:lnTo>
                    <a:lnTo>
                      <a:pt y="14086" x="44097"/>
                    </a:lnTo>
                    <a:lnTo>
                      <a:pt y="13977" x="43700"/>
                    </a:lnTo>
                    <a:lnTo>
                      <a:pt y="13977" x="43205"/>
                    </a:lnTo>
                    <a:lnTo>
                      <a:pt y="13977" x="42907"/>
                    </a:lnTo>
                    <a:lnTo>
                      <a:pt y="13977" x="42511"/>
                    </a:lnTo>
                    <a:lnTo>
                      <a:pt y="13977" x="42115"/>
                    </a:lnTo>
                    <a:lnTo>
                      <a:pt y="13977" x="41718"/>
                    </a:lnTo>
                    <a:lnTo>
                      <a:pt y="13977" x="41322"/>
                    </a:lnTo>
                    <a:lnTo>
                      <a:pt y="13977" x="40926"/>
                    </a:lnTo>
                    <a:lnTo>
                      <a:pt y="13868" x="40430"/>
                    </a:lnTo>
                    <a:lnTo>
                      <a:pt y="13868" x="39935"/>
                    </a:lnTo>
                    <a:lnTo>
                      <a:pt y="13868" x="39439"/>
                    </a:lnTo>
                    <a:lnTo>
                      <a:pt y="13868" x="39142"/>
                    </a:lnTo>
                    <a:lnTo>
                      <a:pt y="13868" x="38646"/>
                    </a:lnTo>
                    <a:lnTo>
                      <a:pt y="13868" x="38250"/>
                    </a:lnTo>
                    <a:lnTo>
                      <a:pt y="13868" x="37755"/>
                    </a:lnTo>
                    <a:lnTo>
                      <a:pt y="13868" x="37358"/>
                    </a:lnTo>
                    <a:lnTo>
                      <a:pt y="13868" x="36863"/>
                    </a:lnTo>
                    <a:lnTo>
                      <a:pt y="13868" x="36367"/>
                    </a:lnTo>
                    <a:lnTo>
                      <a:pt y="13868" x="35872"/>
                    </a:lnTo>
                    <a:lnTo>
                      <a:pt y="13868" x="35476"/>
                    </a:lnTo>
                    <a:lnTo>
                      <a:pt y="13868" x="34980"/>
                    </a:lnTo>
                    <a:lnTo>
                      <a:pt y="13868" x="34485"/>
                    </a:lnTo>
                    <a:lnTo>
                      <a:pt y="13868" x="33989"/>
                    </a:lnTo>
                    <a:lnTo>
                      <a:pt y="13868" x="33593"/>
                    </a:lnTo>
                    <a:lnTo>
                      <a:pt y="13759" x="33097"/>
                    </a:lnTo>
                    <a:lnTo>
                      <a:pt y="13759" x="32701"/>
                    </a:lnTo>
                    <a:lnTo>
                      <a:pt y="13759" x="32106"/>
                    </a:lnTo>
                    <a:lnTo>
                      <a:pt y="13759" x="31710"/>
                    </a:lnTo>
                    <a:lnTo>
                      <a:pt y="13759" x="31215"/>
                    </a:lnTo>
                    <a:lnTo>
                      <a:pt y="13759" x="30818"/>
                    </a:lnTo>
                    <a:lnTo>
                      <a:pt y="13759" x="30323"/>
                    </a:lnTo>
                    <a:lnTo>
                      <a:pt y="13759" x="29827"/>
                    </a:lnTo>
                    <a:lnTo>
                      <a:pt y="13759" x="29332"/>
                    </a:lnTo>
                    <a:lnTo>
                      <a:pt y="13759" x="28836"/>
                    </a:lnTo>
                    <a:lnTo>
                      <a:pt y="13759" x="28440"/>
                    </a:lnTo>
                    <a:lnTo>
                      <a:pt y="13759" x="27945"/>
                    </a:lnTo>
                    <a:lnTo>
                      <a:pt y="13650" x="27449"/>
                    </a:lnTo>
                    <a:lnTo>
                      <a:pt y="13650" x="27053"/>
                    </a:lnTo>
                    <a:lnTo>
                      <a:pt y="13650" x="26557"/>
                    </a:lnTo>
                    <a:lnTo>
                      <a:pt y="13650" x="26161"/>
                    </a:lnTo>
                    <a:lnTo>
                      <a:pt y="13650" x="25665"/>
                    </a:lnTo>
                    <a:lnTo>
                      <a:pt y="13650" x="25170"/>
                    </a:lnTo>
                    <a:lnTo>
                      <a:pt y="13650" x="24675"/>
                    </a:lnTo>
                    <a:lnTo>
                      <a:pt y="13650" x="24278"/>
                    </a:lnTo>
                    <a:lnTo>
                      <a:pt y="13650" x="23783"/>
                    </a:lnTo>
                    <a:lnTo>
                      <a:pt y="13650" x="23386"/>
                    </a:lnTo>
                    <a:lnTo>
                      <a:pt y="13650" x="22990"/>
                    </a:lnTo>
                    <a:lnTo>
                      <a:pt y="13650" x="22594"/>
                    </a:lnTo>
                    <a:lnTo>
                      <a:pt y="13650" x="22098"/>
                    </a:lnTo>
                    <a:lnTo>
                      <a:pt y="13650" x="21702"/>
                    </a:lnTo>
                    <a:lnTo>
                      <a:pt y="13650" x="21206"/>
                    </a:lnTo>
                    <a:lnTo>
                      <a:pt y="13650" x="20909"/>
                    </a:lnTo>
                    <a:lnTo>
                      <a:pt y="13541" x="20414"/>
                    </a:lnTo>
                    <a:lnTo>
                      <a:pt y="13541" x="20017"/>
                    </a:lnTo>
                    <a:lnTo>
                      <a:pt y="13541" x="19621"/>
                    </a:lnTo>
                    <a:lnTo>
                      <a:pt y="13541" x="19225"/>
                    </a:lnTo>
                    <a:lnTo>
                      <a:pt y="13541" x="18927"/>
                    </a:lnTo>
                    <a:lnTo>
                      <a:pt y="13541" x="18531"/>
                    </a:lnTo>
                    <a:lnTo>
                      <a:pt y="13541" x="18135"/>
                    </a:lnTo>
                    <a:lnTo>
                      <a:pt y="13541" x="17738"/>
                    </a:lnTo>
                    <a:lnTo>
                      <a:pt y="13541" x="17441"/>
                    </a:lnTo>
                    <a:lnTo>
                      <a:pt y="13541" x="17045"/>
                    </a:lnTo>
                    <a:lnTo>
                      <a:pt y="13541" x="16747"/>
                    </a:lnTo>
                    <a:lnTo>
                      <a:pt y="13541" x="16450"/>
                    </a:lnTo>
                    <a:lnTo>
                      <a:pt y="13541" x="16054"/>
                    </a:lnTo>
                    <a:lnTo>
                      <a:pt y="13541" x="15657"/>
                    </a:lnTo>
                    <a:lnTo>
                      <a:pt y="13541" x="15360"/>
                    </a:lnTo>
                    <a:lnTo>
                      <a:pt y="13541" x="15162"/>
                    </a:lnTo>
                    <a:lnTo>
                      <a:pt y="13541" x="14765"/>
                    </a:lnTo>
                    <a:lnTo>
                      <a:pt y="13541" x="14468"/>
                    </a:lnTo>
                    <a:lnTo>
                      <a:pt y="13541" x="14270"/>
                    </a:lnTo>
                    <a:lnTo>
                      <a:pt y="13541" x="13973"/>
                    </a:lnTo>
                    <a:lnTo>
                      <a:pt y="13431" x="13774"/>
                    </a:lnTo>
                    <a:lnTo>
                      <a:pt y="13431" x="13477"/>
                    </a:lnTo>
                    <a:lnTo>
                      <a:pt y="13431" x="13180"/>
                    </a:lnTo>
                    <a:lnTo>
                      <a:pt y="13431" x="12982"/>
                    </a:lnTo>
                    <a:lnTo>
                      <a:pt y="13431" x="12784"/>
                    </a:lnTo>
                    <a:lnTo>
                      <a:pt y="13431" x="12585"/>
                    </a:lnTo>
                    <a:lnTo>
                      <a:pt y="13431" x="12387"/>
                    </a:lnTo>
                    <a:lnTo>
                      <a:pt y="13431" x="12189"/>
                    </a:lnTo>
                    <a:lnTo>
                      <a:pt y="13431" x="11793"/>
                    </a:lnTo>
                    <a:lnTo>
                      <a:pt y="13431" x="11495"/>
                    </a:lnTo>
                    <a:lnTo>
                      <a:pt y="13431" x="11198"/>
                    </a:lnTo>
                    <a:lnTo>
                      <a:pt y="13431" x="11000"/>
                    </a:lnTo>
                    <a:lnTo>
                      <a:pt y="13431" x="10703"/>
                    </a:lnTo>
                    <a:lnTo>
                      <a:pt y="13431" x="10604"/>
                    </a:lnTo>
                    <a:lnTo>
                      <a:pt y="11357" x="1"/>
                    </a:lnTo>
                    <a:lnTo>
                      <a:pt y="8409" x="199"/>
                    </a:lnTo>
                    <a:lnTo>
                      <a:pt y="8409" x="19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2" name="Shape 382"/>
              <p:cNvSpPr/>
              <p:nvPr/>
            </p:nvSpPr>
            <p:spPr>
              <a:xfrm>
                <a:off y="2011825" x="0"/>
                <a:ext cy="687925" cx="805125"/>
              </a:xfrm>
              <a:custGeom>
                <a:pathLst>
                  <a:path w="32205" extrusionOk="0" h="27517">
                    <a:moveTo>
                      <a:pt y="655" x="2477"/>
                    </a:moveTo>
                    <a:lnTo>
                      <a:pt y="655" x="2576"/>
                    </a:lnTo>
                    <a:lnTo>
                      <a:pt y="546" x="2775"/>
                    </a:lnTo>
                    <a:lnTo>
                      <a:pt y="546" x="2874"/>
                    </a:lnTo>
                    <a:lnTo>
                      <a:pt y="546" x="3072"/>
                    </a:lnTo>
                    <a:lnTo>
                      <a:pt y="437" x="3369"/>
                    </a:lnTo>
                    <a:lnTo>
                      <a:pt y="437" x="3666"/>
                    </a:lnTo>
                    <a:lnTo>
                      <a:pt y="328" x="3865"/>
                    </a:lnTo>
                    <a:lnTo>
                      <a:pt y="328" x="4162"/>
                    </a:lnTo>
                    <a:lnTo>
                      <a:pt y="109" x="4657"/>
                    </a:lnTo>
                    <a:lnTo>
                      <a:pt y="109" x="4955"/>
                    </a:lnTo>
                    <a:lnTo>
                      <a:pt y="109" x="5351"/>
                    </a:lnTo>
                    <a:lnTo>
                      <a:pt y="0" x="5747"/>
                    </a:lnTo>
                    <a:lnTo>
                      <a:pt y="0" x="6144"/>
                    </a:lnTo>
                    <a:lnTo>
                      <a:pt y="0" x="6639"/>
                    </a:lnTo>
                    <a:lnTo>
                      <a:pt y="0" x="7036"/>
                    </a:lnTo>
                    <a:lnTo>
                      <a:pt y="0" x="7432"/>
                    </a:lnTo>
                    <a:lnTo>
                      <a:pt y="0" x="7729"/>
                    </a:lnTo>
                    <a:lnTo>
                      <a:pt y="0" x="7828"/>
                    </a:lnTo>
                    <a:lnTo>
                      <a:pt y="0" x="8126"/>
                    </a:lnTo>
                    <a:lnTo>
                      <a:pt y="0" x="8324"/>
                    </a:lnTo>
                    <a:lnTo>
                      <a:pt y="0" x="8522"/>
                    </a:lnTo>
                    <a:lnTo>
                      <a:pt y="0" x="8819"/>
                    </a:lnTo>
                    <a:lnTo>
                      <a:pt y="109" x="9017"/>
                    </a:lnTo>
                    <a:lnTo>
                      <a:pt y="109" x="9315"/>
                    </a:lnTo>
                    <a:lnTo>
                      <a:pt y="109" x="9513"/>
                    </a:lnTo>
                    <a:lnTo>
                      <a:pt y="328" x="9711"/>
                    </a:lnTo>
                    <a:lnTo>
                      <a:pt y="328" x="10008"/>
                    </a:lnTo>
                    <a:lnTo>
                      <a:pt y="437" x="10206"/>
                    </a:lnTo>
                    <a:lnTo>
                      <a:pt y="546" x="10603"/>
                    </a:lnTo>
                    <a:lnTo>
                      <a:pt y="655" x="11098"/>
                    </a:lnTo>
                    <a:lnTo>
                      <a:pt y="764" x="11296"/>
                    </a:lnTo>
                    <a:lnTo>
                      <a:pt y="874" x="11495"/>
                    </a:lnTo>
                    <a:lnTo>
                      <a:pt y="983" x="11693"/>
                    </a:lnTo>
                    <a:lnTo>
                      <a:pt y="1092" x="11990"/>
                    </a:lnTo>
                    <a:lnTo>
                      <a:pt y="1420" x="12287"/>
                    </a:lnTo>
                    <a:lnTo>
                      <a:pt y="1747" x="12684"/>
                    </a:lnTo>
                    <a:lnTo>
                      <a:pt y="1966" x="13080"/>
                    </a:lnTo>
                    <a:lnTo>
                      <a:pt y="2402" x="13476"/>
                    </a:lnTo>
                    <a:lnTo>
                      <a:pt y="2730" x="13675"/>
                    </a:lnTo>
                    <a:lnTo>
                      <a:pt y="3167" x="14071"/>
                    </a:lnTo>
                    <a:lnTo>
                      <a:pt y="3385" x="14170"/>
                    </a:lnTo>
                    <a:lnTo>
                      <a:pt y="3603" x="14269"/>
                    </a:lnTo>
                    <a:lnTo>
                      <a:pt y="3822" x="14467"/>
                    </a:lnTo>
                    <a:lnTo>
                      <a:pt y="4149" x="14566"/>
                    </a:lnTo>
                    <a:lnTo>
                      <a:pt y="4368" x="14666"/>
                    </a:lnTo>
                    <a:lnTo>
                      <a:pt y="4586" x="14765"/>
                    </a:lnTo>
                    <a:lnTo>
                      <a:pt y="4914" x="14864"/>
                    </a:lnTo>
                    <a:lnTo>
                      <a:pt y="5132" x="14963"/>
                    </a:lnTo>
                    <a:lnTo>
                      <a:pt y="5460" x="15161"/>
                    </a:lnTo>
                    <a:lnTo>
                      <a:pt y="5787" x="15260"/>
                    </a:lnTo>
                    <a:lnTo>
                      <a:pt y="6006" x="15359"/>
                    </a:lnTo>
                    <a:lnTo>
                      <a:pt y="6333" x="15458"/>
                    </a:lnTo>
                    <a:lnTo>
                      <a:pt y="6661" x="15458"/>
                    </a:lnTo>
                    <a:lnTo>
                      <a:pt y="6879" x="15557"/>
                    </a:lnTo>
                    <a:lnTo>
                      <a:pt y="7207" x="15656"/>
                    </a:lnTo>
                    <a:lnTo>
                      <a:pt y="7534" x="15656"/>
                    </a:lnTo>
                    <a:lnTo>
                      <a:pt y="7753" x="15756"/>
                    </a:lnTo>
                    <a:lnTo>
                      <a:pt y="8189" x="15855"/>
                    </a:lnTo>
                    <a:lnTo>
                      <a:pt y="8408" x="15855"/>
                    </a:lnTo>
                    <a:lnTo>
                      <a:pt y="8735" x="15954"/>
                    </a:lnTo>
                    <a:lnTo>
                      <a:pt y="9063" x="16053"/>
                    </a:lnTo>
                    <a:lnTo>
                      <a:pt y="9281" x="16053"/>
                    </a:lnTo>
                    <a:lnTo>
                      <a:pt y="9718" x="16053"/>
                    </a:lnTo>
                    <a:lnTo>
                      <a:pt y="9936" x="16152"/>
                    </a:lnTo>
                    <a:lnTo>
                      <a:pt y="10264" x="16152"/>
                    </a:lnTo>
                    <a:lnTo>
                      <a:pt y="10482" x="16251"/>
                    </a:lnTo>
                    <a:lnTo>
                      <a:pt y="10810" x="16251"/>
                    </a:lnTo>
                    <a:lnTo>
                      <a:pt y="11138" x="16350"/>
                    </a:lnTo>
                    <a:lnTo>
                      <a:pt y="11356" x="16350"/>
                    </a:lnTo>
                    <a:lnTo>
                      <a:pt y="11684" x="16350"/>
                    </a:lnTo>
                    <a:lnTo>
                      <a:pt y="12011" x="16350"/>
                    </a:lnTo>
                    <a:lnTo>
                      <a:pt y="12339" x="16350"/>
                    </a:lnTo>
                    <a:lnTo>
                      <a:pt y="12666" x="16350"/>
                    </a:lnTo>
                    <a:lnTo>
                      <a:pt y="12885" x="16449"/>
                    </a:lnTo>
                    <a:lnTo>
                      <a:pt y="13103" x="16449"/>
                    </a:lnTo>
                    <a:lnTo>
                      <a:pt y="13431" x="16449"/>
                    </a:lnTo>
                    <a:lnTo>
                      <a:pt y="13758" x="16449"/>
                    </a:lnTo>
                    <a:lnTo>
                      <a:pt y="14413" x="16548"/>
                    </a:lnTo>
                    <a:lnTo>
                      <a:pt y="14741" x="16548"/>
                    </a:lnTo>
                    <a:lnTo>
                      <a:pt y="15287" x="16548"/>
                    </a:lnTo>
                    <a:lnTo>
                      <a:pt y="15505" x="16548"/>
                    </a:lnTo>
                    <a:lnTo>
                      <a:pt y="15833" x="16548"/>
                    </a:lnTo>
                    <a:lnTo>
                      <a:pt y="16160" x="16548"/>
                    </a:lnTo>
                    <a:lnTo>
                      <a:pt y="16488" x="16548"/>
                    </a:lnTo>
                    <a:lnTo>
                      <a:pt y="16815" x="16548"/>
                    </a:lnTo>
                    <a:lnTo>
                      <a:pt y="16925" x="16548"/>
                    </a:lnTo>
                    <a:lnTo>
                      <a:pt y="17034" x="16647"/>
                    </a:lnTo>
                    <a:lnTo>
                      <a:pt y="17252" x="16945"/>
                    </a:lnTo>
                    <a:lnTo>
                      <a:pt y="17361" x="17143"/>
                    </a:lnTo>
                    <a:lnTo>
                      <a:pt y="17689" x="17440"/>
                    </a:lnTo>
                    <a:lnTo>
                      <a:pt y="17907" x="17638"/>
                    </a:lnTo>
                    <a:lnTo>
                      <a:pt y="18126" x="18035"/>
                    </a:lnTo>
                    <a:lnTo>
                      <a:pt y="18453" x="18233"/>
                    </a:lnTo>
                    <a:lnTo>
                      <a:pt y="18672" x="18629"/>
                    </a:lnTo>
                    <a:lnTo>
                      <a:pt y="18999" x="19026"/>
                    </a:lnTo>
                    <a:lnTo>
                      <a:pt y="19327" x="19422"/>
                    </a:lnTo>
                    <a:lnTo>
                      <a:pt y="19654" x="19719"/>
                    </a:lnTo>
                    <a:lnTo>
                      <a:pt y="19982" x="20017"/>
                    </a:lnTo>
                    <a:lnTo>
                      <a:pt y="20419" x="20413"/>
                    </a:lnTo>
                    <a:lnTo>
                      <a:pt y="20746" x="20710"/>
                    </a:lnTo>
                    <a:lnTo>
                      <a:pt y="21074" x="21007"/>
                    </a:lnTo>
                    <a:lnTo>
                      <a:pt y="21401" x="21305"/>
                    </a:lnTo>
                    <a:lnTo>
                      <a:pt y="21729" x="21503"/>
                    </a:lnTo>
                    <a:lnTo>
                      <a:pt y="22057" x="21800"/>
                    </a:lnTo>
                    <a:lnTo>
                      <a:pt y="22493" x="21998"/>
                    </a:lnTo>
                    <a:lnTo>
                      <a:pt y="22821" x="22197"/>
                    </a:lnTo>
                    <a:lnTo>
                      <a:pt y="23148" x="22296"/>
                    </a:lnTo>
                    <a:lnTo>
                      <a:pt y="23367" x="22494"/>
                    </a:lnTo>
                    <a:lnTo>
                      <a:pt y="23585" x="22692"/>
                    </a:lnTo>
                    <a:lnTo>
                      <a:pt y="23913" x="22791"/>
                    </a:lnTo>
                    <a:lnTo>
                      <a:pt y="24131" x="22890"/>
                    </a:lnTo>
                    <a:lnTo>
                      <a:pt y="24240" x="22989"/>
                    </a:lnTo>
                    <a:lnTo>
                      <a:pt y="24459" x="22989"/>
                    </a:lnTo>
                    <a:lnTo>
                      <a:pt y="24677" x="23088"/>
                    </a:lnTo>
                    <a:lnTo>
                      <a:pt y="27079" x="32205"/>
                    </a:lnTo>
                    <a:lnTo>
                      <a:pt y="27079" x="32007"/>
                    </a:lnTo>
                    <a:lnTo>
                      <a:pt y="27079" x="31808"/>
                    </a:lnTo>
                    <a:lnTo>
                      <a:pt y="27079" x="31610"/>
                    </a:lnTo>
                    <a:lnTo>
                      <a:pt y="27079" x="31313"/>
                    </a:lnTo>
                    <a:lnTo>
                      <a:pt y="27079" x="31115"/>
                    </a:lnTo>
                    <a:lnTo>
                      <a:pt y="27079" x="30818"/>
                    </a:lnTo>
                    <a:lnTo>
                      <a:pt y="27079" x="30520"/>
                    </a:lnTo>
                    <a:lnTo>
                      <a:pt y="27079" x="30124"/>
                    </a:lnTo>
                    <a:lnTo>
                      <a:pt y="27079" x="29827"/>
                    </a:lnTo>
                    <a:lnTo>
                      <a:pt y="27079" x="29430"/>
                    </a:lnTo>
                    <a:lnTo>
                      <a:pt y="27079" x="29133"/>
                    </a:lnTo>
                    <a:lnTo>
                      <a:pt y="27079" x="28935"/>
                    </a:lnTo>
                    <a:lnTo>
                      <a:pt y="27079" x="28737"/>
                    </a:lnTo>
                    <a:lnTo>
                      <a:pt y="27079" x="28538"/>
                    </a:lnTo>
                    <a:lnTo>
                      <a:pt y="27079" x="28241"/>
                    </a:lnTo>
                    <a:lnTo>
                      <a:pt y="27079" x="27944"/>
                    </a:lnTo>
                    <a:lnTo>
                      <a:pt y="27079" x="27746"/>
                    </a:lnTo>
                    <a:lnTo>
                      <a:pt y="27189" x="27448"/>
                    </a:lnTo>
                    <a:lnTo>
                      <a:pt y="27189" x="27250"/>
                    </a:lnTo>
                    <a:lnTo>
                      <a:pt y="27189" x="26953"/>
                    </a:lnTo>
                    <a:lnTo>
                      <a:pt y="27189" x="26656"/>
                    </a:lnTo>
                    <a:lnTo>
                      <a:pt y="27189" x="26457"/>
                    </a:lnTo>
                    <a:lnTo>
                      <a:pt y="27189" x="26061"/>
                    </a:lnTo>
                    <a:lnTo>
                      <a:pt y="27189" x="25764"/>
                    </a:lnTo>
                    <a:lnTo>
                      <a:pt y="27189" x="25566"/>
                    </a:lnTo>
                    <a:lnTo>
                      <a:pt y="27189" x="25169"/>
                    </a:lnTo>
                    <a:lnTo>
                      <a:pt y="27189" x="24872"/>
                    </a:lnTo>
                    <a:lnTo>
                      <a:pt y="27189" x="24674"/>
                    </a:lnTo>
                    <a:lnTo>
                      <a:pt y="27189" x="24277"/>
                    </a:lnTo>
                    <a:lnTo>
                      <a:pt y="27298" x="23980"/>
                    </a:lnTo>
                    <a:lnTo>
                      <a:pt y="27298" x="23683"/>
                    </a:lnTo>
                    <a:lnTo>
                      <a:pt y="27298" x="23386"/>
                    </a:lnTo>
                    <a:lnTo>
                      <a:pt y="27298" x="22989"/>
                    </a:lnTo>
                    <a:lnTo>
                      <a:pt y="27298" x="22692"/>
                    </a:lnTo>
                    <a:lnTo>
                      <a:pt y="27298" x="22296"/>
                    </a:lnTo>
                    <a:lnTo>
                      <a:pt y="27298" x="21998"/>
                    </a:lnTo>
                    <a:lnTo>
                      <a:pt y="27298" x="21701"/>
                    </a:lnTo>
                    <a:lnTo>
                      <a:pt y="27298" x="21404"/>
                    </a:lnTo>
                    <a:lnTo>
                      <a:pt y="27298" x="21007"/>
                    </a:lnTo>
                    <a:lnTo>
                      <a:pt y="27298" x="20710"/>
                    </a:lnTo>
                    <a:lnTo>
                      <a:pt y="27298" x="20413"/>
                    </a:lnTo>
                    <a:lnTo>
                      <a:pt y="27298" x="20017"/>
                    </a:lnTo>
                    <a:lnTo>
                      <a:pt y="27298" x="19719"/>
                    </a:lnTo>
                    <a:lnTo>
                      <a:pt y="27298" x="19422"/>
                    </a:lnTo>
                    <a:lnTo>
                      <a:pt y="27298" x="19026"/>
                    </a:lnTo>
                    <a:lnTo>
                      <a:pt y="27407" x="18629"/>
                    </a:lnTo>
                    <a:lnTo>
                      <a:pt y="27407" x="18233"/>
                    </a:lnTo>
                    <a:lnTo>
                      <a:pt y="27407" x="17936"/>
                    </a:lnTo>
                    <a:lnTo>
                      <a:pt y="27407" x="17539"/>
                    </a:lnTo>
                    <a:lnTo>
                      <a:pt y="27516" x="17242"/>
                    </a:lnTo>
                    <a:lnTo>
                      <a:pt y="27516" x="16945"/>
                    </a:lnTo>
                    <a:lnTo>
                      <a:pt y="27516" x="16548"/>
                    </a:lnTo>
                    <a:lnTo>
                      <a:pt y="27516" x="16251"/>
                    </a:lnTo>
                    <a:lnTo>
                      <a:pt y="27516" x="15855"/>
                    </a:lnTo>
                    <a:lnTo>
                      <a:pt y="27516" x="15557"/>
                    </a:lnTo>
                    <a:lnTo>
                      <a:pt y="27516" x="15161"/>
                    </a:lnTo>
                    <a:lnTo>
                      <a:pt y="27516" x="14765"/>
                    </a:lnTo>
                    <a:lnTo>
                      <a:pt y="27516" x="14467"/>
                    </a:lnTo>
                    <a:lnTo>
                      <a:pt y="27516" x="14170"/>
                    </a:lnTo>
                    <a:lnTo>
                      <a:pt y="27516" x="13675"/>
                    </a:lnTo>
                    <a:lnTo>
                      <a:pt y="27516" x="13377"/>
                    </a:lnTo>
                    <a:lnTo>
                      <a:pt y="27516" x="12981"/>
                    </a:lnTo>
                    <a:lnTo>
                      <a:pt y="27516" x="12684"/>
                    </a:lnTo>
                    <a:lnTo>
                      <a:pt y="27516" x="12287"/>
                    </a:lnTo>
                    <a:lnTo>
                      <a:pt y="27516" x="11990"/>
                    </a:lnTo>
                    <a:lnTo>
                      <a:pt y="27516" x="11792"/>
                    </a:lnTo>
                    <a:lnTo>
                      <a:pt y="27516" x="11396"/>
                    </a:lnTo>
                    <a:lnTo>
                      <a:pt y="27516" x="11098"/>
                    </a:lnTo>
                    <a:lnTo>
                      <a:pt y="27516" x="10801"/>
                    </a:lnTo>
                    <a:lnTo>
                      <a:pt y="27516" x="10405"/>
                    </a:lnTo>
                    <a:lnTo>
                      <a:pt y="27516" x="10107"/>
                    </a:lnTo>
                    <a:lnTo>
                      <a:pt y="27516" x="9810"/>
                    </a:lnTo>
                    <a:lnTo>
                      <a:pt y="27516" x="9513"/>
                    </a:lnTo>
                    <a:lnTo>
                      <a:pt y="27516" x="9116"/>
                    </a:lnTo>
                    <a:lnTo>
                      <a:pt y="27516" x="8819"/>
                    </a:lnTo>
                    <a:lnTo>
                      <a:pt y="27516" x="8522"/>
                    </a:lnTo>
                    <a:lnTo>
                      <a:pt y="27516" x="8225"/>
                    </a:lnTo>
                    <a:lnTo>
                      <a:pt y="27516" x="7927"/>
                    </a:lnTo>
                    <a:lnTo>
                      <a:pt y="27516" x="7729"/>
                    </a:lnTo>
                    <a:lnTo>
                      <a:pt y="27516" x="7333"/>
                    </a:lnTo>
                    <a:lnTo>
                      <a:pt y="27516" x="7135"/>
                    </a:lnTo>
                    <a:lnTo>
                      <a:pt y="27516" x="6837"/>
                    </a:lnTo>
                    <a:lnTo>
                      <a:pt y="27516" x="6639"/>
                    </a:lnTo>
                    <a:lnTo>
                      <a:pt y="27516" x="6342"/>
                    </a:lnTo>
                    <a:lnTo>
                      <a:pt y="27516" x="6045"/>
                    </a:lnTo>
                    <a:lnTo>
                      <a:pt y="27516" x="5846"/>
                    </a:lnTo>
                    <a:lnTo>
                      <a:pt y="27516" x="5648"/>
                    </a:lnTo>
                    <a:lnTo>
                      <a:pt y="27516" x="5351"/>
                    </a:lnTo>
                    <a:lnTo>
                      <a:pt y="27516" x="5153"/>
                    </a:lnTo>
                    <a:lnTo>
                      <a:pt y="27516" x="4955"/>
                    </a:lnTo>
                    <a:lnTo>
                      <a:pt y="27516" x="4459"/>
                    </a:lnTo>
                    <a:lnTo>
                      <a:pt y="27516" x="4162"/>
                    </a:lnTo>
                    <a:lnTo>
                      <a:pt y="27516" x="3666"/>
                    </a:lnTo>
                    <a:lnTo>
                      <a:pt y="27516" x="3468"/>
                    </a:lnTo>
                    <a:lnTo>
                      <a:pt y="27516" x="3072"/>
                    </a:lnTo>
                    <a:lnTo>
                      <a:pt y="27516" x="2874"/>
                    </a:lnTo>
                    <a:lnTo>
                      <a:pt y="27516" x="2576"/>
                    </a:lnTo>
                    <a:lnTo>
                      <a:pt y="27516" x="2477"/>
                    </a:lnTo>
                    <a:lnTo>
                      <a:pt y="27516" x="2180"/>
                    </a:lnTo>
                    <a:lnTo>
                      <a:pt y="27516" x="2180"/>
                    </a:lnTo>
                    <a:lnTo>
                      <a:pt y="24786" x="17242"/>
                    </a:lnTo>
                    <a:lnTo>
                      <a:pt y="24677" x="17242"/>
                    </a:lnTo>
                    <a:lnTo>
                      <a:pt y="24568" x="17242"/>
                    </a:lnTo>
                    <a:lnTo>
                      <a:pt y="24350" x="17242"/>
                    </a:lnTo>
                    <a:lnTo>
                      <a:pt y="24131" x="17143"/>
                    </a:lnTo>
                    <a:lnTo>
                      <a:pt y="23694" x="17044"/>
                    </a:lnTo>
                    <a:lnTo>
                      <a:pt y="23367" x="17044"/>
                    </a:lnTo>
                    <a:lnTo>
                      <a:pt y="22821" x="16846"/>
                    </a:lnTo>
                    <a:lnTo>
                      <a:pt y="22493" x="16846"/>
                    </a:lnTo>
                    <a:lnTo>
                      <a:pt y="22166" x="16746"/>
                    </a:lnTo>
                    <a:lnTo>
                      <a:pt y="21947" x="16647"/>
                    </a:lnTo>
                    <a:lnTo>
                      <a:pt y="21729" x="16548"/>
                    </a:lnTo>
                    <a:lnTo>
                      <a:pt y="21401" x="16449"/>
                    </a:lnTo>
                    <a:lnTo>
                      <a:pt y="20965" x="16251"/>
                    </a:lnTo>
                    <a:lnTo>
                      <a:pt y="20528" x="16152"/>
                    </a:lnTo>
                    <a:lnTo>
                      <a:pt y="20091" x="15855"/>
                    </a:lnTo>
                    <a:lnTo>
                      <a:pt y="19654" x="15656"/>
                    </a:lnTo>
                    <a:lnTo>
                      <a:pt y="19327" x="15359"/>
                    </a:lnTo>
                    <a:lnTo>
                      <a:pt y="19108" x="15062"/>
                    </a:lnTo>
                    <a:lnTo>
                      <a:pt y="18890" x="14666"/>
                    </a:lnTo>
                    <a:lnTo>
                      <a:pt y="18672" x="14269"/>
                    </a:lnTo>
                    <a:lnTo>
                      <a:pt y="18562" x="13873"/>
                    </a:lnTo>
                    <a:lnTo>
                      <a:pt y="18562" x="13476"/>
                    </a:lnTo>
                    <a:lnTo>
                      <a:pt y="18453" x="13179"/>
                    </a:lnTo>
                    <a:lnTo>
                      <a:pt y="18453" x="12684"/>
                    </a:lnTo>
                    <a:lnTo>
                      <a:pt y="18562" x="12287"/>
                    </a:lnTo>
                    <a:lnTo>
                      <a:pt y="18672" x="11990"/>
                    </a:lnTo>
                    <a:lnTo>
                      <a:pt y="18672" x="11594"/>
                    </a:lnTo>
                    <a:lnTo>
                      <a:pt y="18781" x="11296"/>
                    </a:lnTo>
                    <a:lnTo>
                      <a:pt y="18890" x="10999"/>
                    </a:lnTo>
                    <a:lnTo>
                      <a:pt y="18999" x="10801"/>
                    </a:lnTo>
                    <a:lnTo>
                      <a:pt y="19218" x="10405"/>
                    </a:lnTo>
                    <a:lnTo>
                      <a:pt y="19218" x="10306"/>
                    </a:lnTo>
                    <a:lnTo>
                      <a:pt y="19108" x="10306"/>
                    </a:lnTo>
                    <a:lnTo>
                      <a:pt y="18890" x="10405"/>
                    </a:lnTo>
                    <a:lnTo>
                      <a:pt y="18672" x="10405"/>
                    </a:lnTo>
                    <a:lnTo>
                      <a:pt y="18453" x="10405"/>
                    </a:lnTo>
                    <a:lnTo>
                      <a:pt y="18235" x="10405"/>
                    </a:lnTo>
                    <a:lnTo>
                      <a:pt y="17907" x="10504"/>
                    </a:lnTo>
                    <a:lnTo>
                      <a:pt y="17580" x="10504"/>
                    </a:lnTo>
                    <a:lnTo>
                      <a:pt y="17252" x="10603"/>
                    </a:lnTo>
                    <a:lnTo>
                      <a:pt y="16815" x="10603"/>
                    </a:lnTo>
                    <a:lnTo>
                      <a:pt y="16488" x="10603"/>
                    </a:lnTo>
                    <a:lnTo>
                      <a:pt y="16051" x="10603"/>
                    </a:lnTo>
                    <a:lnTo>
                      <a:pt y="15724" x="10702"/>
                    </a:lnTo>
                    <a:lnTo>
                      <a:pt y="15287" x="10702"/>
                    </a:lnTo>
                    <a:lnTo>
                      <a:pt y="14959" x="10801"/>
                    </a:lnTo>
                    <a:lnTo>
                      <a:pt y="14632" x="10801"/>
                    </a:lnTo>
                    <a:lnTo>
                      <a:pt y="14413" x="10801"/>
                    </a:lnTo>
                    <a:lnTo>
                      <a:pt y="14195" x="10801"/>
                    </a:lnTo>
                    <a:lnTo>
                      <a:pt y="13977" x="10801"/>
                    </a:lnTo>
                    <a:lnTo>
                      <a:pt y="13431" x="10801"/>
                    </a:lnTo>
                    <a:lnTo>
                      <a:pt y="12994" x="10801"/>
                    </a:lnTo>
                    <a:lnTo>
                      <a:pt y="12448" x="10801"/>
                    </a:lnTo>
                    <a:lnTo>
                      <a:pt y="12120" x="10801"/>
                    </a:lnTo>
                    <a:lnTo>
                      <a:pt y="11574" x="10801"/>
                    </a:lnTo>
                    <a:lnTo>
                      <a:pt y="11028" x="10801"/>
                    </a:lnTo>
                    <a:lnTo>
                      <a:pt y="10810" x="10801"/>
                    </a:lnTo>
                    <a:lnTo>
                      <a:pt y="10482" x="10702"/>
                    </a:lnTo>
                    <a:lnTo>
                      <a:pt y="10264" x="10702"/>
                    </a:lnTo>
                    <a:lnTo>
                      <a:pt y="10046" x="10702"/>
                    </a:lnTo>
                    <a:lnTo>
                      <a:pt y="9609" x="10603"/>
                    </a:lnTo>
                    <a:lnTo>
                      <a:pt y="9172" x="10603"/>
                    </a:lnTo>
                    <a:lnTo>
                      <a:pt y="8735" x="10405"/>
                    </a:lnTo>
                    <a:lnTo>
                      <a:pt y="8408" x="10306"/>
                    </a:lnTo>
                    <a:lnTo>
                      <a:pt y="7971" x="10206"/>
                    </a:lnTo>
                    <a:lnTo>
                      <a:pt y="7643" x="10107"/>
                    </a:lnTo>
                    <a:lnTo>
                      <a:pt y="7207" x="9909"/>
                    </a:lnTo>
                    <a:lnTo>
                      <a:pt y="6879" x="9711"/>
                    </a:lnTo>
                    <a:lnTo>
                      <a:pt y="6442" x="9612"/>
                    </a:lnTo>
                    <a:lnTo>
                      <a:pt y="6115" x="9414"/>
                    </a:lnTo>
                    <a:lnTo>
                      <a:pt y="5896" x="9116"/>
                    </a:lnTo>
                    <a:lnTo>
                      <a:pt y="5569" x="8918"/>
                    </a:lnTo>
                    <a:lnTo>
                      <a:pt y="5350" x="8720"/>
                    </a:lnTo>
                    <a:lnTo>
                      <a:pt y="5132" x="8522"/>
                    </a:lnTo>
                    <a:lnTo>
                      <a:pt y="5023" x="8225"/>
                    </a:lnTo>
                    <a:lnTo>
                      <a:pt y="4805" x="8026"/>
                    </a:lnTo>
                    <a:lnTo>
                      <a:pt y="4586" x="7729"/>
                    </a:lnTo>
                    <a:lnTo>
                      <a:pt y="4477" x="7531"/>
                    </a:lnTo>
                    <a:lnTo>
                      <a:pt y="4368" x="7234"/>
                    </a:lnTo>
                    <a:lnTo>
                      <a:pt y="4259" x="7036"/>
                    </a:lnTo>
                    <a:lnTo>
                      <a:pt y="4259" x="6639"/>
                    </a:lnTo>
                    <a:lnTo>
                      <a:pt y="4259" x="6441"/>
                    </a:lnTo>
                    <a:lnTo>
                      <a:pt y="4040" x="6144"/>
                    </a:lnTo>
                    <a:lnTo>
                      <a:pt y="4040" x="5846"/>
                    </a:lnTo>
                    <a:lnTo>
                      <a:pt y="4040" x="5549"/>
                    </a:lnTo>
                    <a:lnTo>
                      <a:pt y="4040" x="5351"/>
                    </a:lnTo>
                    <a:lnTo>
                      <a:pt y="4040" x="5054"/>
                    </a:lnTo>
                    <a:lnTo>
                      <a:pt y="4149" x="4756"/>
                    </a:lnTo>
                    <a:lnTo>
                      <a:pt y="4259" x="4459"/>
                    </a:lnTo>
                    <a:lnTo>
                      <a:pt y="4368" x="4162"/>
                    </a:lnTo>
                    <a:lnTo>
                      <a:pt y="4477" x="3964"/>
                    </a:lnTo>
                    <a:lnTo>
                      <a:pt y="4586" x="3666"/>
                    </a:lnTo>
                    <a:lnTo>
                      <a:pt y="4695" x="3468"/>
                    </a:lnTo>
                    <a:lnTo>
                      <a:pt y="4805" x="3270"/>
                    </a:lnTo>
                    <a:lnTo>
                      <a:pt y="5241" x="2775"/>
                    </a:lnTo>
                    <a:lnTo>
                      <a:pt y="5678" x="2477"/>
                    </a:lnTo>
                    <a:lnTo>
                      <a:pt y="5896" x="2279"/>
                    </a:lnTo>
                    <a:lnTo>
                      <a:pt y="6115" x="2081"/>
                    </a:lnTo>
                    <a:lnTo>
                      <a:pt y="6333" x="1982"/>
                    </a:lnTo>
                    <a:lnTo>
                      <a:pt y="6661" x="1883"/>
                    </a:lnTo>
                    <a:lnTo>
                      <a:pt y="6988" x="1784"/>
                    </a:lnTo>
                    <a:lnTo>
                      <a:pt y="7207" x="1685"/>
                    </a:lnTo>
                    <a:lnTo>
                      <a:pt y="7534" x="1585"/>
                    </a:lnTo>
                    <a:lnTo>
                      <a:pt y="7971" x="1585"/>
                    </a:lnTo>
                    <a:lnTo>
                      <a:pt y="8189" x="1387"/>
                    </a:lnTo>
                    <a:lnTo>
                      <a:pt y="8517" x="1387"/>
                    </a:lnTo>
                    <a:lnTo>
                      <a:pt y="8735" x="1288"/>
                    </a:lnTo>
                    <a:lnTo>
                      <a:pt y="9063" x="1288"/>
                    </a:lnTo>
                    <a:lnTo>
                      <a:pt y="9391" x="1288"/>
                    </a:lnTo>
                    <a:lnTo>
                      <a:pt y="9718" x="1189"/>
                    </a:lnTo>
                    <a:lnTo>
                      <a:pt y="10046" x="1189"/>
                    </a:lnTo>
                    <a:lnTo>
                      <a:pt y="10373" x="1189"/>
                    </a:lnTo>
                    <a:lnTo>
                      <a:pt y="10592" x="1189"/>
                    </a:lnTo>
                    <a:lnTo>
                      <a:pt y="10919" x="1189"/>
                    </a:lnTo>
                    <a:lnTo>
                      <a:pt y="11138" x="1189"/>
                    </a:lnTo>
                    <a:lnTo>
                      <a:pt y="11465" x="1189"/>
                    </a:lnTo>
                    <a:lnTo>
                      <a:pt y="11684" x="1189"/>
                    </a:lnTo>
                    <a:lnTo>
                      <a:pt y="12011" x="1189"/>
                    </a:lnTo>
                    <a:lnTo>
                      <a:pt y="12229" x="1189"/>
                    </a:lnTo>
                    <a:lnTo>
                      <a:pt y="12448" x="1189"/>
                    </a:lnTo>
                    <a:lnTo>
                      <a:pt y="12775" x="1189"/>
                    </a:lnTo>
                    <a:lnTo>
                      <a:pt y="12994" x="1288"/>
                    </a:lnTo>
                    <a:lnTo>
                      <a:pt y="13212" x="1288"/>
                    </a:lnTo>
                    <a:lnTo>
                      <a:pt y="13321" x="1288"/>
                    </a:lnTo>
                    <a:lnTo>
                      <a:pt y="13212" x="1288"/>
                    </a:lnTo>
                    <a:lnTo>
                      <a:pt y="12994" x="1189"/>
                    </a:lnTo>
                    <a:lnTo>
                      <a:pt y="12775" x="1090"/>
                    </a:lnTo>
                    <a:lnTo>
                      <a:pt y="12448" x="1090"/>
                    </a:lnTo>
                    <a:lnTo>
                      <a:pt y="12229" x="892"/>
                    </a:lnTo>
                    <a:lnTo>
                      <a:pt y="12011" x="892"/>
                    </a:lnTo>
                    <a:lnTo>
                      <a:pt y="11684" x="793"/>
                    </a:lnTo>
                    <a:lnTo>
                      <a:pt y="11356" x="793"/>
                    </a:lnTo>
                    <a:lnTo>
                      <a:pt y="11138" x="694"/>
                    </a:lnTo>
                    <a:lnTo>
                      <a:pt y="10810" x="694"/>
                    </a:lnTo>
                    <a:lnTo>
                      <a:pt y="10482" x="595"/>
                    </a:lnTo>
                    <a:lnTo>
                      <a:pt y="10264" x="495"/>
                    </a:lnTo>
                    <a:lnTo>
                      <a:pt y="9827" x="495"/>
                    </a:lnTo>
                    <a:lnTo>
                      <a:pt y="9609" x="396"/>
                    </a:lnTo>
                    <a:lnTo>
                      <a:pt y="9281" x="396"/>
                    </a:lnTo>
                    <a:lnTo>
                      <a:pt y="8954" x="297"/>
                    </a:lnTo>
                    <a:lnTo>
                      <a:pt y="8517" x="198"/>
                    </a:lnTo>
                    <a:lnTo>
                      <a:pt y="8189" x="198"/>
                    </a:lnTo>
                    <a:lnTo>
                      <a:pt y="7862" x="198"/>
                    </a:lnTo>
                    <a:lnTo>
                      <a:pt y="7534" x="198"/>
                    </a:lnTo>
                    <a:lnTo>
                      <a:pt y="7207" x="99"/>
                    </a:lnTo>
                    <a:lnTo>
                      <a:pt y="6879" x="0"/>
                    </a:lnTo>
                    <a:lnTo>
                      <a:pt y="6442" x="0"/>
                    </a:lnTo>
                    <a:lnTo>
                      <a:pt y="6115" x="0"/>
                    </a:lnTo>
                    <a:lnTo>
                      <a:pt y="5787" x="0"/>
                    </a:lnTo>
                    <a:lnTo>
                      <a:pt y="5460" x="0"/>
                    </a:lnTo>
                    <a:lnTo>
                      <a:pt y="5132" x="0"/>
                    </a:lnTo>
                    <a:lnTo>
                      <a:pt y="4805" x="198"/>
                    </a:lnTo>
                    <a:lnTo>
                      <a:pt y="4586" x="198"/>
                    </a:lnTo>
                    <a:lnTo>
                      <a:pt y="4259" x="198"/>
                    </a:lnTo>
                    <a:lnTo>
                      <a:pt y="4040" x="198"/>
                    </a:lnTo>
                    <a:lnTo>
                      <a:pt y="3713" x="396"/>
                    </a:lnTo>
                    <a:lnTo>
                      <a:pt y="3276" x="495"/>
                    </a:lnTo>
                    <a:lnTo>
                      <a:pt y="2948" x="694"/>
                    </a:lnTo>
                    <a:lnTo>
                      <a:pt y="2512" x="793"/>
                    </a:lnTo>
                    <a:lnTo>
                      <a:pt y="2184" x="991"/>
                    </a:lnTo>
                    <a:lnTo>
                      <a:pt y="1856" x="1189"/>
                    </a:lnTo>
                    <a:lnTo>
                      <a:pt y="1638" x="1387"/>
                    </a:lnTo>
                    <a:lnTo>
                      <a:pt y="1201" x="1784"/>
                    </a:lnTo>
                    <a:lnTo>
                      <a:pt y="874" x="2180"/>
                    </a:lnTo>
                    <a:lnTo>
                      <a:pt y="655" x="2378"/>
                    </a:lnTo>
                    <a:lnTo>
                      <a:pt y="655" x="2477"/>
                    </a:lnTo>
                    <a:lnTo>
                      <a:pt y="655" x="2477"/>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3" name="Shape 383"/>
              <p:cNvSpPr/>
              <p:nvPr/>
            </p:nvSpPr>
            <p:spPr>
              <a:xfrm>
                <a:off y="1468600" x="158525"/>
                <a:ext cy="592375" cx="94175"/>
              </a:xfrm>
              <a:custGeom>
                <a:pathLst>
                  <a:path w="3767" extrusionOk="0" h="23695">
                    <a:moveTo>
                      <a:pt y="23695" x="1"/>
                    </a:moveTo>
                    <a:lnTo>
                      <a:pt y="0" x="1"/>
                    </a:lnTo>
                    <a:lnTo>
                      <a:pt y="0" x="3469"/>
                    </a:lnTo>
                    <a:lnTo>
                      <a:pt y="2184" x="3766"/>
                    </a:lnTo>
                    <a:lnTo>
                      <a:pt y="2293" x="1884"/>
                    </a:lnTo>
                    <a:lnTo>
                      <a:pt y="23476" x="1685"/>
                    </a:lnTo>
                    <a:lnTo>
                      <a:pt y="23695" x="1"/>
                    </a:lnTo>
                    <a:lnTo>
                      <a:pt y="23695"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4" name="Shape 384"/>
              <p:cNvSpPr/>
              <p:nvPr/>
            </p:nvSpPr>
            <p:spPr>
              <a:xfrm>
                <a:off y="1512275" x="292300"/>
                <a:ext cy="611475" cx="225475"/>
              </a:xfrm>
              <a:custGeom>
                <a:pathLst>
                  <a:path w="9019" extrusionOk="0" h="24459">
                    <a:moveTo>
                      <a:pt y="22603" x="1"/>
                    </a:moveTo>
                    <a:lnTo>
                      <a:pt y="0" x="199"/>
                    </a:lnTo>
                    <a:lnTo>
                      <a:pt y="219" x="9018"/>
                    </a:lnTo>
                    <a:lnTo>
                      <a:pt y="3822" x="8325"/>
                    </a:lnTo>
                    <a:lnTo>
                      <a:pt y="3822" x="1884"/>
                    </a:lnTo>
                    <a:lnTo>
                      <a:pt y="24459" x="1884"/>
                    </a:lnTo>
                    <a:lnTo>
                      <a:pt y="22603" x="1"/>
                    </a:lnTo>
                    <a:lnTo>
                      <a:pt y="22603"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5" name="Shape 385"/>
              <p:cNvSpPr/>
              <p:nvPr/>
            </p:nvSpPr>
            <p:spPr>
              <a:xfrm>
                <a:off y="2140125" x="2103200"/>
                <a:ext cy="357625" cx="857175"/>
              </a:xfrm>
              <a:custGeom>
                <a:pathLst>
                  <a:path w="34287" extrusionOk="0" h="14305">
                    <a:moveTo>
                      <a:pt y="12994" x="33494"/>
                    </a:moveTo>
                    <a:lnTo>
                      <a:pt y="12885" x="33494"/>
                    </a:lnTo>
                    <a:lnTo>
                      <a:pt y="12775" x="33494"/>
                    </a:lnTo>
                    <a:lnTo>
                      <a:pt y="12448" x="33593"/>
                    </a:lnTo>
                    <a:lnTo>
                      <a:pt y="12120" x="33692"/>
                    </a:lnTo>
                    <a:lnTo>
                      <a:pt y="11902" x="33791"/>
                    </a:lnTo>
                    <a:lnTo>
                      <a:pt y="11574" x="33791"/>
                    </a:lnTo>
                    <a:lnTo>
                      <a:pt y="11356" x="33890"/>
                    </a:lnTo>
                    <a:lnTo>
                      <a:pt y="11137" x="33989"/>
                    </a:lnTo>
                    <a:lnTo>
                      <a:pt y="10810" x="33989"/>
                    </a:lnTo>
                    <a:lnTo>
                      <a:pt y="10592" x="34088"/>
                    </a:lnTo>
                    <a:lnTo>
                      <a:pt y="10155" x="34187"/>
                    </a:lnTo>
                    <a:lnTo>
                      <a:pt y="9936" x="34187"/>
                    </a:lnTo>
                    <a:lnTo>
                      <a:pt y="9609" x="34187"/>
                    </a:lnTo>
                    <a:lnTo>
                      <a:pt y="9281" x="34287"/>
                    </a:lnTo>
                    <a:lnTo>
                      <a:pt y="8845" x="34287"/>
                    </a:lnTo>
                    <a:lnTo>
                      <a:pt y="8626" x="34287"/>
                    </a:lnTo>
                    <a:lnTo>
                      <a:pt y="8189" x="34287"/>
                    </a:lnTo>
                    <a:lnTo>
                      <a:pt y="7862" x="34287"/>
                    </a:lnTo>
                    <a:lnTo>
                      <a:pt y="7534" x="34287"/>
                    </a:lnTo>
                    <a:lnTo>
                      <a:pt y="7207" x="34287"/>
                    </a:lnTo>
                    <a:lnTo>
                      <a:pt y="6770" x="34287"/>
                    </a:lnTo>
                    <a:lnTo>
                      <a:pt y="6442" x="34287"/>
                    </a:lnTo>
                    <a:lnTo>
                      <a:pt y="6006" x="34187"/>
                    </a:lnTo>
                    <a:lnTo>
                      <a:pt y="5678" x="34187"/>
                    </a:lnTo>
                    <a:lnTo>
                      <a:pt y="5350" x="33989"/>
                    </a:lnTo>
                    <a:lnTo>
                      <a:pt y="5023" x="33890"/>
                    </a:lnTo>
                    <a:lnTo>
                      <a:pt y="4695" x="33791"/>
                    </a:lnTo>
                    <a:lnTo>
                      <a:pt y="4368" x="33593"/>
                    </a:lnTo>
                    <a:lnTo>
                      <a:pt y="4040" x="33494"/>
                    </a:lnTo>
                    <a:lnTo>
                      <a:pt y="3713" x="33296"/>
                    </a:lnTo>
                    <a:lnTo>
                      <a:pt y="3385" x="32998"/>
                    </a:lnTo>
                    <a:lnTo>
                      <a:pt y="3167" x="32800"/>
                    </a:lnTo>
                    <a:lnTo>
                      <a:pt y="2839" x="32503"/>
                    </a:lnTo>
                    <a:lnTo>
                      <a:pt y="2511" x="32305"/>
                    </a:lnTo>
                    <a:lnTo>
                      <a:pt y="2293" x="31908"/>
                    </a:lnTo>
                    <a:lnTo>
                      <a:pt y="2075" x="31710"/>
                    </a:lnTo>
                    <a:lnTo>
                      <a:pt y="1747" x="31314"/>
                    </a:lnTo>
                    <a:lnTo>
                      <a:pt y="1529" x="31017"/>
                    </a:lnTo>
                    <a:lnTo>
                      <a:pt y="1310" x="30620"/>
                    </a:lnTo>
                    <a:lnTo>
                      <a:pt y="1201" x="30323"/>
                    </a:lnTo>
                    <a:lnTo>
                      <a:pt y="983" x="29927"/>
                    </a:lnTo>
                    <a:lnTo>
                      <a:pt y="764" x="29530"/>
                    </a:lnTo>
                    <a:lnTo>
                      <a:pt y="655" x="29134"/>
                    </a:lnTo>
                    <a:lnTo>
                      <a:pt y="546" x="28836"/>
                    </a:lnTo>
                    <a:lnTo>
                      <a:pt y="437" x="28341"/>
                    </a:lnTo>
                    <a:lnTo>
                      <a:pt y="218" x="28044"/>
                    </a:lnTo>
                    <a:lnTo>
                      <a:pt y="218" x="27548"/>
                    </a:lnTo>
                    <a:lnTo>
                      <a:pt y="109" x="27152"/>
                    </a:lnTo>
                    <a:lnTo>
                      <a:pt y="0" x="26756"/>
                    </a:lnTo>
                    <a:lnTo>
                      <a:pt y="0" x="26359"/>
                    </a:lnTo>
                    <a:lnTo>
                      <a:pt y="0" x="25963"/>
                    </a:lnTo>
                    <a:lnTo>
                      <a:pt y="0" x="25666"/>
                    </a:lnTo>
                    <a:lnTo>
                      <a:pt y="0" x="25269"/>
                    </a:lnTo>
                    <a:lnTo>
                      <a:pt y="0" x="24774"/>
                    </a:lnTo>
                    <a:lnTo>
                      <a:pt y="0" x="24476"/>
                    </a:lnTo>
                    <a:lnTo>
                      <a:pt y="218" x="24080"/>
                    </a:lnTo>
                    <a:lnTo>
                      <a:pt y="218" x="23684"/>
                    </a:lnTo>
                    <a:lnTo>
                      <a:pt y="328" x="23386"/>
                    </a:lnTo>
                    <a:lnTo>
                      <a:pt y="437" x="23089"/>
                    </a:lnTo>
                    <a:lnTo>
                      <a:pt y="655" x="22792"/>
                    </a:lnTo>
                    <a:lnTo>
                      <a:pt y="764" x="22396"/>
                    </a:lnTo>
                    <a:lnTo>
                      <a:pt y="983" x="22098"/>
                    </a:lnTo>
                    <a:lnTo>
                      <a:pt y="1201" x="21801"/>
                    </a:lnTo>
                    <a:lnTo>
                      <a:pt y="1529" x="21504"/>
                    </a:lnTo>
                    <a:lnTo>
                      <a:pt y="1747" x="21306"/>
                    </a:lnTo>
                    <a:lnTo>
                      <a:pt y="1966" x="21008"/>
                    </a:lnTo>
                    <a:lnTo>
                      <a:pt y="2293" x="20810"/>
                    </a:lnTo>
                    <a:lnTo>
                      <a:pt y="2511" x="20612"/>
                    </a:lnTo>
                    <a:lnTo>
                      <a:pt y="2839" x="20315"/>
                    </a:lnTo>
                    <a:lnTo>
                      <a:pt y="3057" x="20116"/>
                    </a:lnTo>
                    <a:lnTo>
                      <a:pt y="3385" x="19918"/>
                    </a:lnTo>
                    <a:lnTo>
                      <a:pt y="3603" x="19720"/>
                    </a:lnTo>
                    <a:lnTo>
                      <a:pt y="3931" x="19522"/>
                    </a:lnTo>
                    <a:lnTo>
                      <a:pt y="4259" x="19423"/>
                    </a:lnTo>
                    <a:lnTo>
                      <a:pt y="4586" x="19324"/>
                    </a:lnTo>
                    <a:lnTo>
                      <a:pt y="4914" x="19225"/>
                    </a:lnTo>
                    <a:lnTo>
                      <a:pt y="5132" x="19026"/>
                    </a:lnTo>
                    <a:lnTo>
                      <a:pt y="5350" x="18927"/>
                    </a:lnTo>
                    <a:lnTo>
                      <a:pt y="5678" x="18828"/>
                    </a:lnTo>
                    <a:lnTo>
                      <a:pt y="5896" x="18729"/>
                    </a:lnTo>
                    <a:lnTo>
                      <a:pt y="6115" x="18630"/>
                    </a:lnTo>
                    <a:lnTo>
                      <a:pt y="6442" x="18531"/>
                    </a:lnTo>
                    <a:lnTo>
                      <a:pt y="6770" x="18531"/>
                    </a:lnTo>
                    <a:lnTo>
                      <a:pt y="6988" x="18531"/>
                    </a:lnTo>
                    <a:lnTo>
                      <a:pt y="7316" x="18333"/>
                    </a:lnTo>
                    <a:lnTo>
                      <a:pt y="7534" x="18333"/>
                    </a:lnTo>
                    <a:lnTo>
                      <a:pt y="7753" x="18333"/>
                    </a:lnTo>
                    <a:lnTo>
                      <a:pt y="7862" x="18333"/>
                    </a:lnTo>
                    <a:lnTo>
                      <a:pt y="7753" x="18135"/>
                    </a:lnTo>
                    <a:lnTo>
                      <a:pt y="7534" x="17936"/>
                    </a:lnTo>
                    <a:lnTo>
                      <a:pt y="7425" x="17837"/>
                    </a:lnTo>
                    <a:lnTo>
                      <a:pt y="7316" x="17639"/>
                    </a:lnTo>
                    <a:lnTo>
                      <a:pt y="7097" x="17342"/>
                    </a:lnTo>
                    <a:lnTo>
                      <a:pt y="6988" x="17144"/>
                    </a:lnTo>
                    <a:lnTo>
                      <a:pt y="6770" x="16846"/>
                    </a:lnTo>
                    <a:lnTo>
                      <a:pt y="6442" x="16648"/>
                    </a:lnTo>
                    <a:lnTo>
                      <a:pt y="6224" x="16252"/>
                    </a:lnTo>
                    <a:lnTo>
                      <a:pt y="6006" x="15955"/>
                    </a:lnTo>
                    <a:lnTo>
                      <a:pt y="5787" x="15558"/>
                    </a:lnTo>
                    <a:lnTo>
                      <a:pt y="5460" x="15162"/>
                    </a:lnTo>
                    <a:lnTo>
                      <a:pt y="5350" x="14865"/>
                    </a:lnTo>
                    <a:lnTo>
                      <a:pt y="5023" x="14468"/>
                    </a:lnTo>
                    <a:lnTo>
                      <a:pt y="4914" x="14270"/>
                    </a:lnTo>
                    <a:lnTo>
                      <a:pt y="4695" x="14072"/>
                    </a:lnTo>
                    <a:lnTo>
                      <a:pt y="4695" x="13775"/>
                    </a:lnTo>
                    <a:lnTo>
                      <a:pt y="4586" x="13576"/>
                    </a:lnTo>
                    <a:lnTo>
                      <a:pt y="4259" x="13180"/>
                    </a:lnTo>
                    <a:lnTo>
                      <a:pt y="3931" x="12685"/>
                    </a:lnTo>
                    <a:lnTo>
                      <a:pt y="3822" x="12486"/>
                    </a:lnTo>
                    <a:lnTo>
                      <a:pt y="3713" x="12288"/>
                    </a:lnTo>
                    <a:lnTo>
                      <a:pt y="3603" x="11991"/>
                    </a:lnTo>
                    <a:lnTo>
                      <a:pt y="3385" x="11892"/>
                    </a:lnTo>
                    <a:lnTo>
                      <a:pt y="3276" x="11595"/>
                    </a:lnTo>
                    <a:lnTo>
                      <a:pt y="3276" x="11396"/>
                    </a:lnTo>
                    <a:lnTo>
                      <a:pt y="3167" x="11198"/>
                    </a:lnTo>
                    <a:lnTo>
                      <a:pt y="3057" x="11000"/>
                    </a:lnTo>
                    <a:lnTo>
                      <a:pt y="2839" x="10703"/>
                    </a:lnTo>
                    <a:lnTo>
                      <a:pt y="2839" x="10405"/>
                    </a:lnTo>
                    <a:lnTo>
                      <a:pt y="2621" x="10207"/>
                    </a:lnTo>
                    <a:lnTo>
                      <a:pt y="2621" x="10009"/>
                    </a:lnTo>
                    <a:lnTo>
                      <a:pt y="2511" x="9712"/>
                    </a:lnTo>
                    <a:lnTo>
                      <a:pt y="2402" x="9514"/>
                    </a:lnTo>
                    <a:lnTo>
                      <a:pt y="2293" x="9216"/>
                    </a:lnTo>
                    <a:lnTo>
                      <a:pt y="2293" x="9018"/>
                    </a:lnTo>
                    <a:lnTo>
                      <a:pt y="2075" x="8820"/>
                    </a:lnTo>
                    <a:lnTo>
                      <a:pt y="2075" x="8622"/>
                    </a:lnTo>
                    <a:lnTo>
                      <a:pt y="2075" x="8325"/>
                    </a:lnTo>
                    <a:lnTo>
                      <a:pt y="2075" x="8126"/>
                    </a:lnTo>
                    <a:lnTo>
                      <a:pt y="1856" x="7730"/>
                    </a:lnTo>
                    <a:lnTo>
                      <a:pt y="1856" x="7334"/>
                    </a:lnTo>
                    <a:lnTo>
                      <a:pt y="1747" x="6937"/>
                    </a:lnTo>
                    <a:lnTo>
                      <a:pt y="1747" x="6541"/>
                    </a:lnTo>
                    <a:lnTo>
                      <a:pt y="1747" x="6045"/>
                    </a:lnTo>
                    <a:lnTo>
                      <a:pt y="1747" x="5748"/>
                    </a:lnTo>
                    <a:lnTo>
                      <a:pt y="1747" x="5253"/>
                    </a:lnTo>
                    <a:lnTo>
                      <a:pt y="1856" x="4856"/>
                    </a:lnTo>
                    <a:lnTo>
                      <a:pt y="1966" x="4559"/>
                    </a:lnTo>
                    <a:lnTo>
                      <a:pt y="2075" x="4262"/>
                    </a:lnTo>
                    <a:lnTo>
                      <a:pt y="2184" x="3865"/>
                    </a:lnTo>
                    <a:lnTo>
                      <a:pt y="2293" x="3667"/>
                    </a:lnTo>
                    <a:lnTo>
                      <a:pt y="2511" x="3370"/>
                    </a:lnTo>
                    <a:lnTo>
                      <a:pt y="2621" x="3073"/>
                    </a:lnTo>
                    <a:lnTo>
                      <a:pt y="2730" x="2775"/>
                    </a:lnTo>
                    <a:lnTo>
                      <a:pt y="2839" x="2478"/>
                    </a:lnTo>
                    <a:lnTo>
                      <a:pt y="3057" x="2280"/>
                    </a:lnTo>
                    <a:lnTo>
                      <a:pt y="3276" x="2082"/>
                    </a:lnTo>
                    <a:lnTo>
                      <a:pt y="3385" x="1784"/>
                    </a:lnTo>
                    <a:lnTo>
                      <a:pt y="3603" x="1586"/>
                    </a:lnTo>
                    <a:lnTo>
                      <a:pt y="3822" x="1388"/>
                    </a:lnTo>
                    <a:lnTo>
                      <a:pt y="3931" x="1289"/>
                    </a:lnTo>
                    <a:lnTo>
                      <a:pt y="4259" x="893"/>
                    </a:lnTo>
                    <a:lnTo>
                      <a:pt y="4586" x="595"/>
                    </a:lnTo>
                    <a:lnTo>
                      <a:pt y="4695" x="496"/>
                    </a:lnTo>
                    <a:lnTo>
                      <a:pt y="5023" x="298"/>
                    </a:lnTo>
                    <a:lnTo>
                      <a:pt y="5132" x="199"/>
                    </a:lnTo>
                    <a:lnTo>
                      <a:pt y="5132" x="199"/>
                    </a:lnTo>
                    <a:lnTo>
                      <a:pt y="7534" x="1"/>
                    </a:lnTo>
                    <a:lnTo>
                      <a:pt y="7425" x="100"/>
                    </a:lnTo>
                    <a:lnTo>
                      <a:pt y="7316" x="298"/>
                    </a:lnTo>
                    <a:lnTo>
                      <a:pt y="7316" x="496"/>
                    </a:lnTo>
                    <a:lnTo>
                      <a:pt y="7207" x="595"/>
                    </a:lnTo>
                    <a:lnTo>
                      <a:pt y="7207" x="893"/>
                    </a:lnTo>
                    <a:lnTo>
                      <a:pt y="7097" x="1190"/>
                    </a:lnTo>
                    <a:lnTo>
                      <a:pt y="7097" x="1487"/>
                    </a:lnTo>
                    <a:lnTo>
                      <a:pt y="6988" x="1685"/>
                    </a:lnTo>
                    <a:lnTo>
                      <a:pt y="6988" x="2082"/>
                    </a:lnTo>
                    <a:lnTo>
                      <a:pt y="6879" x="2379"/>
                    </a:lnTo>
                    <a:lnTo>
                      <a:pt y="6770" x="2775"/>
                    </a:lnTo>
                    <a:lnTo>
                      <a:pt y="6770" x="3073"/>
                    </a:lnTo>
                    <a:lnTo>
                      <a:pt y="6661" x="3568"/>
                    </a:lnTo>
                    <a:lnTo>
                      <a:pt y="6661" x="3865"/>
                    </a:lnTo>
                    <a:lnTo>
                      <a:pt y="6552" x="4262"/>
                    </a:lnTo>
                    <a:lnTo>
                      <a:pt y="6442" x="4658"/>
                    </a:lnTo>
                    <a:lnTo>
                      <a:pt y="6442" x="5054"/>
                    </a:lnTo>
                    <a:lnTo>
                      <a:pt y="6333" x="5550"/>
                    </a:lnTo>
                    <a:lnTo>
                      <a:pt y="6224" x="5946"/>
                    </a:lnTo>
                    <a:lnTo>
                      <a:pt y="6224" x="6442"/>
                    </a:lnTo>
                    <a:lnTo>
                      <a:pt y="6224" x="6739"/>
                    </a:lnTo>
                    <a:lnTo>
                      <a:pt y="6224" x="7235"/>
                    </a:lnTo>
                    <a:lnTo>
                      <a:pt y="6224" x="7631"/>
                    </a:lnTo>
                    <a:lnTo>
                      <a:pt y="6224" x="8027"/>
                    </a:lnTo>
                    <a:lnTo>
                      <a:pt y="6224" x="8325"/>
                    </a:lnTo>
                    <a:lnTo>
                      <a:pt y="6224" x="8820"/>
                    </a:lnTo>
                    <a:lnTo>
                      <a:pt y="6333" x="9117"/>
                    </a:lnTo>
                    <a:lnTo>
                      <a:pt y="6442" x="9514"/>
                    </a:lnTo>
                    <a:lnTo>
                      <a:pt y="6442" x="9811"/>
                    </a:lnTo>
                    <a:lnTo>
                      <a:pt y="6661" x="10108"/>
                    </a:lnTo>
                    <a:lnTo>
                      <a:pt y="6770" x="10306"/>
                    </a:lnTo>
                    <a:lnTo>
                      <a:pt y="6879" x="10604"/>
                    </a:lnTo>
                    <a:lnTo>
                      <a:pt y="6988" x="10802"/>
                    </a:lnTo>
                    <a:lnTo>
                      <a:pt y="7097" x="11099"/>
                    </a:lnTo>
                    <a:lnTo>
                      <a:pt y="7534" x="11396"/>
                    </a:lnTo>
                    <a:lnTo>
                      <a:pt y="7862" x="11694"/>
                    </a:lnTo>
                    <a:lnTo>
                      <a:pt y="8189" x="11892"/>
                    </a:lnTo>
                    <a:lnTo>
                      <a:pt y="8626" x="12090"/>
                    </a:lnTo>
                    <a:lnTo>
                      <a:pt y="9063" x="12189"/>
                    </a:lnTo>
                    <a:lnTo>
                      <a:pt y="9500" x="12387"/>
                    </a:lnTo>
                    <a:lnTo>
                      <a:pt y="9827" x="12387"/>
                    </a:lnTo>
                    <a:lnTo>
                      <a:pt y="10264" x="12387"/>
                    </a:lnTo>
                    <a:lnTo>
                      <a:pt y="10592" x="12387"/>
                    </a:lnTo>
                    <a:lnTo>
                      <a:pt y="10919" x="12387"/>
                    </a:lnTo>
                    <a:lnTo>
                      <a:pt y="11137" x="12387"/>
                    </a:lnTo>
                    <a:lnTo>
                      <a:pt y="11356" x="12387"/>
                    </a:lnTo>
                    <a:lnTo>
                      <a:pt y="11465" x="12387"/>
                    </a:lnTo>
                    <a:lnTo>
                      <a:pt y="11574" x="12387"/>
                    </a:lnTo>
                    <a:lnTo>
                      <a:pt y="11574" x="12486"/>
                    </a:lnTo>
                    <a:lnTo>
                      <a:pt y="11465" x="12685"/>
                    </a:lnTo>
                    <a:lnTo>
                      <a:pt y="11465" x="12883"/>
                    </a:lnTo>
                    <a:lnTo>
                      <a:pt y="11356" x="13180"/>
                    </a:lnTo>
                    <a:lnTo>
                      <a:pt y="11356" x="13378"/>
                    </a:lnTo>
                    <a:lnTo>
                      <a:pt y="11356" x="13775"/>
                    </a:lnTo>
                    <a:lnTo>
                      <a:pt y="11356" x="14072"/>
                    </a:lnTo>
                    <a:lnTo>
                      <a:pt y="11247" x="14468"/>
                    </a:lnTo>
                    <a:lnTo>
                      <a:pt y="11247" x="14865"/>
                    </a:lnTo>
                    <a:lnTo>
                      <a:pt y="11356" x="15261"/>
                    </a:lnTo>
                    <a:lnTo>
                      <a:pt y="11356" x="15756"/>
                    </a:lnTo>
                    <a:lnTo>
                      <a:pt y="11356" x="16153"/>
                    </a:lnTo>
                    <a:lnTo>
                      <a:pt y="11356" x="16351"/>
                    </a:lnTo>
                    <a:lnTo>
                      <a:pt y="11465" x="16648"/>
                    </a:lnTo>
                    <a:lnTo>
                      <a:pt y="11465" x="16747"/>
                    </a:lnTo>
                    <a:lnTo>
                      <a:pt y="11574" x="17045"/>
                    </a:lnTo>
                    <a:lnTo>
                      <a:pt y="11683" x="17441"/>
                    </a:lnTo>
                    <a:lnTo>
                      <a:pt y="11902" x="17837"/>
                    </a:lnTo>
                    <a:lnTo>
                      <a:pt y="12120" x="18333"/>
                    </a:lnTo>
                    <a:lnTo>
                      <a:pt y="12448" x="18729"/>
                    </a:lnTo>
                    <a:lnTo>
                      <a:pt y="12557" x="19126"/>
                    </a:lnTo>
                    <a:lnTo>
                      <a:pt y="12775" x="19522"/>
                    </a:lnTo>
                    <a:lnTo>
                      <a:pt y="12994" x="19819"/>
                    </a:lnTo>
                    <a:lnTo>
                      <a:pt y="13321" x="20216"/>
                    </a:lnTo>
                    <a:lnTo>
                      <a:pt y="13430" x="20513"/>
                    </a:lnTo>
                    <a:lnTo>
                      <a:pt y="13649" x="20810"/>
                    </a:lnTo>
                    <a:lnTo>
                      <a:pt y="13758" x="21008"/>
                    </a:lnTo>
                    <a:lnTo>
                      <a:pt y="13976" x="21306"/>
                    </a:lnTo>
                    <a:lnTo>
                      <a:pt y="14195" x="21603"/>
                    </a:lnTo>
                    <a:lnTo>
                      <a:pt y="14304" x="21702"/>
                    </a:lnTo>
                    <a:lnTo>
                      <a:pt y="14304" x="21702"/>
                    </a:lnTo>
                    <a:lnTo>
                      <a:pt y="14086" x="21603"/>
                    </a:lnTo>
                    <a:lnTo>
                      <a:pt y="13758" x="21603"/>
                    </a:lnTo>
                    <a:lnTo>
                      <a:pt y="13321" x="21504"/>
                    </a:lnTo>
                    <a:lnTo>
                      <a:pt y="12994" x="21504"/>
                    </a:lnTo>
                    <a:lnTo>
                      <a:pt y="12775" x="21504"/>
                    </a:lnTo>
                    <a:lnTo>
                      <a:pt y="12448" x="21405"/>
                    </a:lnTo>
                    <a:lnTo>
                      <a:pt y="12229" x="21405"/>
                    </a:lnTo>
                    <a:lnTo>
                      <a:pt y="11793" x="21405"/>
                    </a:lnTo>
                    <a:lnTo>
                      <a:pt y="11465" x="21405"/>
                    </a:lnTo>
                    <a:lnTo>
                      <a:pt y="11137" x="21405"/>
                    </a:lnTo>
                    <a:lnTo>
                      <a:pt y="10810" x="21405"/>
                    </a:lnTo>
                    <a:lnTo>
                      <a:pt y="10482" x="21405"/>
                    </a:lnTo>
                    <a:lnTo>
                      <a:pt y="10155" x="21405"/>
                    </a:lnTo>
                    <a:lnTo>
                      <a:pt y="9718" x="21405"/>
                    </a:lnTo>
                    <a:lnTo>
                      <a:pt y="9390" x="21504"/>
                    </a:lnTo>
                    <a:lnTo>
                      <a:pt y="8954" x="21504"/>
                    </a:lnTo>
                    <a:lnTo>
                      <a:pt y="8626" x="21504"/>
                    </a:lnTo>
                    <a:lnTo>
                      <a:pt y="8299" x="21603"/>
                    </a:lnTo>
                    <a:lnTo>
                      <a:pt y="7971" x="21702"/>
                    </a:lnTo>
                    <a:lnTo>
                      <a:pt y="7534" x="21801"/>
                    </a:lnTo>
                    <a:lnTo>
                      <a:pt y="7207" x="21900"/>
                    </a:lnTo>
                    <a:lnTo>
                      <a:pt y="6879" x="21999"/>
                    </a:lnTo>
                    <a:lnTo>
                      <a:pt y="6552" x="22197"/>
                    </a:lnTo>
                    <a:lnTo>
                      <a:pt y="6224" x="22296"/>
                    </a:lnTo>
                    <a:lnTo>
                      <a:pt y="6006" x="22495"/>
                    </a:lnTo>
                    <a:lnTo>
                      <a:pt y="5678" x="22594"/>
                    </a:lnTo>
                    <a:lnTo>
                      <a:pt y="5460" x="22891"/>
                    </a:lnTo>
                    <a:lnTo>
                      <a:pt y="5350" x="23089"/>
                    </a:lnTo>
                    <a:lnTo>
                      <a:pt y="5023" x="23287"/>
                    </a:lnTo>
                    <a:lnTo>
                      <a:pt y="4804" x="23585"/>
                    </a:lnTo>
                    <a:lnTo>
                      <a:pt y="4695" x="23783"/>
                    </a:lnTo>
                    <a:lnTo>
                      <a:pt y="4586" x="24080"/>
                    </a:lnTo>
                    <a:lnTo>
                      <a:pt y="4368" x="24377"/>
                    </a:lnTo>
                    <a:lnTo>
                      <a:pt y="4368" x="24675"/>
                    </a:lnTo>
                    <a:lnTo>
                      <a:pt y="4259" x="25071"/>
                    </a:lnTo>
                    <a:lnTo>
                      <a:pt y="4149" x="25368"/>
                    </a:lnTo>
                    <a:lnTo>
                      <a:pt y="4149" x="25666"/>
                    </a:lnTo>
                    <a:lnTo>
                      <a:pt y="4149" x="26062"/>
                    </a:lnTo>
                    <a:lnTo>
                      <a:pt y="4149" x="26458"/>
                    </a:lnTo>
                    <a:lnTo>
                      <a:pt y="4149" x="26756"/>
                    </a:lnTo>
                    <a:lnTo>
                      <a:pt y="4149" x="27152"/>
                    </a:lnTo>
                    <a:lnTo>
                      <a:pt y="4149" x="27449"/>
                    </a:lnTo>
                    <a:lnTo>
                      <a:pt y="4259" x="27846"/>
                    </a:lnTo>
                    <a:lnTo>
                      <a:pt y="4259" x="28143"/>
                    </a:lnTo>
                    <a:lnTo>
                      <a:pt y="4368" x="28440"/>
                    </a:lnTo>
                    <a:lnTo>
                      <a:pt y="4477" x="28836"/>
                    </a:lnTo>
                    <a:lnTo>
                      <a:pt y="4586" x="29134"/>
                    </a:lnTo>
                    <a:lnTo>
                      <a:pt y="4695" x="29431"/>
                    </a:lnTo>
                    <a:lnTo>
                      <a:pt y="4914" x="29827"/>
                    </a:lnTo>
                    <a:lnTo>
                      <a:pt y="5023" x="30125"/>
                    </a:lnTo>
                    <a:lnTo>
                      <a:pt y="5241" x="30422"/>
                    </a:lnTo>
                    <a:lnTo>
                      <a:pt y="5350" x="30719"/>
                    </a:lnTo>
                    <a:lnTo>
                      <a:pt y="5569" x="31017"/>
                    </a:lnTo>
                    <a:lnTo>
                      <a:pt y="5787" x="31215"/>
                    </a:lnTo>
                    <a:lnTo>
                      <a:pt y="6006" x="31512"/>
                    </a:lnTo>
                    <a:lnTo>
                      <a:pt y="6224" x="31710"/>
                    </a:lnTo>
                    <a:lnTo>
                      <a:pt y="6552" x="31908"/>
                    </a:lnTo>
                    <a:lnTo>
                      <a:pt y="6879" x="32107"/>
                    </a:lnTo>
                    <a:lnTo>
                      <a:pt y="7097" x="32305"/>
                    </a:lnTo>
                    <a:lnTo>
                      <a:pt y="7316" x="32404"/>
                    </a:lnTo>
                    <a:lnTo>
                      <a:pt y="7534" x="32503"/>
                    </a:lnTo>
                    <a:lnTo>
                      <a:pt y="7862" x="32602"/>
                    </a:lnTo>
                    <a:lnTo>
                      <a:pt y="8189" x="32701"/>
                    </a:lnTo>
                    <a:lnTo>
                      <a:pt y="8517" x="32701"/>
                    </a:lnTo>
                    <a:lnTo>
                      <a:pt y="8735" x="32800"/>
                    </a:lnTo>
                    <a:lnTo>
                      <a:pt y="9063" x="32800"/>
                    </a:lnTo>
                    <a:lnTo>
                      <a:pt y="9390" x="32800"/>
                    </a:lnTo>
                    <a:lnTo>
                      <a:pt y="9609" x="32800"/>
                    </a:lnTo>
                    <a:lnTo>
                      <a:pt y="9936" x="32800"/>
                    </a:lnTo>
                    <a:lnTo>
                      <a:pt y="10155" x="32800"/>
                    </a:lnTo>
                    <a:lnTo>
                      <a:pt y="10592" x="32701"/>
                    </a:lnTo>
                    <a:lnTo>
                      <a:pt y="10810" x="32602"/>
                    </a:lnTo>
                    <a:lnTo>
                      <a:pt y="11137" x="32602"/>
                    </a:lnTo>
                    <a:lnTo>
                      <a:pt y="11465" x="32602"/>
                    </a:lnTo>
                    <a:lnTo>
                      <a:pt y="11683" x="32503"/>
                    </a:lnTo>
                    <a:lnTo>
                      <a:pt y="12011" x="32404"/>
                    </a:lnTo>
                    <a:lnTo>
                      <a:pt y="12229" x="32305"/>
                    </a:lnTo>
                    <a:lnTo>
                      <a:pt y="12557" x="32305"/>
                    </a:lnTo>
                    <a:lnTo>
                      <a:pt y="12775" x="32206"/>
                    </a:lnTo>
                    <a:lnTo>
                      <a:pt y="13103" x="32007"/>
                    </a:lnTo>
                    <a:lnTo>
                      <a:pt y="13540" x="31908"/>
                    </a:lnTo>
                    <a:lnTo>
                      <a:pt y="13867" x="31710"/>
                    </a:lnTo>
                    <a:lnTo>
                      <a:pt y="14086" x="31710"/>
                    </a:lnTo>
                    <a:lnTo>
                      <a:pt y="14304" x="31611"/>
                    </a:lnTo>
                    <a:lnTo>
                      <a:pt y="14304" x="31611"/>
                    </a:lnTo>
                    <a:lnTo>
                      <a:pt y="12994" x="33494"/>
                    </a:lnTo>
                    <a:lnTo>
                      <a:pt y="12994" x="3349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6" name="Shape 386"/>
              <p:cNvSpPr/>
              <p:nvPr/>
            </p:nvSpPr>
            <p:spPr>
              <a:xfrm>
                <a:off y="2574150" x="4950"/>
                <a:ext cy="425850" cx="2995075"/>
              </a:xfrm>
              <a:custGeom>
                <a:pathLst>
                  <a:path w="119803" extrusionOk="0" h="17034">
                    <a:moveTo>
                      <a:pt y="3713" x="84724"/>
                    </a:moveTo>
                    <a:lnTo>
                      <a:pt y="3604" x="84724"/>
                    </a:lnTo>
                    <a:lnTo>
                      <a:pt y="3494" x="85120"/>
                    </a:lnTo>
                    <a:lnTo>
                      <a:pt y="3385" x="85318"/>
                    </a:lnTo>
                    <a:lnTo>
                      <a:pt y="3276" x="85615"/>
                    </a:lnTo>
                    <a:lnTo>
                      <a:pt y="3167" x="85913"/>
                    </a:lnTo>
                    <a:lnTo>
                      <a:pt y="3167" x="86309"/>
                    </a:lnTo>
                    <a:lnTo>
                      <a:pt y="2948" x="86408"/>
                    </a:lnTo>
                    <a:lnTo>
                      <a:pt y="2948" x="86705"/>
                    </a:lnTo>
                    <a:lnTo>
                      <a:pt y="2839" x="86904"/>
                    </a:lnTo>
                    <a:lnTo>
                      <a:pt y="2730" x="87102"/>
                    </a:lnTo>
                    <a:lnTo>
                      <a:pt y="2730" x="87300"/>
                    </a:lnTo>
                    <a:lnTo>
                      <a:pt y="2621" x="87597"/>
                    </a:lnTo>
                    <a:lnTo>
                      <a:pt y="2512" x="87795"/>
                    </a:lnTo>
                    <a:lnTo>
                      <a:pt y="2512" x="88093"/>
                    </a:lnTo>
                    <a:lnTo>
                      <a:pt y="2403" x="88291"/>
                    </a:lnTo>
                    <a:lnTo>
                      <a:pt y="2403" x="88588"/>
                    </a:lnTo>
                    <a:lnTo>
                      <a:pt y="2184" x="88786"/>
                    </a:lnTo>
                    <a:lnTo>
                      <a:pt y="2184" x="89183"/>
                    </a:lnTo>
                    <a:lnTo>
                      <a:pt y="2075" x="89381"/>
                    </a:lnTo>
                    <a:lnTo>
                      <a:pt y="1966" x="89678"/>
                    </a:lnTo>
                    <a:lnTo>
                      <a:pt y="1966" x="89975"/>
                    </a:lnTo>
                    <a:lnTo>
                      <a:pt y="1857" x="90372"/>
                    </a:lnTo>
                    <a:lnTo>
                      <a:pt y="1747" x="90570"/>
                    </a:lnTo>
                    <a:lnTo>
                      <a:pt y="1747" x="90867"/>
                    </a:lnTo>
                    <a:lnTo>
                      <a:pt y="1638" x="91165"/>
                    </a:lnTo>
                    <a:lnTo>
                      <a:pt y="1529" x="91561"/>
                    </a:lnTo>
                    <a:lnTo>
                      <a:pt y="1420" x="91858"/>
                    </a:lnTo>
                    <a:lnTo>
                      <a:pt y="1311" x="92155"/>
                    </a:lnTo>
                    <a:lnTo>
                      <a:pt y="1201" x="92453"/>
                    </a:lnTo>
                    <a:lnTo>
                      <a:pt y="1201" x="92750"/>
                    </a:lnTo>
                    <a:lnTo>
                      <a:pt y="1092" x="93047"/>
                    </a:lnTo>
                    <a:lnTo>
                      <a:pt y="1092" x="93444"/>
                    </a:lnTo>
                    <a:lnTo>
                      <a:pt y="983" x="93741"/>
                    </a:lnTo>
                    <a:lnTo>
                      <a:pt y="874" x="94038"/>
                    </a:lnTo>
                    <a:lnTo>
                      <a:pt y="874" x="94236"/>
                    </a:lnTo>
                    <a:lnTo>
                      <a:pt y="765" x="94732"/>
                    </a:lnTo>
                    <a:lnTo>
                      <a:pt y="655" x="95029"/>
                    </a:lnTo>
                    <a:lnTo>
                      <a:pt y="655" x="95425"/>
                    </a:lnTo>
                    <a:lnTo>
                      <a:pt y="546" x="95624"/>
                    </a:lnTo>
                    <a:lnTo>
                      <a:pt y="437" x="95921"/>
                    </a:lnTo>
                    <a:lnTo>
                      <a:pt y="437" x="96317"/>
                    </a:lnTo>
                    <a:lnTo>
                      <a:pt y="328" x="96615"/>
                    </a:lnTo>
                    <a:lnTo>
                      <a:pt y="328" x="96813"/>
                    </a:lnTo>
                    <a:lnTo>
                      <a:pt y="219" x="97209"/>
                    </a:lnTo>
                    <a:lnTo>
                      <a:pt y="219" x="97506"/>
                    </a:lnTo>
                    <a:lnTo>
                      <a:pt y="219" x="97804"/>
                    </a:lnTo>
                    <a:lnTo>
                      <a:pt y="110" x="98101"/>
                    </a:lnTo>
                    <a:lnTo>
                      <a:pt y="110" x="98398"/>
                    </a:lnTo>
                    <a:lnTo>
                      <a:pt y="110" x="98695"/>
                    </a:lnTo>
                    <a:lnTo>
                      <a:pt y="110" x="98993"/>
                    </a:lnTo>
                    <a:lnTo>
                      <a:pt y="110" x="99191"/>
                    </a:lnTo>
                    <a:lnTo>
                      <a:pt y="110" x="99587"/>
                    </a:lnTo>
                    <a:lnTo>
                      <a:pt y="110" x="99885"/>
                    </a:lnTo>
                    <a:lnTo>
                      <a:pt y="110" x="100182"/>
                    </a:lnTo>
                    <a:lnTo>
                      <a:pt y="0" x="100380"/>
                    </a:lnTo>
                    <a:lnTo>
                      <a:pt y="0" x="100578"/>
                    </a:lnTo>
                    <a:lnTo>
                      <a:pt y="0" x="100875"/>
                    </a:lnTo>
                    <a:lnTo>
                      <a:pt y="0" x="101074"/>
                    </a:lnTo>
                    <a:lnTo>
                      <a:pt y="110" x="101470"/>
                    </a:lnTo>
                    <a:lnTo>
                      <a:pt y="110" x="101866"/>
                    </a:lnTo>
                    <a:lnTo>
                      <a:pt y="110" x="102263"/>
                    </a:lnTo>
                    <a:lnTo>
                      <a:pt y="219" x="102659"/>
                    </a:lnTo>
                    <a:lnTo>
                      <a:pt y="328" x="103056"/>
                    </a:lnTo>
                    <a:lnTo>
                      <a:pt y="437" x="103353"/>
                    </a:lnTo>
                    <a:lnTo>
                      <a:pt y="437" x="103650"/>
                    </a:lnTo>
                    <a:lnTo>
                      <a:pt y="655" x="103947"/>
                    </a:lnTo>
                    <a:lnTo>
                      <a:pt y="765" x="104245"/>
                    </a:lnTo>
                    <a:lnTo>
                      <a:pt y="874" x="104542"/>
                    </a:lnTo>
                    <a:lnTo>
                      <a:pt y="1092" x="104740"/>
                    </a:lnTo>
                    <a:lnTo>
                      <a:pt y="1201" x="104938"/>
                    </a:lnTo>
                    <a:lnTo>
                      <a:pt y="1311" x="105136"/>
                    </a:lnTo>
                    <a:lnTo>
                      <a:pt y="1420" x="105335"/>
                    </a:lnTo>
                    <a:lnTo>
                      <a:pt y="1747" x="105632"/>
                    </a:lnTo>
                    <a:lnTo>
                      <a:pt y="2075" x="105929"/>
                    </a:lnTo>
                    <a:lnTo>
                      <a:pt y="2293" x="106127"/>
                    </a:lnTo>
                    <a:lnTo>
                      <a:pt y="2512" x="106226"/>
                    </a:lnTo>
                    <a:lnTo>
                      <a:pt y="2948" x="106425"/>
                    </a:lnTo>
                    <a:lnTo>
                      <a:pt y="3167" x="106524"/>
                    </a:lnTo>
                    <a:lnTo>
                      <a:pt y="3058" x="106524"/>
                    </a:lnTo>
                    <a:lnTo>
                      <a:pt y="2948" x="106623"/>
                    </a:lnTo>
                    <a:lnTo>
                      <a:pt y="2730" x="106821"/>
                    </a:lnTo>
                    <a:lnTo>
                      <a:pt y="2621" x="107019"/>
                    </a:lnTo>
                    <a:lnTo>
                      <a:pt y="2403" x="107316"/>
                    </a:lnTo>
                    <a:lnTo>
                      <a:pt y="2184" x="107713"/>
                    </a:lnTo>
                    <a:lnTo>
                      <a:pt y="2075" x="107911"/>
                    </a:lnTo>
                    <a:lnTo>
                      <a:pt y="1966" x="108208"/>
                    </a:lnTo>
                    <a:lnTo>
                      <a:pt y="1857" x="108406"/>
                    </a:lnTo>
                    <a:lnTo>
                      <a:pt y="1747" x="108605"/>
                    </a:lnTo>
                    <a:lnTo>
                      <a:pt y="1638" x="108902"/>
                    </a:lnTo>
                    <a:lnTo>
                      <a:pt y="1420" x="109199"/>
                    </a:lnTo>
                    <a:lnTo>
                      <a:pt y="1420" x="109397"/>
                    </a:lnTo>
                    <a:lnTo>
                      <a:pt y="1311" x="109695"/>
                    </a:lnTo>
                    <a:lnTo>
                      <a:pt y="1201" x="109992"/>
                    </a:lnTo>
                    <a:lnTo>
                      <a:pt y="1092" x="110289"/>
                    </a:lnTo>
                    <a:lnTo>
                      <a:pt y="983" x="110586"/>
                    </a:lnTo>
                    <a:lnTo>
                      <a:pt y="983" x="110884"/>
                    </a:lnTo>
                    <a:lnTo>
                      <a:pt y="874" x="111280"/>
                    </a:lnTo>
                    <a:lnTo>
                      <a:pt y="874" x="111577"/>
                    </a:lnTo>
                    <a:lnTo>
                      <a:pt y="874" x="111776"/>
                    </a:lnTo>
                    <a:lnTo>
                      <a:pt y="874" x="112172"/>
                    </a:lnTo>
                    <a:lnTo>
                      <a:pt y="874" x="112469"/>
                    </a:lnTo>
                    <a:lnTo>
                      <a:pt y="874" x="112866"/>
                    </a:lnTo>
                    <a:lnTo>
                      <a:pt y="874" x="113163"/>
                    </a:lnTo>
                    <a:lnTo>
                      <a:pt y="983" x="113559"/>
                    </a:lnTo>
                    <a:lnTo>
                      <a:pt y="1092" x="113956"/>
                    </a:lnTo>
                    <a:lnTo>
                      <a:pt y="1092" x="114253"/>
                    </a:lnTo>
                    <a:lnTo>
                      <a:pt y="1201" x="114649"/>
                    </a:lnTo>
                    <a:lnTo>
                      <a:pt y="1311" x="114947"/>
                    </a:lnTo>
                    <a:lnTo>
                      <a:pt y="1420" x="115244"/>
                    </a:lnTo>
                    <a:lnTo>
                      <a:pt y="1638" x="115640"/>
                    </a:lnTo>
                    <a:lnTo>
                      <a:pt y="1747" x="115937"/>
                    </a:lnTo>
                    <a:lnTo>
                      <a:pt y="1966" x="116334"/>
                    </a:lnTo>
                    <a:lnTo>
                      <a:pt y="2184" x="116631"/>
                    </a:lnTo>
                    <a:lnTo>
                      <a:pt y="2403" x="116928"/>
                    </a:lnTo>
                    <a:lnTo>
                      <a:pt y="2512" x="117226"/>
                    </a:lnTo>
                    <a:lnTo>
                      <a:pt y="2839" x="117523"/>
                    </a:lnTo>
                    <a:lnTo>
                      <a:pt y="2948" x="117919"/>
                    </a:lnTo>
                    <a:lnTo>
                      <a:pt y="3276" x="118117"/>
                    </a:lnTo>
                    <a:lnTo>
                      <a:pt y="3494" x="118514"/>
                    </a:lnTo>
                    <a:lnTo>
                      <a:pt y="3713" x="118811"/>
                    </a:lnTo>
                    <a:lnTo>
                      <a:pt y="3822" x="119108"/>
                    </a:lnTo>
                    <a:lnTo>
                      <a:pt y="4040" x="119307"/>
                    </a:lnTo>
                    <a:lnTo>
                      <a:pt y="4259" x="119505"/>
                    </a:lnTo>
                    <a:lnTo>
                      <a:pt y="4477" x="119802"/>
                    </a:lnTo>
                    <a:lnTo>
                      <a:pt y="5132" x="117523"/>
                    </a:lnTo>
                    <a:lnTo>
                      <a:pt y="5132" x="117226"/>
                    </a:lnTo>
                    <a:lnTo>
                      <a:pt y="5132" x="116829"/>
                    </a:lnTo>
                    <a:lnTo>
                      <a:pt y="5132" x="116334"/>
                    </a:lnTo>
                    <a:lnTo>
                      <a:pt y="5132" x="115937"/>
                    </a:lnTo>
                    <a:lnTo>
                      <a:pt y="5132" x="115541"/>
                    </a:lnTo>
                    <a:lnTo>
                      <a:pt y="5132" x="115046"/>
                    </a:lnTo>
                    <a:lnTo>
                      <a:pt y="5132" x="114451"/>
                    </a:lnTo>
                    <a:lnTo>
                      <a:pt y="5241" x="113956"/>
                    </a:lnTo>
                    <a:lnTo>
                      <a:pt y="5241" x="113361"/>
                    </a:lnTo>
                    <a:lnTo>
                      <a:pt y="5351" x="112766"/>
                    </a:lnTo>
                    <a:lnTo>
                      <a:pt y="5351" x="112172"/>
                    </a:lnTo>
                    <a:lnTo>
                      <a:pt y="5351" x="111478"/>
                    </a:lnTo>
                    <a:lnTo>
                      <a:pt y="5351" x="110785"/>
                    </a:lnTo>
                    <a:lnTo>
                      <a:pt y="5460" x="110091"/>
                    </a:lnTo>
                    <a:lnTo>
                      <a:pt y="5569" x="109397"/>
                    </a:lnTo>
                    <a:lnTo>
                      <a:pt y="5569" x="108506"/>
                    </a:lnTo>
                    <a:lnTo>
                      <a:pt y="5569" x="107713"/>
                    </a:lnTo>
                    <a:lnTo>
                      <a:pt y="5678" x="106821"/>
                    </a:lnTo>
                    <a:lnTo>
                      <a:pt y="5678" x="106028"/>
                    </a:lnTo>
                    <a:lnTo>
                      <a:pt y="5897" x="105136"/>
                    </a:lnTo>
                    <a:lnTo>
                      <a:pt y="5897" x="104046"/>
                    </a:lnTo>
                    <a:lnTo>
                      <a:pt y="6006" x="103056"/>
                    </a:lnTo>
                    <a:lnTo>
                      <a:pt y="6115" x="101966"/>
                    </a:lnTo>
                    <a:lnTo>
                      <a:pt y="6224" x="100975"/>
                    </a:lnTo>
                    <a:lnTo>
                      <a:pt y="6333" x="99885"/>
                    </a:lnTo>
                    <a:lnTo>
                      <a:pt y="6443" x="98695"/>
                    </a:lnTo>
                    <a:lnTo>
                      <a:pt y="6552" x="97506"/>
                    </a:lnTo>
                    <a:lnTo>
                      <a:pt y="6661" x="96317"/>
                    </a:lnTo>
                    <a:lnTo>
                      <a:pt y="6770" x="94930"/>
                    </a:lnTo>
                    <a:lnTo>
                      <a:pt y="6879" x="93642"/>
                    </a:lnTo>
                    <a:lnTo>
                      <a:pt y="7098" x="92255"/>
                    </a:lnTo>
                    <a:lnTo>
                      <a:pt y="7207" x="90867"/>
                    </a:lnTo>
                    <a:lnTo>
                      <a:pt y="7425" x="89381"/>
                    </a:lnTo>
                    <a:lnTo>
                      <a:pt y="7534" x="87994"/>
                    </a:lnTo>
                    <a:lnTo>
                      <a:pt y="7644" x="86408"/>
                    </a:lnTo>
                    <a:lnTo>
                      <a:pt y="7971" x="84922"/>
                    </a:lnTo>
                    <a:lnTo>
                      <a:pt y="7971" x="83336"/>
                    </a:lnTo>
                    <a:lnTo>
                      <a:pt y="8190" x="81850"/>
                    </a:lnTo>
                    <a:lnTo>
                      <a:pt y="8408" x="80165"/>
                    </a:lnTo>
                    <a:lnTo>
                      <a:pt y="8626" x="78580"/>
                    </a:lnTo>
                    <a:lnTo>
                      <a:pt y="8736" x="76895"/>
                    </a:lnTo>
                    <a:lnTo>
                      <a:pt y="9063" x="75211"/>
                    </a:lnTo>
                    <a:lnTo>
                      <a:pt y="9172" x="73625"/>
                    </a:lnTo>
                    <a:lnTo>
                      <a:pt y="9391" x="71941"/>
                    </a:lnTo>
                    <a:lnTo>
                      <a:pt y="9609" x="70256"/>
                    </a:lnTo>
                    <a:lnTo>
                      <a:pt y="9827" x="68572"/>
                    </a:lnTo>
                    <a:lnTo>
                      <a:pt y="10046" x="66887"/>
                    </a:lnTo>
                    <a:lnTo>
                      <a:pt y="10264" x="65103"/>
                    </a:lnTo>
                    <a:lnTo>
                      <a:pt y="10483" x="63419"/>
                    </a:lnTo>
                    <a:lnTo>
                      <a:pt y="10701" x="61734"/>
                    </a:lnTo>
                    <a:lnTo>
                      <a:pt y="10919" x="59951"/>
                    </a:lnTo>
                    <a:lnTo>
                      <a:pt y="11138" x="58266"/>
                    </a:lnTo>
                    <a:lnTo>
                      <a:pt y="11356" x="56482"/>
                    </a:lnTo>
                    <a:lnTo>
                      <a:pt y="11574" x="54798"/>
                    </a:lnTo>
                    <a:lnTo>
                      <a:pt y="11684" x="53113"/>
                    </a:lnTo>
                    <a:lnTo>
                      <a:pt y="11902" x="51429"/>
                    </a:lnTo>
                    <a:lnTo>
                      <a:pt y="12120" x="49645"/>
                    </a:lnTo>
                    <a:lnTo>
                      <a:pt y="12448" x="48159"/>
                    </a:lnTo>
                    <a:lnTo>
                      <a:pt y="12666" x="46375"/>
                    </a:lnTo>
                    <a:lnTo>
                      <a:pt y="12885" x="44790"/>
                    </a:lnTo>
                    <a:lnTo>
                      <a:pt y="13103" x="43204"/>
                    </a:lnTo>
                    <a:lnTo>
                      <a:pt y="13212" x="41520"/>
                    </a:lnTo>
                    <a:lnTo>
                      <a:pt y="13431" x="40033"/>
                    </a:lnTo>
                    <a:lnTo>
                      <a:pt y="13649" x="38448"/>
                    </a:lnTo>
                    <a:lnTo>
                      <a:pt y="13758" x="36961"/>
                    </a:lnTo>
                    <a:lnTo>
                      <a:pt y="13977" x="35475"/>
                    </a:lnTo>
                    <a:lnTo>
                      <a:pt y="14195" x="33989"/>
                    </a:lnTo>
                    <a:lnTo>
                      <a:pt y="14413" x="32601"/>
                    </a:lnTo>
                    <a:lnTo>
                      <a:pt y="14523" x="31115"/>
                    </a:lnTo>
                    <a:lnTo>
                      <a:pt y="14741" x="29827"/>
                    </a:lnTo>
                    <a:lnTo>
                      <a:pt y="14959" x="28539"/>
                    </a:lnTo>
                    <a:lnTo>
                      <a:pt y="15178" x="27250"/>
                    </a:lnTo>
                    <a:lnTo>
                      <a:pt y="15287" x="26061"/>
                    </a:lnTo>
                    <a:lnTo>
                      <a:pt y="15396" x="24872"/>
                    </a:lnTo>
                    <a:lnTo>
                      <a:pt y="15615" x="23782"/>
                    </a:lnTo>
                    <a:lnTo>
                      <a:pt y="15833" x="22692"/>
                    </a:lnTo>
                    <a:lnTo>
                      <a:pt y="15833" x="21602"/>
                    </a:lnTo>
                    <a:lnTo>
                      <a:pt y="16051" x="20611"/>
                    </a:lnTo>
                    <a:lnTo>
                      <a:pt y="16160" x="19719"/>
                    </a:lnTo>
                    <a:lnTo>
                      <a:pt y="16270" x="18927"/>
                    </a:lnTo>
                    <a:lnTo>
                      <a:pt y="16379" x="18035"/>
                    </a:lnTo>
                    <a:lnTo>
                      <a:pt y="16379" x="17341"/>
                    </a:lnTo>
                    <a:lnTo>
                      <a:pt y="16597" x="16548"/>
                    </a:lnTo>
                    <a:lnTo>
                      <a:pt y="16706" x="16053"/>
                    </a:lnTo>
                    <a:lnTo>
                      <a:pt y="16706" x="15458"/>
                    </a:lnTo>
                    <a:lnTo>
                      <a:pt y="16816" x="14963"/>
                    </a:lnTo>
                    <a:lnTo>
                      <a:pt y="16816" x="14567"/>
                    </a:lnTo>
                    <a:lnTo>
                      <a:pt y="16925" x="14269"/>
                    </a:lnTo>
                    <a:lnTo>
                      <a:pt y="16925" x="13972"/>
                    </a:lnTo>
                    <a:lnTo>
                      <a:pt y="16925" x="13675"/>
                    </a:lnTo>
                    <a:lnTo>
                      <a:pt y="16925" x="13576"/>
                    </a:lnTo>
                    <a:lnTo>
                      <a:pt y="17034" x="13576"/>
                    </a:lnTo>
                    <a:lnTo>
                      <a:pt y="15178" x="6441"/>
                    </a:lnTo>
                    <a:lnTo>
                      <a:pt y="14959" x="6540"/>
                    </a:lnTo>
                    <a:lnTo>
                      <a:pt y="14959" x="6639"/>
                    </a:lnTo>
                    <a:lnTo>
                      <a:pt y="14741" x="6838"/>
                    </a:lnTo>
                    <a:lnTo>
                      <a:pt y="14741" x="7036"/>
                    </a:lnTo>
                    <a:lnTo>
                      <a:pt y="14523" x="7135"/>
                    </a:lnTo>
                    <a:lnTo>
                      <a:pt y="14523" x="7531"/>
                    </a:lnTo>
                    <a:lnTo>
                      <a:pt y="14304" x="7630"/>
                    </a:lnTo>
                    <a:lnTo>
                      <a:pt y="14195" x="8027"/>
                    </a:lnTo>
                    <a:lnTo>
                      <a:pt y="13977" x="8225"/>
                    </a:lnTo>
                    <a:lnTo>
                      <a:pt y="13977" x="8423"/>
                    </a:lnTo>
                    <a:lnTo>
                      <a:pt y="13867" x="8621"/>
                    </a:lnTo>
                    <a:lnTo>
                      <a:pt y="13758" x="8918"/>
                    </a:lnTo>
                    <a:lnTo>
                      <a:pt y="13649" x="9117"/>
                    </a:lnTo>
                    <a:lnTo>
                      <a:pt y="13649" x="9315"/>
                    </a:lnTo>
                    <a:lnTo>
                      <a:pt y="13431" x="9711"/>
                    </a:lnTo>
                    <a:lnTo>
                      <a:pt y="13431" x="9909"/>
                    </a:lnTo>
                    <a:lnTo>
                      <a:pt y="13322" x="10207"/>
                    </a:lnTo>
                    <a:lnTo>
                      <a:pt y="13212" x="10504"/>
                    </a:lnTo>
                    <a:lnTo>
                      <a:pt y="13103" x="10801"/>
                    </a:lnTo>
                    <a:lnTo>
                      <a:pt y="13103" x="11198"/>
                    </a:lnTo>
                    <a:lnTo>
                      <a:pt y="12885" x="11495"/>
                    </a:lnTo>
                    <a:lnTo>
                      <a:pt y="12776" x="11792"/>
                    </a:lnTo>
                    <a:lnTo>
                      <a:pt y="12666" x="12188"/>
                    </a:lnTo>
                    <a:lnTo>
                      <a:pt y="12557" x="12585"/>
                    </a:lnTo>
                    <a:lnTo>
                      <a:pt y="12448" x="12981"/>
                    </a:lnTo>
                    <a:lnTo>
                      <a:pt y="12339" x="13378"/>
                    </a:lnTo>
                    <a:lnTo>
                      <a:pt y="12230" x="13774"/>
                    </a:lnTo>
                    <a:lnTo>
                      <a:pt y="12120" x="14269"/>
                    </a:lnTo>
                    <a:lnTo>
                      <a:pt y="11902" x="14765"/>
                    </a:lnTo>
                    <a:lnTo>
                      <a:pt y="11902" x="15260"/>
                    </a:lnTo>
                    <a:lnTo>
                      <a:pt y="11684" x="15756"/>
                    </a:lnTo>
                    <a:lnTo>
                      <a:pt y="11574" x="16251"/>
                    </a:lnTo>
                    <a:lnTo>
                      <a:pt y="11465" x="16747"/>
                    </a:lnTo>
                    <a:lnTo>
                      <a:pt y="11356" x="17341"/>
                    </a:lnTo>
                    <a:lnTo>
                      <a:pt y="11247" x="17936"/>
                    </a:lnTo>
                    <a:lnTo>
                      <a:pt y="11138" x="18431"/>
                    </a:lnTo>
                    <a:lnTo>
                      <a:pt y="11029" x="19026"/>
                    </a:lnTo>
                    <a:lnTo>
                      <a:pt y="10919" x="19719"/>
                    </a:lnTo>
                    <a:lnTo>
                      <a:pt y="10810" x="20314"/>
                    </a:lnTo>
                    <a:lnTo>
                      <a:pt y="10701" x="20909"/>
                    </a:lnTo>
                    <a:lnTo>
                      <a:pt y="10592" x="21602"/>
                    </a:lnTo>
                    <a:lnTo>
                      <a:pt y="10483" x="22296"/>
                    </a:lnTo>
                    <a:lnTo>
                      <a:pt y="10373" x="22989"/>
                    </a:lnTo>
                    <a:lnTo>
                      <a:pt y="10155" x="23782"/>
                    </a:lnTo>
                    <a:lnTo>
                      <a:pt y="10046" x="24476"/>
                    </a:lnTo>
                    <a:lnTo>
                      <a:pt y="9937" x="25269"/>
                    </a:lnTo>
                    <a:lnTo>
                      <a:pt y="9827" x="26061"/>
                    </a:lnTo>
                    <a:lnTo>
                      <a:pt y="9718" x="26854"/>
                    </a:lnTo>
                    <a:lnTo>
                      <a:pt y="9609" x="27746"/>
                    </a:lnTo>
                    <a:lnTo>
                      <a:pt y="9500" x="28539"/>
                    </a:lnTo>
                    <a:lnTo>
                      <a:pt y="9391" x="29430"/>
                    </a:lnTo>
                    <a:lnTo>
                      <a:pt y="9391" x="30421"/>
                    </a:lnTo>
                    <a:lnTo>
                      <a:pt y="9282" x="31313"/>
                    </a:lnTo>
                    <a:lnTo>
                      <a:pt y="9172" x="32205"/>
                    </a:lnTo>
                    <a:lnTo>
                      <a:pt y="9063" x="33196"/>
                    </a:lnTo>
                    <a:lnTo>
                      <a:pt y="8954" x="34187"/>
                    </a:lnTo>
                    <a:lnTo>
                      <a:pt y="8845" x="35178"/>
                    </a:lnTo>
                    <a:lnTo>
                      <a:pt y="8736" x="36070"/>
                    </a:lnTo>
                    <a:lnTo>
                      <a:pt y="8626" x="37160"/>
                    </a:lnTo>
                    <a:lnTo>
                      <a:pt y="8626" x="38250"/>
                    </a:lnTo>
                    <a:lnTo>
                      <a:pt y="8517" x="39240"/>
                    </a:lnTo>
                    <a:lnTo>
                      <a:pt y="8408" x="40330"/>
                    </a:lnTo>
                    <a:lnTo>
                      <a:pt y="8408" x="41321"/>
                    </a:lnTo>
                    <a:lnTo>
                      <a:pt y="8299" x="42511"/>
                    </a:lnTo>
                    <a:lnTo>
                      <a:pt y="8190" x="43601"/>
                    </a:lnTo>
                    <a:lnTo>
                      <a:pt y="8190" x="44591"/>
                    </a:lnTo>
                    <a:lnTo>
                      <a:pt y="8080" x="45681"/>
                    </a:lnTo>
                    <a:lnTo>
                      <a:pt y="7971" x="46771"/>
                    </a:lnTo>
                    <a:lnTo>
                      <a:pt y="7971" x="47961"/>
                    </a:lnTo>
                    <a:lnTo>
                      <a:pt y="7971" x="49051"/>
                    </a:lnTo>
                    <a:lnTo>
                      <a:pt y="7753" x="50141"/>
                    </a:lnTo>
                    <a:lnTo>
                      <a:pt y="7753" x="51231"/>
                    </a:lnTo>
                    <a:lnTo>
                      <a:pt y="7644" x="52420"/>
                    </a:lnTo>
                    <a:lnTo>
                      <a:pt y="7644" x="53510"/>
                    </a:lnTo>
                    <a:lnTo>
                      <a:pt y="7534" x="54600"/>
                    </a:lnTo>
                    <a:lnTo>
                      <a:pt y="7534" x="55789"/>
                    </a:lnTo>
                    <a:lnTo>
                      <a:pt y="7425" x="56780"/>
                    </a:lnTo>
                    <a:lnTo>
                      <a:pt y="7425" x="57969"/>
                    </a:lnTo>
                    <a:lnTo>
                      <a:pt y="7425" x="58960"/>
                    </a:lnTo>
                    <a:lnTo>
                      <a:pt y="7425" x="60050"/>
                    </a:lnTo>
                    <a:lnTo>
                      <a:pt y="7316" x="61140"/>
                    </a:lnTo>
                    <a:lnTo>
                      <a:pt y="7316" x="62230"/>
                    </a:lnTo>
                    <a:lnTo>
                      <a:pt y="7207" x="63320"/>
                    </a:lnTo>
                    <a:lnTo>
                      <a:pt y="7207" x="64311"/>
                    </a:lnTo>
                    <a:lnTo>
                      <a:pt y="7207" x="65302"/>
                    </a:lnTo>
                    <a:lnTo>
                      <a:pt y="7098" x="66293"/>
                    </a:lnTo>
                    <a:lnTo>
                      <a:pt y="7098" x="67383"/>
                    </a:lnTo>
                    <a:lnTo>
                      <a:pt y="7098" x="68274"/>
                    </a:lnTo>
                    <a:lnTo>
                      <a:pt y="7098" x="69166"/>
                    </a:lnTo>
                    <a:lnTo>
                      <a:pt y="6989" x="70157"/>
                    </a:lnTo>
                    <a:lnTo>
                      <a:pt y="6879" x="71049"/>
                    </a:lnTo>
                    <a:lnTo>
                      <a:pt y="6879" x="71941"/>
                    </a:lnTo>
                    <a:lnTo>
                      <a:pt y="6879" x="72833"/>
                    </a:lnTo>
                    <a:lnTo>
                      <a:pt y="6879" x="73724"/>
                    </a:lnTo>
                    <a:lnTo>
                      <a:pt y="6879" x="74418"/>
                    </a:lnTo>
                    <a:lnTo>
                      <a:pt y="6879" x="75211"/>
                    </a:lnTo>
                    <a:lnTo>
                      <a:pt y="6770" x="76003"/>
                    </a:lnTo>
                    <a:lnTo>
                      <a:pt y="6770" x="76796"/>
                    </a:lnTo>
                    <a:lnTo>
                      <a:pt y="6770" x="77490"/>
                    </a:lnTo>
                    <a:lnTo>
                      <a:pt y="6770" x="78184"/>
                    </a:lnTo>
                    <a:lnTo>
                      <a:pt y="6770" x="78778"/>
                    </a:lnTo>
                    <a:lnTo>
                      <a:pt y="6770" x="79373"/>
                    </a:lnTo>
                    <a:lnTo>
                      <a:pt y="6661" x="79868"/>
                    </a:lnTo>
                    <a:lnTo>
                      <a:pt y="6661" x="80463"/>
                    </a:lnTo>
                    <a:lnTo>
                      <a:pt y="6661" x="80958"/>
                    </a:lnTo>
                    <a:lnTo>
                      <a:pt y="6661" x="81454"/>
                    </a:lnTo>
                    <a:lnTo>
                      <a:pt y="6661" x="81850"/>
                    </a:lnTo>
                    <a:lnTo>
                      <a:pt y="6661" x="82345"/>
                    </a:lnTo>
                    <a:lnTo>
                      <a:pt y="6661" x="82643"/>
                    </a:lnTo>
                    <a:lnTo>
                      <a:pt y="6661" x="82841"/>
                    </a:lnTo>
                    <a:lnTo>
                      <a:pt y="6661" x="83138"/>
                    </a:lnTo>
                    <a:lnTo>
                      <a:pt y="6661" x="83435"/>
                    </a:lnTo>
                    <a:lnTo>
                      <a:pt y="6661" x="83733"/>
                    </a:lnTo>
                    <a:lnTo>
                      <a:pt y="6661" x="83832"/>
                    </a:lnTo>
                    <a:lnTo>
                      <a:pt y="6552" x="24476"/>
                    </a:lnTo>
                    <a:lnTo>
                      <a:pt y="7207" x="1288"/>
                    </a:lnTo>
                    <a:lnTo>
                      <a:pt y="4368" x="0"/>
                    </a:lnTo>
                    <a:lnTo>
                      <a:pt y="4368" x="0"/>
                    </a:lnTo>
                    <a:lnTo>
                      <a:pt y="4368" x="297"/>
                    </a:lnTo>
                    <a:lnTo>
                      <a:pt y="4368" x="496"/>
                    </a:lnTo>
                    <a:lnTo>
                      <a:pt y="4368" x="694"/>
                    </a:lnTo>
                    <a:lnTo>
                      <a:pt y="4368" x="991"/>
                    </a:lnTo>
                    <a:lnTo>
                      <a:pt y="4368" x="1387"/>
                    </a:lnTo>
                    <a:lnTo>
                      <a:pt y="4368" x="1685"/>
                    </a:lnTo>
                    <a:lnTo>
                      <a:pt y="4368" x="2180"/>
                    </a:lnTo>
                    <a:lnTo>
                      <a:pt y="4368" x="2577"/>
                    </a:lnTo>
                    <a:lnTo>
                      <a:pt y="4368" x="3072"/>
                    </a:lnTo>
                    <a:lnTo>
                      <a:pt y="4368" x="3567"/>
                    </a:lnTo>
                    <a:lnTo>
                      <a:pt y="4368" x="4261"/>
                    </a:lnTo>
                    <a:lnTo>
                      <a:pt y="4368" x="4856"/>
                    </a:lnTo>
                    <a:lnTo>
                      <a:pt y="4368" x="5549"/>
                    </a:lnTo>
                    <a:lnTo>
                      <a:pt y="4368" x="6144"/>
                    </a:lnTo>
                    <a:lnTo>
                      <a:pt y="4368" x="6838"/>
                    </a:lnTo>
                    <a:lnTo>
                      <a:pt y="4368" x="7630"/>
                    </a:lnTo>
                    <a:lnTo>
                      <a:pt y="4368" x="8324"/>
                    </a:lnTo>
                    <a:lnTo>
                      <a:pt y="4368" x="9117"/>
                    </a:lnTo>
                    <a:lnTo>
                      <a:pt y="4368" x="10008"/>
                    </a:lnTo>
                    <a:lnTo>
                      <a:pt y="4368" x="10801"/>
                    </a:lnTo>
                    <a:lnTo>
                      <a:pt y="4368" x="11693"/>
                    </a:lnTo>
                    <a:lnTo>
                      <a:pt y="4368" x="12585"/>
                    </a:lnTo>
                    <a:lnTo>
                      <a:pt y="4368" x="13477"/>
                    </a:lnTo>
                    <a:lnTo>
                      <a:pt y="4368" x="14468"/>
                    </a:lnTo>
                    <a:lnTo>
                      <a:pt y="4368" x="15458"/>
                    </a:lnTo>
                    <a:lnTo>
                      <a:pt y="4368" x="16350"/>
                    </a:lnTo>
                    <a:lnTo>
                      <a:pt y="4368" x="17341"/>
                    </a:lnTo>
                    <a:lnTo>
                      <a:pt y="4368" x="18431"/>
                    </a:lnTo>
                    <a:lnTo>
                      <a:pt y="4368" x="19521"/>
                    </a:lnTo>
                    <a:lnTo>
                      <a:pt y="4259" x="20512"/>
                    </a:lnTo>
                    <a:lnTo>
                      <a:pt y="4259" x="21602"/>
                    </a:lnTo>
                    <a:lnTo>
                      <a:pt y="4259" x="22692"/>
                    </a:lnTo>
                    <a:lnTo>
                      <a:pt y="4259" x="23782"/>
                    </a:lnTo>
                    <a:lnTo>
                      <a:pt y="4259" x="24872"/>
                    </a:lnTo>
                    <a:lnTo>
                      <a:pt y="4259" x="25962"/>
                    </a:lnTo>
                    <a:lnTo>
                      <a:pt y="4259" x="27052"/>
                    </a:lnTo>
                    <a:lnTo>
                      <a:pt y="4259" x="28241"/>
                    </a:lnTo>
                    <a:lnTo>
                      <a:pt y="4259" x="29331"/>
                    </a:lnTo>
                    <a:lnTo>
                      <a:pt y="4259" x="30421"/>
                    </a:lnTo>
                    <a:lnTo>
                      <a:pt y="4259" x="31610"/>
                    </a:lnTo>
                    <a:lnTo>
                      <a:pt y="4259" x="32700"/>
                    </a:lnTo>
                    <a:lnTo>
                      <a:pt y="4259" x="33890"/>
                    </a:lnTo>
                    <a:lnTo>
                      <a:pt y="4259" x="35079"/>
                    </a:lnTo>
                    <a:lnTo>
                      <a:pt y="4259" x="36268"/>
                    </a:lnTo>
                    <a:lnTo>
                      <a:pt y="4259" x="37457"/>
                    </a:lnTo>
                    <a:lnTo>
                      <a:pt y="4259" x="38547"/>
                    </a:lnTo>
                    <a:lnTo>
                      <a:pt y="4259" x="39736"/>
                    </a:lnTo>
                    <a:lnTo>
                      <a:pt y="4259" x="40826"/>
                    </a:lnTo>
                    <a:lnTo>
                      <a:pt y="4259" x="42015"/>
                    </a:lnTo>
                    <a:lnTo>
                      <a:pt y="4259" x="43105"/>
                    </a:lnTo>
                    <a:lnTo>
                      <a:pt y="4259" x="44195"/>
                    </a:lnTo>
                    <a:lnTo>
                      <a:pt y="4259" x="45384"/>
                    </a:lnTo>
                    <a:lnTo>
                      <a:pt y="4259" x="46474"/>
                    </a:lnTo>
                    <a:lnTo>
                      <a:pt y="4259" x="47663"/>
                    </a:lnTo>
                    <a:lnTo>
                      <a:pt y="4259" x="48654"/>
                    </a:lnTo>
                    <a:lnTo>
                      <a:pt y="4259" x="49843"/>
                    </a:lnTo>
                    <a:lnTo>
                      <a:pt y="4259" x="50933"/>
                    </a:lnTo>
                    <a:lnTo>
                      <a:pt y="4259" x="51924"/>
                    </a:lnTo>
                    <a:lnTo>
                      <a:pt y="4259" x="52915"/>
                    </a:lnTo>
                    <a:lnTo>
                      <a:pt y="4259" x="53906"/>
                    </a:lnTo>
                    <a:lnTo>
                      <a:pt y="4259" x="54996"/>
                    </a:lnTo>
                    <a:lnTo>
                      <a:pt y="4150" x="55987"/>
                    </a:lnTo>
                    <a:lnTo>
                      <a:pt y="4150" x="56978"/>
                    </a:lnTo>
                    <a:lnTo>
                      <a:pt y="4040" x="57870"/>
                    </a:lnTo>
                    <a:lnTo>
                      <a:pt y="4040" x="58861"/>
                    </a:lnTo>
                    <a:lnTo>
                      <a:pt y="4040" x="59752"/>
                    </a:lnTo>
                    <a:lnTo>
                      <a:pt y="4040" x="60545"/>
                    </a:lnTo>
                    <a:lnTo>
                      <a:pt y="4040" x="61536"/>
                    </a:lnTo>
                    <a:lnTo>
                      <a:pt y="4040" x="62428"/>
                    </a:lnTo>
                    <a:lnTo>
                      <a:pt y="4040" x="63221"/>
                    </a:lnTo>
                    <a:lnTo>
                      <a:pt y="4040" x="64013"/>
                    </a:lnTo>
                    <a:lnTo>
                      <a:pt y="4040" x="64806"/>
                    </a:lnTo>
                    <a:lnTo>
                      <a:pt y="4040" x="65599"/>
                    </a:lnTo>
                    <a:lnTo>
                      <a:pt y="4040" x="66293"/>
                    </a:lnTo>
                    <a:lnTo>
                      <a:pt y="4040" x="67085"/>
                    </a:lnTo>
                    <a:lnTo>
                      <a:pt y="4040" x="67878"/>
                    </a:lnTo>
                    <a:lnTo>
                      <a:pt y="4040" x="68572"/>
                    </a:lnTo>
                    <a:lnTo>
                      <a:pt y="4040" x="69265"/>
                    </a:lnTo>
                    <a:lnTo>
                      <a:pt y="4040" x="69959"/>
                    </a:lnTo>
                    <a:lnTo>
                      <a:pt y="3931" x="70553"/>
                    </a:lnTo>
                    <a:lnTo>
                      <a:pt y="3931" x="71247"/>
                    </a:lnTo>
                    <a:lnTo>
                      <a:pt y="3931" x="71842"/>
                    </a:lnTo>
                    <a:lnTo>
                      <a:pt y="3931" x="72436"/>
                    </a:lnTo>
                    <a:lnTo>
                      <a:pt y="3931" x="73031"/>
                    </a:lnTo>
                    <a:lnTo>
                      <a:pt y="3931" x="73724"/>
                    </a:lnTo>
                    <a:lnTo>
                      <a:pt y="3822" x="74220"/>
                    </a:lnTo>
                    <a:lnTo>
                      <a:pt y="3822" x="74715"/>
                    </a:lnTo>
                    <a:lnTo>
                      <a:pt y="3822" x="75310"/>
                    </a:lnTo>
                    <a:lnTo>
                      <a:pt y="3822" x="75904"/>
                    </a:lnTo>
                    <a:lnTo>
                      <a:pt y="3822" x="76400"/>
                    </a:lnTo>
                    <a:lnTo>
                      <a:pt y="3822" x="76895"/>
                    </a:lnTo>
                    <a:lnTo>
                      <a:pt y="3822" x="77292"/>
                    </a:lnTo>
                    <a:lnTo>
                      <a:pt y="3822" x="77787"/>
                    </a:lnTo>
                    <a:lnTo>
                      <a:pt y="3822" x="78184"/>
                    </a:lnTo>
                    <a:lnTo>
                      <a:pt y="3822" x="78580"/>
                    </a:lnTo>
                    <a:lnTo>
                      <a:pt y="3822" x="78976"/>
                    </a:lnTo>
                    <a:lnTo>
                      <a:pt y="3822" x="79472"/>
                    </a:lnTo>
                    <a:lnTo>
                      <a:pt y="3713" x="79769"/>
                    </a:lnTo>
                    <a:lnTo>
                      <a:pt y="3713" x="80165"/>
                    </a:lnTo>
                    <a:lnTo>
                      <a:pt y="3713" x="80463"/>
                    </a:lnTo>
                    <a:lnTo>
                      <a:pt y="3713" x="80859"/>
                    </a:lnTo>
                    <a:lnTo>
                      <a:pt y="3713" x="81156"/>
                    </a:lnTo>
                    <a:lnTo>
                      <a:pt y="3713" x="81454"/>
                    </a:lnTo>
                    <a:lnTo>
                      <a:pt y="3713" x="81751"/>
                    </a:lnTo>
                    <a:lnTo>
                      <a:pt y="3713" x="82048"/>
                    </a:lnTo>
                    <a:lnTo>
                      <a:pt y="3713" x="82345"/>
                    </a:lnTo>
                    <a:lnTo>
                      <a:pt y="3713" x="82544"/>
                    </a:lnTo>
                    <a:lnTo>
                      <a:pt y="3713" x="82742"/>
                    </a:lnTo>
                    <a:lnTo>
                      <a:pt y="3713" x="83039"/>
                    </a:lnTo>
                    <a:lnTo>
                      <a:pt y="3713" x="83336"/>
                    </a:lnTo>
                    <a:lnTo>
                      <a:pt y="3713" x="83733"/>
                    </a:lnTo>
                    <a:lnTo>
                      <a:pt y="3713" x="84030"/>
                    </a:lnTo>
                    <a:lnTo>
                      <a:pt y="3713" x="84228"/>
                    </a:lnTo>
                    <a:lnTo>
                      <a:pt y="3713" x="84525"/>
                    </a:lnTo>
                    <a:lnTo>
                      <a:pt y="3713" x="84724"/>
                    </a:lnTo>
                    <a:lnTo>
                      <a:pt y="3713" x="84724"/>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7" name="Shape 387"/>
              <p:cNvSpPr/>
              <p:nvPr/>
            </p:nvSpPr>
            <p:spPr>
              <a:xfrm>
                <a:off y="1034575" x="1597850"/>
                <a:ext cy="1220225" cx="227925"/>
              </a:xfrm>
              <a:custGeom>
                <a:pathLst>
                  <a:path w="9117" extrusionOk="0" h="48809">
                    <a:moveTo>
                      <a:pt y="9609" x="1685"/>
                    </a:moveTo>
                    <a:lnTo>
                      <a:pt y="9609" x="6738"/>
                    </a:lnTo>
                    <a:lnTo>
                      <a:pt y="11137" x="6738"/>
                    </a:lnTo>
                    <a:lnTo>
                      <a:pt y="11247" x="1883"/>
                    </a:lnTo>
                    <a:lnTo>
                      <a:pt y="13758" x="1883"/>
                    </a:lnTo>
                    <a:lnTo>
                      <a:pt y="14304" x="6738"/>
                    </a:lnTo>
                    <a:lnTo>
                      <a:pt y="16488" x="6540"/>
                    </a:lnTo>
                    <a:lnTo>
                      <a:pt y="16488" x="1486"/>
                    </a:lnTo>
                    <a:lnTo>
                      <a:pt y="20528" x="1486"/>
                    </a:lnTo>
                    <a:lnTo>
                      <a:pt y="20528" x="6342"/>
                    </a:lnTo>
                    <a:lnTo>
                      <a:pt y="22712" x="6342"/>
                    </a:lnTo>
                    <a:lnTo>
                      <a:pt y="22712" x="793"/>
                    </a:lnTo>
                    <a:lnTo>
                      <a:pt y="25878" x="793"/>
                    </a:lnTo>
                    <a:lnTo>
                      <a:pt y="25878" x="6243"/>
                    </a:lnTo>
                    <a:lnTo>
                      <a:pt y="28171" x="6243"/>
                    </a:lnTo>
                    <a:lnTo>
                      <a:pt y="28390" x="595"/>
                    </a:lnTo>
                    <a:lnTo>
                      <a:pt y="32539" x="496"/>
                    </a:lnTo>
                    <a:lnTo>
                      <a:pt y="32648" x="6243"/>
                    </a:lnTo>
                    <a:lnTo>
                      <a:pt y="34832" x="6243"/>
                    </a:lnTo>
                    <a:lnTo>
                      <a:pt y="34832" x="496"/>
                    </a:lnTo>
                    <a:lnTo>
                      <a:pt y="38326" x="496"/>
                    </a:lnTo>
                    <a:lnTo>
                      <a:pt y="38435" x="6540"/>
                    </a:lnTo>
                    <a:lnTo>
                      <a:pt y="41056" x="6243"/>
                    </a:lnTo>
                    <a:lnTo>
                      <a:pt y="41056" x="595"/>
                    </a:lnTo>
                    <a:lnTo>
                      <a:pt y="43239" x="595"/>
                    </a:lnTo>
                    <a:lnTo>
                      <a:pt y="43567" x="6342"/>
                    </a:lnTo>
                    <a:lnTo>
                      <a:pt y="45423" x="5847"/>
                    </a:lnTo>
                    <a:lnTo>
                      <a:pt y="45423" x="0"/>
                    </a:lnTo>
                    <a:lnTo>
                      <a:pt y="48808" x="0"/>
                    </a:lnTo>
                    <a:lnTo>
                      <a:pt y="48808" x="6738"/>
                    </a:lnTo>
                    <a:lnTo>
                      <a:pt y="44440" x="8324"/>
                    </a:lnTo>
                    <a:lnTo>
                      <a:pt y="4258" x="9117"/>
                    </a:lnTo>
                    <a:lnTo>
                      <a:pt y="0" x="5351"/>
                    </a:lnTo>
                    <a:lnTo>
                      <a:pt y="9609" x="1685"/>
                    </a:lnTo>
                    <a:lnTo>
                      <a:pt y="9609" x="1685"/>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8" name="Shape 388"/>
              <p:cNvSpPr/>
              <p:nvPr/>
            </p:nvSpPr>
            <p:spPr>
              <a:xfrm>
                <a:off y="1787975" x="1372400"/>
                <a:ext cy="40975" cx="116475"/>
              </a:xfrm>
              <a:custGeom>
                <a:pathLst>
                  <a:path w="4659" extrusionOk="0" h="1639">
                    <a:moveTo>
                      <a:pt y="1" x="1"/>
                    </a:moveTo>
                    <a:lnTo>
                      <a:pt y="1" x="4658"/>
                    </a:lnTo>
                    <a:lnTo>
                      <a:pt y="1638" x="4658"/>
                    </a:lnTo>
                    <a:lnTo>
                      <a:pt y="1638" x="496"/>
                    </a:lnTo>
                    <a:lnTo>
                      <a:pt y="1" x="1"/>
                    </a:lnTo>
                    <a:lnTo>
                      <a:pt y="1" x="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89" name="Shape 389"/>
              <p:cNvSpPr/>
              <p:nvPr/>
            </p:nvSpPr>
            <p:spPr>
              <a:xfrm>
                <a:off y="1787975" x="2658125"/>
                <a:ext cy="404025" cx="61950"/>
              </a:xfrm>
              <a:custGeom>
                <a:pathLst>
                  <a:path w="2478" extrusionOk="0" h="16161">
                    <a:moveTo>
                      <a:pt y="1" x="2478"/>
                    </a:moveTo>
                    <a:lnTo>
                      <a:pt y="110" x="0"/>
                    </a:lnTo>
                    <a:lnTo>
                      <a:pt y="15178" x="0"/>
                    </a:lnTo>
                    <a:lnTo>
                      <a:pt y="16161" x="1189"/>
                    </a:lnTo>
                    <a:lnTo>
                      <a:pt y="1638" x="1189"/>
                    </a:lnTo>
                    <a:lnTo>
                      <a:pt y="1" x="2478"/>
                    </a:lnTo>
                    <a:lnTo>
                      <a:pt y="1" x="2478"/>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90" name="Shape 390"/>
              <p:cNvSpPr/>
              <p:nvPr/>
            </p:nvSpPr>
            <p:spPr>
              <a:xfrm>
                <a:off y="1790700" x="2739875"/>
                <a:ext cy="401300" cx="49575"/>
              </a:xfrm>
              <a:custGeom>
                <a:pathLst>
                  <a:path w="1983" extrusionOk="0" h="16052">
                    <a:moveTo>
                      <a:pt y="1" x="1982"/>
                    </a:moveTo>
                    <a:lnTo>
                      <a:pt y="219" x="99"/>
                    </a:lnTo>
                    <a:lnTo>
                      <a:pt y="15724" x="0"/>
                    </a:lnTo>
                    <a:lnTo>
                      <a:pt y="16052" x="1487"/>
                    </a:lnTo>
                    <a:lnTo>
                      <a:pt y="1748" x="1090"/>
                    </a:lnTo>
                    <a:lnTo>
                      <a:pt y="1" x="1982"/>
                    </a:lnTo>
                    <a:lnTo>
                      <a:pt y="1" x="1982"/>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91" name="Shape 391"/>
              <p:cNvSpPr/>
              <p:nvPr/>
            </p:nvSpPr>
            <p:spPr>
              <a:xfrm>
                <a:off y="2230200" x="59450"/>
                <a:ext cy="469550" cx="128825"/>
              </a:xfrm>
              <a:custGeom>
                <a:pathLst>
                  <a:path w="5153" extrusionOk="0" h="18782">
                    <a:moveTo>
                      <a:pt y="18781" x="4261"/>
                    </a:moveTo>
                    <a:lnTo>
                      <a:pt y="7534" x="3468"/>
                    </a:lnTo>
                    <a:lnTo>
                      <a:pt y="0" x="5153"/>
                    </a:lnTo>
                    <a:lnTo>
                      <a:pt y="3058" x="3468"/>
                    </a:lnTo>
                    <a:lnTo>
                      <a:pt y="0" x="1189"/>
                    </a:lnTo>
                    <a:lnTo>
                      <a:pt y="4805" x="2577"/>
                    </a:lnTo>
                    <a:lnTo>
                      <a:pt y="10373" x="2577"/>
                    </a:lnTo>
                    <a:lnTo>
                      <a:pt y="8626" x="0"/>
                    </a:lnTo>
                    <a:lnTo>
                      <a:pt y="12994" x="2775"/>
                    </a:lnTo>
                    <a:lnTo>
                      <a:pt y="18781" x="2081"/>
                    </a:lnTo>
                    <a:lnTo>
                      <a:pt y="18781" x="4261"/>
                    </a:lnTo>
                    <a:lnTo>
                      <a:pt y="18781" x="4261"/>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92" name="Shape 392"/>
              <p:cNvSpPr/>
              <p:nvPr/>
            </p:nvSpPr>
            <p:spPr>
              <a:xfrm>
                <a:off y="2328475" x="2732450"/>
                <a:ext cy="303025" cx="126350"/>
              </a:xfrm>
              <a:custGeom>
                <a:pathLst>
                  <a:path w="5054" extrusionOk="0" h="12121">
                    <a:moveTo>
                      <a:pt y="12120" x="2180"/>
                    </a:moveTo>
                    <a:lnTo>
                      <a:pt y="0" x="0"/>
                    </a:lnTo>
                    <a:lnTo>
                      <a:pt y="3603" x="1586"/>
                    </a:lnTo>
                    <a:lnTo>
                      <a:pt y="655" x="5054"/>
                    </a:lnTo>
                    <a:lnTo>
                      <a:pt y="6006" x="2180"/>
                    </a:lnTo>
                    <a:lnTo>
                      <a:pt y="12011" x="3666"/>
                    </a:lnTo>
                    <a:lnTo>
                      <a:pt y="12120" x="2180"/>
                    </a:lnTo>
                    <a:lnTo>
                      <a:pt y="12120" x="2180"/>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93" name="Shape 393"/>
              <p:cNvSpPr/>
              <p:nvPr/>
            </p:nvSpPr>
            <p:spPr>
              <a:xfrm>
                <a:off y="2350300" x="2170100"/>
                <a:ext cy="305775" cx="138750"/>
              </a:xfrm>
              <a:custGeom>
                <a:pathLst>
                  <a:path w="5550" extrusionOk="0" h="12231">
                    <a:moveTo>
                      <a:pt y="11575" x="5549"/>
                    </a:moveTo>
                    <a:lnTo>
                      <a:pt y="4587" x="4162"/>
                    </a:lnTo>
                    <a:lnTo>
                      <a:pt y="1" x="5549"/>
                    </a:lnTo>
                    <a:lnTo>
                      <a:pt y="3058" x="3072"/>
                    </a:lnTo>
                    <a:lnTo>
                      <a:pt y="1529" x="0"/>
                    </a:lnTo>
                    <a:lnTo>
                      <a:pt y="6225" x="3270"/>
                    </a:lnTo>
                    <a:lnTo>
                      <a:pt y="12230" x="2874"/>
                    </a:lnTo>
                    <a:lnTo>
                      <a:pt y="11575" x="5549"/>
                    </a:lnTo>
                    <a:lnTo>
                      <a:pt y="11575" x="5549"/>
                    </a:lnTo>
                    <a:close/>
                  </a:path>
                </a:pathLst>
              </a:custGeom>
              <a:solidFill>
                <a:srgbClr val="000000"/>
              </a:solidFill>
              <a:ln>
                <a:noFill/>
              </a:ln>
            </p:spPr>
            <p:txBody>
              <a:bodyPr bIns="91425" rIns="91425" lIns="91425" tIns="91425" anchor="ctr" anchorCtr="0">
                <a:noAutofit/>
              </a:bodyPr>
              <a:lstStyle/>
              <a:p>
                <a:pPr>
                  <a:spcBef>
                    <a:spcPts val="0"/>
                  </a:spcBef>
                  <a:buNone/>
                </a:pPr>
                <a:r>
                  <a:t/>
                </a:r>
                <a:endParaRPr/>
              </a:p>
            </p:txBody>
          </p:sp>
        </p:grpSp>
        <p:pic>
          <p:nvPicPr>
            <p:cNvPr id="394" name="Shape 394"/>
            <p:cNvPicPr preferRelativeResize="0"/>
            <p:nvPr/>
          </p:nvPicPr>
          <p:blipFill>
            <a:blip r:embed="rId9"/>
            <a:stretch>
              <a:fillRect/>
            </a:stretch>
          </p:blipFill>
          <p:spPr>
            <a:xfrm>
              <a:off y="5459412" x="250825"/>
              <a:ext cy="1028700" cx="1441449"/>
            </a:xfrm>
            <a:prstGeom prst="rect">
              <a:avLst/>
            </a:prstGeom>
          </p:spPr>
        </p:pic>
      </p:grpSp>
      <p:sp>
        <p:nvSpPr>
          <p:cNvPr id="395" name="Shape 395"/>
          <p:cNvSpPr txBox="1"/>
          <p:nvPr/>
        </p:nvSpPr>
        <p:spPr>
          <a:xfrm>
            <a:off y="4235450" x="231775"/>
            <a:ext cy="366599" cx="11216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Peace</a:t>
            </a:r>
          </a:p>
        </p:txBody>
      </p:sp>
      <p:sp>
        <p:nvSpPr>
          <p:cNvPr id="396" name="Shape 396"/>
          <p:cNvSpPr txBox="1"/>
          <p:nvPr/>
        </p:nvSpPr>
        <p:spPr>
          <a:xfrm>
            <a:off y="5084762" x="157161"/>
            <a:ext cy="366711" cx="80803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Food</a:t>
            </a:r>
          </a:p>
        </p:txBody>
      </p:sp>
      <p:sp>
        <p:nvSpPr>
          <p:cNvPr id="397" name="Shape 397"/>
          <p:cNvSpPr txBox="1"/>
          <p:nvPr/>
        </p:nvSpPr>
        <p:spPr>
          <a:xfrm>
            <a:off y="6405562" x="1643061"/>
            <a:ext cy="366711" cx="12318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City Life</a:t>
            </a:r>
          </a:p>
        </p:txBody>
      </p:sp>
      <p:sp>
        <p:nvSpPr>
          <p:cNvPr id="398" name="Shape 398"/>
          <p:cNvSpPr txBox="1"/>
          <p:nvPr/>
        </p:nvSpPr>
        <p:spPr>
          <a:xfrm>
            <a:off y="5805487" x="3851275"/>
            <a:ext cy="366711" cx="7635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Jobs</a:t>
            </a:r>
          </a:p>
        </p:txBody>
      </p:sp>
      <p:sp>
        <p:nvSpPr>
          <p:cNvPr id="399" name="Shape 399"/>
          <p:cNvSpPr txBox="1"/>
          <p:nvPr/>
        </p:nvSpPr>
        <p:spPr>
          <a:xfrm>
            <a:off y="4292600" x="4124325"/>
            <a:ext cy="366711" cx="10223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Money</a:t>
            </a:r>
          </a:p>
        </p:txBody>
      </p:sp>
      <p:sp>
        <p:nvSpPr>
          <p:cNvPr id="400" name="Shape 400"/>
          <p:cNvSpPr txBox="1"/>
          <p:nvPr/>
        </p:nvSpPr>
        <p:spPr>
          <a:xfrm>
            <a:off y="2189161" x="3276600"/>
            <a:ext cy="366711" cx="16891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Health Care</a:t>
            </a:r>
          </a:p>
        </p:txBody>
      </p:sp>
      <p:sp>
        <p:nvSpPr>
          <p:cNvPr id="401" name="Shape 401"/>
          <p:cNvSpPr txBox="1"/>
          <p:nvPr/>
        </p:nvSpPr>
        <p:spPr>
          <a:xfrm>
            <a:off y="4133850" x="1706561"/>
            <a:ext cy="366711" cx="14541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Education</a:t>
            </a:r>
          </a:p>
        </p:txBody>
      </p:sp>
      <p:grpSp>
        <p:nvGrpSpPr>
          <p:cNvPr id="402" name="Shape 402"/>
          <p:cNvGrpSpPr/>
          <p:nvPr/>
        </p:nvGrpSpPr>
        <p:grpSpPr>
          <a:xfrm>
            <a:off y="3413125" x="5461425"/>
            <a:ext cy="3312999" cx="3396824"/>
            <a:chOff y="3413125" x="5461425"/>
            <a:chExt cy="3312999" cx="3396824"/>
          </a:xfrm>
        </p:grpSpPr>
        <p:sp>
          <p:nvSpPr>
            <p:cNvPr id="403" name="Shape 403"/>
            <p:cNvSpPr txBox="1"/>
            <p:nvPr/>
          </p:nvSpPr>
          <p:spPr>
            <a:xfrm>
              <a:off y="3413125" x="5461425"/>
              <a:ext cy="641399" cx="13811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Climatic </a:t>
              </a:r>
            </a:p>
            <a:p>
              <a:pPr algn="ct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Disasters</a:t>
              </a:r>
            </a:p>
          </p:txBody>
        </p:sp>
        <p:sp>
          <p:nvSpPr>
            <p:cNvPr id="404" name="Shape 404"/>
            <p:cNvSpPr txBox="1"/>
            <p:nvPr/>
          </p:nvSpPr>
          <p:spPr>
            <a:xfrm>
              <a:off y="6302375" x="6421437"/>
              <a:ext cy="366711" cx="70802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War</a:t>
              </a:r>
            </a:p>
          </p:txBody>
        </p:sp>
        <p:sp>
          <p:nvSpPr>
            <p:cNvPr id="405" name="Shape 405"/>
            <p:cNvSpPr txBox="1"/>
            <p:nvPr/>
          </p:nvSpPr>
          <p:spPr>
            <a:xfrm>
              <a:off y="6359525" x="7477050"/>
              <a:ext cy="366599" cx="13811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Poverty</a:t>
              </a:r>
            </a:p>
          </p:txBody>
        </p:sp>
        <p:sp>
          <p:nvSpPr>
            <p:cNvPr id="406" name="Shape 406"/>
            <p:cNvSpPr txBox="1"/>
            <p:nvPr/>
          </p:nvSpPr>
          <p:spPr>
            <a:xfrm>
              <a:off y="4538662" x="6705600"/>
              <a:ext cy="641350" cx="1397000"/>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Farmers’ </a:t>
              </a:r>
            </a:p>
            <a:p>
              <a:pPr algn="r" rtl="0" lvl="0" marR="0" indent="0" marL="0">
                <a:lnSpc>
                  <a:spcPct val="100000"/>
                </a:lnSpc>
                <a:spcBef>
                  <a:spcPts val="0"/>
                </a:spcBef>
                <a:spcAft>
                  <a:spcPts val="0"/>
                </a:spcAft>
                <a:buClr>
                  <a:schemeClr val="dk1"/>
                </a:buClr>
                <a:buSzPct val="25000"/>
                <a:buFont typeface="Verdana"/>
                <a:buNone/>
              </a:pPr>
              <a:r>
                <a:rPr strike="noStrike" u="none" b="1" cap="none" baseline="0" sz="1800" lang="en-US" i="0">
                  <a:solidFill>
                    <a:schemeClr val="dk1"/>
                  </a:solidFill>
                  <a:latin typeface="Verdana"/>
                  <a:ea typeface="Verdana"/>
                  <a:cs typeface="Verdana"/>
                  <a:sym typeface="Verdana"/>
                </a:rPr>
                <a:t>Life</a:t>
              </a:r>
            </a:p>
          </p:txBody>
        </p:sp>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0" name="Shape 410"/>
        <p:cNvGrpSpPr/>
        <p:nvPr/>
      </p:nvGrpSpPr>
      <p:grpSpPr>
        <a:xfrm>
          <a:off y="0" x="0"/>
          <a:ext cy="0" cx="0"/>
          <a:chOff y="0" x="0"/>
          <a:chExt cy="0" cx="0"/>
        </a:xfrm>
      </p:grpSpPr>
      <p:grpSp>
        <p:nvGrpSpPr>
          <p:cNvPr id="411" name="Shape 411"/>
          <p:cNvGrpSpPr/>
          <p:nvPr/>
        </p:nvGrpSpPr>
        <p:grpSpPr>
          <a:xfrm>
            <a:off y="549275" x="107949"/>
            <a:ext cy="5543550" cx="8964610"/>
            <a:chOff y="549275" x="107950"/>
            <a:chExt cy="5543550" cx="8963024"/>
          </a:xfrm>
        </p:grpSpPr>
        <p:cxnSp>
          <p:nvCxnSpPr>
            <p:cNvPr id="412" name="Shape 412"/>
            <p:cNvCxnSpPr/>
            <p:nvPr/>
          </p:nvCxnSpPr>
          <p:spPr>
            <a:xfrm rot="10800000">
              <a:off y="2530475" x="6084887"/>
              <a:ext cy="1979612" cx="434974"/>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3" name="Shape 413"/>
            <p:cNvCxnSpPr/>
            <p:nvPr/>
          </p:nvCxnSpPr>
          <p:spPr>
            <a:xfrm rot="10800000">
              <a:off y="2530474" x="6084887"/>
              <a:ext cy="790575" cx="434974"/>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4" name="Shape 414"/>
            <p:cNvCxnSpPr/>
            <p:nvPr/>
          </p:nvCxnSpPr>
          <p:spPr>
            <a:xfrm rot="10800000" flipH="1">
              <a:off y="2530475" x="2659061"/>
              <a:ext cy="3167061" cx="438150"/>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5" name="Shape 415"/>
            <p:cNvCxnSpPr/>
            <p:nvPr/>
          </p:nvCxnSpPr>
          <p:spPr>
            <a:xfrm rot="10800000" flipH="1">
              <a:off y="2530475" x="2659061"/>
              <a:ext cy="1979612" cx="438150"/>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6" name="Shape 416"/>
            <p:cNvCxnSpPr/>
            <p:nvPr/>
          </p:nvCxnSpPr>
          <p:spPr>
            <a:xfrm rot="10800000" flipH="1">
              <a:off y="2530474" x="2659061"/>
              <a:ext cy="790575" cx="438150"/>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7" name="Shape 417"/>
            <p:cNvCxnSpPr/>
            <p:nvPr/>
          </p:nvCxnSpPr>
          <p:spPr>
            <a:xfrm rot="10800000" flipH="1">
              <a:off y="789780" x="5139531"/>
              <a:ext cy="1495424" cx="395287"/>
            </a:xfrm>
            <a:prstGeom prst="straightConnector1">
              <a:avLst/>
            </a:prstGeom>
            <a:solidFill>
              <a:srgbClr val="FFFFFF"/>
            </a:solidFill>
            <a:ln w="28575" cap="rnd">
              <a:solidFill>
                <a:schemeClr val="dk1"/>
              </a:solidFill>
              <a:prstDash val="solid"/>
              <a:miter/>
              <a:headEnd w="med" len="med" type="none"/>
              <a:tailEnd w="med" len="med" type="none"/>
            </a:ln>
          </p:spPr>
        </p:cxnSp>
        <p:cxnSp>
          <p:nvCxnSpPr>
            <p:cNvPr id="418" name="Shape 418"/>
            <p:cNvCxnSpPr/>
            <p:nvPr/>
          </p:nvCxnSpPr>
          <p:spPr>
            <a:xfrm rot="-5400000">
              <a:off y="791367" x="3645693"/>
              <a:ext cy="1492250" cx="395287"/>
            </a:xfrm>
            <a:prstGeom prst="straightConnector1">
              <a:avLst/>
            </a:prstGeom>
            <a:solidFill>
              <a:srgbClr val="FFFFFF"/>
            </a:solidFill>
            <a:ln w="28575" cap="rnd">
              <a:solidFill>
                <a:schemeClr val="dk1"/>
              </a:solidFill>
              <a:prstDash val="solid"/>
              <a:miter/>
              <a:headEnd w="med" len="med" type="none"/>
              <a:tailEnd w="med" len="med" type="none"/>
            </a:ln>
          </p:spPr>
        </p:cxnSp>
        <p:sp>
          <p:nvSpPr>
            <p:cNvPr id="419" name="Shape 419"/>
            <p:cNvSpPr/>
            <p:nvPr/>
          </p:nvSpPr>
          <p:spPr>
            <a:xfrm>
              <a:off y="549275" x="3201986"/>
              <a:ext cy="790575" cx="2776536"/>
            </a:xfrm>
            <a:prstGeom prst="roundRect">
              <a:avLst>
                <a:gd fmla="val 16667" name="adj"/>
              </a:avLst>
            </a:prstGeom>
            <a:no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TYPES OF </a:t>
              </a:r>
            </a:p>
            <a:p>
              <a:pPr algn="ctr" rtl="0" lvl="0" marR="0" indent="0" marL="0">
                <a:lnSpc>
                  <a:spcPct val="100000"/>
                </a:lnSpc>
                <a:spcBef>
                  <a:spcPts val="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MIGRATION</a:t>
              </a:r>
            </a:p>
          </p:txBody>
        </p:sp>
        <p:sp>
          <p:nvSpPr>
            <p:cNvPr id="420" name="Shape 420"/>
            <p:cNvSpPr/>
            <p:nvPr/>
          </p:nvSpPr>
          <p:spPr>
            <a:xfrm>
              <a:off y="1735136" x="1820861"/>
              <a:ext cy="795337" cx="2551111"/>
            </a:xfrm>
            <a:prstGeom prst="roundRect">
              <a:avLst>
                <a:gd fmla="val 16667" name="adj"/>
              </a:avLst>
            </a:prstGeom>
            <a:solidFill>
              <a:srgbClr val="FFFF00"/>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Internal</a:t>
              </a:r>
            </a:p>
          </p:txBody>
        </p:sp>
        <p:sp>
          <p:nvSpPr>
            <p:cNvPr id="421" name="Shape 421"/>
            <p:cNvSpPr/>
            <p:nvPr/>
          </p:nvSpPr>
          <p:spPr>
            <a:xfrm>
              <a:off y="1735136" x="4808537"/>
              <a:ext cy="795337" cx="2551111"/>
            </a:xfrm>
            <a:prstGeom prst="roundRect">
              <a:avLst>
                <a:gd fmla="val 16667" name="adj"/>
              </a:avLst>
            </a:prstGeom>
            <a:solidFill>
              <a:srgbClr val="993366"/>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International</a:t>
              </a:r>
            </a:p>
          </p:txBody>
        </p:sp>
        <p:sp>
          <p:nvSpPr>
            <p:cNvPr id="422" name="Shape 422"/>
            <p:cNvSpPr/>
            <p:nvPr/>
          </p:nvSpPr>
          <p:spPr>
            <a:xfrm>
              <a:off y="2925761" x="107950"/>
              <a:ext cy="790575" cx="2551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Rural-Urban</a:t>
              </a:r>
            </a:p>
          </p:txBody>
        </p:sp>
        <p:sp>
          <p:nvSpPr>
            <p:cNvPr id="423" name="Shape 423"/>
            <p:cNvSpPr/>
            <p:nvPr/>
          </p:nvSpPr>
          <p:spPr>
            <a:xfrm>
              <a:off y="4111625" x="107950"/>
              <a:ext cy="795337" cx="2551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Seasonal</a:t>
              </a:r>
            </a:p>
          </p:txBody>
        </p:sp>
        <p:sp>
          <p:nvSpPr>
            <p:cNvPr id="424" name="Shape 424"/>
            <p:cNvSpPr/>
            <p:nvPr/>
          </p:nvSpPr>
          <p:spPr>
            <a:xfrm>
              <a:off y="5302250" x="107950"/>
              <a:ext cy="790575" cx="2551111"/>
            </a:xfrm>
            <a:prstGeom prst="roundRect">
              <a:avLst>
                <a:gd fmla="val 16667" name="adj"/>
              </a:avLst>
            </a:prstGeom>
            <a:solidFill>
              <a:srgbClr val="FFFF99"/>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Planned</a:t>
              </a:r>
            </a:p>
          </p:txBody>
        </p:sp>
        <p:sp>
          <p:nvSpPr>
            <p:cNvPr id="425" name="Shape 425"/>
            <p:cNvSpPr/>
            <p:nvPr/>
          </p:nvSpPr>
          <p:spPr>
            <a:xfrm>
              <a:off y="2925761" x="6519862"/>
              <a:ext cy="790575" cx="2551111"/>
            </a:xfrm>
            <a:prstGeom prst="roundRect">
              <a:avLst>
                <a:gd fmla="val 16667" name="adj"/>
              </a:avLst>
            </a:prstGeom>
            <a:solidFill>
              <a:srgbClr val="CC99FF"/>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Voluntary</a:t>
              </a:r>
            </a:p>
          </p:txBody>
        </p:sp>
        <p:sp>
          <p:nvSpPr>
            <p:cNvPr id="426" name="Shape 426"/>
            <p:cNvSpPr/>
            <p:nvPr/>
          </p:nvSpPr>
          <p:spPr>
            <a:xfrm>
              <a:off y="4111625" x="6519862"/>
              <a:ext cy="795337" cx="2551111"/>
            </a:xfrm>
            <a:prstGeom prst="roundRect">
              <a:avLst>
                <a:gd fmla="val 16667" name="adj"/>
              </a:avLst>
            </a:prstGeom>
            <a:solidFill>
              <a:srgbClr val="CC99FF"/>
            </a:solidFill>
            <a:ln w="9525" cap="rnd">
              <a:solidFill>
                <a:schemeClr val="dk1"/>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Involuntary</a:t>
              </a:r>
            </a:p>
          </p:txBody>
        </p:sp>
        <p:sp>
          <p:nvSpPr>
            <p:cNvPr id="427" name="Shape 427"/>
            <p:cNvSpPr txBox="1"/>
            <p:nvPr/>
          </p:nvSpPr>
          <p:spPr>
            <a:xfrm>
              <a:off y="690562" x="792162"/>
              <a:ext cy="520700" cx="1592262"/>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800" lang="en-US" i="0">
                  <a:solidFill>
                    <a:schemeClr val="dk1"/>
                  </a:solidFill>
                  <a:latin typeface="Arial"/>
                  <a:ea typeface="Arial"/>
                  <a:cs typeface="Arial"/>
                  <a:sym typeface="Arial"/>
                </a:rPr>
                <a:t>Reasons</a:t>
              </a:r>
            </a:p>
          </p:txBody>
        </p:sp>
        <p:sp>
          <p:nvSpPr>
            <p:cNvPr id="428" name="Shape 428"/>
            <p:cNvSpPr/>
            <p:nvPr/>
          </p:nvSpPr>
          <p:spPr>
            <a:xfrm>
              <a:off y="606425" x="5938837"/>
              <a:ext cy="647700" cx="2952900"/>
            </a:xfrm>
            <a:prstGeom prst="leftArrowCallout">
              <a:avLst>
                <a:gd fmla="val 0" name="adj1"/>
                <a:gd fmla="val 27528" name="adj2"/>
                <a:gd fmla="val 46519" name="adj3"/>
                <a:gd fmla="val 78593" name="adj4"/>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grpSp>
          <p:nvGrpSpPr>
            <p:cNvPr id="429" name="Shape 429"/>
            <p:cNvGrpSpPr/>
            <p:nvPr/>
          </p:nvGrpSpPr>
          <p:grpSpPr>
            <a:xfrm>
              <a:off y="622300" x="755650"/>
              <a:ext cy="649286" cx="8132762"/>
              <a:chOff y="622300" x="755650"/>
              <a:chExt cy="649286" cx="8132762"/>
            </a:xfrm>
          </p:grpSpPr>
          <p:sp>
            <p:nvSpPr>
              <p:cNvPr id="430" name="Shape 430"/>
              <p:cNvSpPr/>
              <p:nvPr/>
            </p:nvSpPr>
            <p:spPr>
              <a:xfrm>
                <a:off y="622300" x="755650"/>
                <a:ext cy="649286" cx="2520949"/>
              </a:xfrm>
              <a:prstGeom prst="rightArrowCallout">
                <a:avLst>
                  <a:gd fmla="val 25000" name="adj1"/>
                  <a:gd fmla="val 25000" name="adj2"/>
                  <a:gd fmla="val 25000" name="adj3"/>
                  <a:gd fmla="val 64977" name="adj4"/>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31" name="Shape 431"/>
              <p:cNvSpPr txBox="1"/>
              <p:nvPr/>
            </p:nvSpPr>
            <p:spPr>
              <a:xfrm>
                <a:off y="684212" x="6497637"/>
                <a:ext cy="488949" cx="239077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600" lang="en-US" i="0">
                    <a:solidFill>
                      <a:schemeClr val="dk1"/>
                    </a:solidFill>
                    <a:latin typeface="Arial"/>
                    <a:ea typeface="Arial"/>
                    <a:cs typeface="Arial"/>
                    <a:sym typeface="Arial"/>
                  </a:rPr>
                  <a:t>Consequences</a:t>
                </a:r>
              </a:p>
            </p:txBody>
          </p:sp>
        </p:gr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5" name="Shape 435"/>
        <p:cNvGrpSpPr/>
        <p:nvPr/>
      </p:nvGrpSpPr>
      <p:grpSpPr>
        <a:xfrm>
          <a:off y="0" x="0"/>
          <a:ext cy="0" cx="0"/>
          <a:chOff y="0" x="0"/>
          <a:chExt cy="0" cx="0"/>
        </a:xfrm>
      </p:grpSpPr>
      <p:sp>
        <p:nvSpPr>
          <p:cNvPr id="436" name="Shape 436"/>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sp>
        <p:nvSpPr>
          <p:cNvPr id="437" name="Shape 43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Movement of people away from the rural region (countryside, farms) to an urban (town, city) area.</a:t>
            </a:r>
          </a:p>
        </p:txBody>
      </p:sp>
      <p:sp>
        <p:nvSpPr>
          <p:cNvPr id="438" name="Shape 438"/>
          <p:cNvSpPr txBox="1"/>
          <p:nvPr/>
        </p:nvSpPr>
        <p:spPr>
          <a:xfrm>
            <a:off y="3249611" x="444500"/>
            <a:ext cy="2117725"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Which age group is most prone to move?</a:t>
            </a:r>
          </a:p>
          <a:p>
            <a:pPr algn="l" rtl="0" lvl="0" marR="0" indent="-342900" marL="342900">
              <a:lnSpc>
                <a:spcPct val="100000"/>
              </a:lnSpc>
              <a:spcBef>
                <a:spcPts val="64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Which group of country experiences large volumes of rural-urban migrants?</a:t>
            </a:r>
          </a:p>
          <a:p>
            <a:pPr algn="l" rtl="0" lvl="0" marR="0" indent="-342900" marL="342900">
              <a:lnSpc>
                <a:spcPct val="100000"/>
              </a:lnSpc>
              <a:spcBef>
                <a:spcPts val="640"/>
              </a:spcBef>
              <a:spcAft>
                <a:spcPts val="0"/>
              </a:spcAft>
              <a:buClr>
                <a:schemeClr val="accent2"/>
              </a:buClr>
              <a:buSzPct val="100000"/>
              <a:buFont typeface="Arial"/>
              <a:buChar char="•"/>
            </a:pPr>
            <a:r>
              <a:rPr strike="noStrike" u="none" b="1" cap="none" baseline="0" sz="3200" lang="en-US" i="0">
                <a:solidFill>
                  <a:schemeClr val="accent2"/>
                </a:solidFill>
                <a:latin typeface="Arial"/>
                <a:ea typeface="Arial"/>
                <a:cs typeface="Arial"/>
                <a:sym typeface="Arial"/>
              </a:rPr>
              <a:t>Why</a:t>
            </a:r>
            <a:r>
              <a:rPr strike="noStrike" u="none" b="0" cap="none" baseline="0" sz="3200" lang="en-US" i="0">
                <a:solidFill>
                  <a:schemeClr val="accent2"/>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2" name="Shape 442"/>
        <p:cNvGrpSpPr/>
        <p:nvPr/>
      </p:nvGrpSpPr>
      <p:grpSpPr>
        <a:xfrm>
          <a:off y="0" x="0"/>
          <a:ext cy="0" cx="0"/>
          <a:chOff y="0" x="0"/>
          <a:chExt cy="0" cx="0"/>
        </a:xfrm>
      </p:grpSpPr>
      <p:sp>
        <p:nvSpPr>
          <p:cNvPr id="443" name="Shape 443"/>
          <p:cNvSpPr txBox="1"/>
          <p:nvPr>
            <p:ph type="title"/>
          </p:nvPr>
        </p:nvSpPr>
        <p:spPr>
          <a:xfrm>
            <a:off y="274637" x="0"/>
            <a:ext cy="1143000" cx="9144000"/>
          </a:xfrm>
          <a:prstGeom prst="rect">
            <a:avLst/>
          </a:prstGeom>
          <a:solidFill>
            <a:srgbClr val="66FF99"/>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3600" lang="en-US" i="0">
                <a:solidFill>
                  <a:schemeClr val="dk2"/>
                </a:solidFill>
                <a:latin typeface="Arial"/>
                <a:ea typeface="Arial"/>
                <a:cs typeface="Arial"/>
                <a:sym typeface="Arial"/>
              </a:rPr>
              <a:t>Internal Migration – </a:t>
            </a:r>
            <a:r>
              <a:rPr strike="noStrike" u="none" b="0" cap="none" baseline="0" sz="3600" lang="en-US" i="0">
                <a:solidFill>
                  <a:schemeClr val="accent2"/>
                </a:solidFill>
                <a:latin typeface="Arial"/>
                <a:ea typeface="Arial"/>
                <a:cs typeface="Arial"/>
                <a:sym typeface="Arial"/>
              </a:rPr>
              <a:t>Rural-Urban Migration</a:t>
            </a:r>
          </a:p>
        </p:txBody>
      </p:sp>
      <p:sp>
        <p:nvSpPr>
          <p:cNvPr id="444" name="Shape 444"/>
          <p:cNvSpPr txBox="1"/>
          <p:nvPr/>
        </p:nvSpPr>
        <p:spPr>
          <a:xfrm>
            <a:off y="1700211" x="395287"/>
            <a:ext cy="2160586" cx="8424862"/>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accent2"/>
              </a:buClr>
              <a:buSzPct val="100000"/>
              <a:buFont typeface="Arial"/>
              <a:buChar char="•"/>
            </a:pPr>
            <a:r>
              <a:rPr strike="noStrike" u="none" b="0" cap="none" baseline="0" sz="3200" lang="en-US" i="0">
                <a:solidFill>
                  <a:schemeClr val="accent2"/>
                </a:solidFill>
                <a:latin typeface="Arial"/>
                <a:ea typeface="Arial"/>
                <a:cs typeface="Arial"/>
                <a:sym typeface="Arial"/>
              </a:rPr>
              <a:t>Which age group is most prone to move?</a:t>
            </a:r>
          </a:p>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8" name="Shape 448"/>
        <p:cNvGrpSpPr/>
        <p:nvPr/>
      </p:nvGrpSpPr>
      <p:grpSpPr>
        <a:xfrm>
          <a:off y="0" x="0"/>
          <a:ext cy="0" cx="0"/>
          <a:chOff y="0" x="0"/>
          <a:chExt cy="0" cx="0"/>
        </a:xfrm>
      </p:grpSpPr>
      <p:pic>
        <p:nvPicPr>
          <p:cNvPr id="449" name="Shape 449"/>
          <p:cNvPicPr preferRelativeResize="0"/>
          <p:nvPr/>
        </p:nvPicPr>
        <p:blipFill>
          <a:blip r:embed="rId4"/>
          <a:stretch>
            <a:fillRect/>
          </a:stretch>
        </p:blipFill>
        <p:spPr>
          <a:xfrm>
            <a:off y="0" x="1692275"/>
            <a:ext cy="6858000" cx="5397499"/>
          </a:xfrm>
          <a:prstGeom prst="rect">
            <a:avLst/>
          </a:prstGeom>
        </p:spPr>
      </p:pic>
      <p:sp>
        <p:nvSpPr>
          <p:cNvPr id="450" name="Shape 450"/>
          <p:cNvSpPr/>
          <p:nvPr/>
        </p:nvSpPr>
        <p:spPr>
          <a:xfrm>
            <a:off y="2060575" x="250825"/>
            <a:ext cy="647700" cx="1944687"/>
          </a:xfrm>
          <a:prstGeom prst="rightArrowCallout">
            <a:avLst>
              <a:gd fmla="val 25000" name="adj1"/>
              <a:gd fmla="val 25000" name="adj2"/>
              <a:gd fmla="val 25000" name="adj3"/>
              <a:gd fmla="val 64977" name="adj4"/>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800" lang="en-US" i="0">
                <a:solidFill>
                  <a:schemeClr val="dk1"/>
                </a:solidFill>
                <a:latin typeface="Arial"/>
                <a:ea typeface="Arial"/>
                <a:cs typeface="Arial"/>
                <a:sym typeface="Arial"/>
              </a:rPr>
              <a:t>MALE</a:t>
            </a:r>
          </a:p>
        </p:txBody>
      </p:sp>
      <p:sp>
        <p:nvSpPr>
          <p:cNvPr id="451" name="Shape 451"/>
          <p:cNvSpPr/>
          <p:nvPr/>
        </p:nvSpPr>
        <p:spPr>
          <a:xfrm>
            <a:off y="812125" x="5003800"/>
            <a:ext cy="1699500" cx="3373200"/>
          </a:xfrm>
          <a:prstGeom prst="leftArrowCallout">
            <a:avLst>
              <a:gd fmla="val 9735" name="adj1"/>
              <a:gd fmla="val 14602" name="adj2"/>
              <a:gd fmla="val 16183" name="adj3"/>
              <a:gd fmla="val 75742" name="adj4"/>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800" lang="en-US" i="0">
                <a:solidFill>
                  <a:schemeClr val="dk1"/>
                </a:solidFill>
                <a:latin typeface="Arial"/>
                <a:ea typeface="Arial"/>
                <a:cs typeface="Arial"/>
                <a:sym typeface="Arial"/>
              </a:rPr>
              <a:t>Able-bodied</a:t>
            </a:r>
          </a:p>
        </p:txBody>
      </p:sp>
      <p:sp>
        <p:nvSpPr>
          <p:cNvPr id="452" name="Shape 452"/>
          <p:cNvSpPr/>
          <p:nvPr/>
        </p:nvSpPr>
        <p:spPr>
          <a:xfrm>
            <a:off y="3573462" x="6011862"/>
            <a:ext cy="792162" cx="2879724"/>
          </a:xfrm>
          <a:prstGeom prst="leftArrowCallout">
            <a:avLst>
              <a:gd fmla="val 26356" name="adj1"/>
              <a:gd fmla="val 25000" name="adj2"/>
              <a:gd fmla="val 34669" name="adj3"/>
              <a:gd fmla="val 73750" name="adj4"/>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Age 20s – 30s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2.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3.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4.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5.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6.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7.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8.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9.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0.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1.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2.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3.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4.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5.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6.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7.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8.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9.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0.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1.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2.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3.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4.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5.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6.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7.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8.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9.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0.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xmlns:r="http://schemas.openxmlformats.org/officeDocument/2006/relationship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