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 snapToObjects="1">
      <p:cViewPr>
        <p:scale>
          <a:sx n="200" d="100"/>
          <a:sy n="200" d="100"/>
        </p:scale>
        <p:origin x="-456" y="17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2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3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7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4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8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0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5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2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D56E-D19C-204A-ACC1-C6D519FB15D6}" type="datetimeFigureOut">
              <a:rPr lang="en-US" smtClean="0"/>
              <a:t>06/10/13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B4F2F-A4D4-B644-B8ED-5F5F3E877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6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7950"/>
            <a:ext cx="6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Conflict of Japan and China over the Senkaku Islands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35" y="3564235"/>
            <a:ext cx="1668165" cy="16681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91409"/>
            <a:ext cx="2684843" cy="234908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564194" y="860452"/>
            <a:ext cx="4293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/>
              <a:t>-Also known as Diaoyu </a:t>
            </a:r>
            <a:r>
              <a:rPr lang="en-AU" sz="1200" dirty="0" smtClean="0"/>
              <a:t>Islands</a:t>
            </a:r>
            <a:endParaRPr lang="en-GB" sz="1200" dirty="0"/>
          </a:p>
          <a:p>
            <a:pPr algn="ctr"/>
            <a:r>
              <a:rPr lang="en-US" sz="1200" dirty="0"/>
              <a:t>-8 Uninhabited islands controlled by </a:t>
            </a:r>
            <a:r>
              <a:rPr lang="en-US" sz="1200" dirty="0" smtClean="0"/>
              <a:t>Japan in </a:t>
            </a:r>
            <a:r>
              <a:rPr lang="en-US" sz="1200" dirty="0"/>
              <a:t>the </a:t>
            </a:r>
            <a:r>
              <a:rPr lang="en-US" sz="1200" dirty="0" smtClean="0"/>
              <a:t>East China Sea that </a:t>
            </a:r>
            <a:r>
              <a:rPr lang="en-US" sz="1200" dirty="0"/>
              <a:t>add up to about 7 squared km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2564194" y="1386471"/>
            <a:ext cx="4293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-The U.N Convention on the Law of the Sea gives </a:t>
            </a:r>
            <a:r>
              <a:rPr lang="en-US" sz="1200" dirty="0"/>
              <a:t>countries the right to an exclusive economic zone extending 200 nautical miles from their coasts </a:t>
            </a:r>
            <a:r>
              <a:rPr lang="en-US" sz="1200" dirty="0">
                <a:sym typeface="Wingdings"/>
              </a:rPr>
              <a:t></a:t>
            </a:r>
            <a:r>
              <a:rPr lang="en-US" sz="1200" dirty="0"/>
              <a:t> many islands = many overlapping claims = conflict</a:t>
            </a:r>
            <a:r>
              <a:rPr lang="en-GB" sz="1200" dirty="0" smtClean="0">
                <a:effectLst/>
              </a:rPr>
              <a:t>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564194" y="2088730"/>
            <a:ext cx="42938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/>
              <a:t>-Discovered in 1968 that there was an estimated 1-2 trillion cubic feet of gas and 213 billion barrels of oil supplies under Ocean floor around the islands </a:t>
            </a:r>
            <a:r>
              <a:rPr lang="en-AU" sz="1200" dirty="0">
                <a:sym typeface="Wingdings"/>
              </a:rPr>
              <a:t></a:t>
            </a:r>
            <a:r>
              <a:rPr lang="en-AU" sz="1200" dirty="0"/>
              <a:t> conflict between China, Japan and </a:t>
            </a:r>
            <a:r>
              <a:rPr lang="en-AU" sz="1200" dirty="0" smtClean="0"/>
              <a:t>Taiwan = whoever gets the islands gets the oil under the ocean floor around it 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4194" y="2976192"/>
            <a:ext cx="429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-Also good fishing grounds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0" y="3519785"/>
            <a:ext cx="5189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-China claims right to the islands because ruled over them in 14</a:t>
            </a:r>
            <a:r>
              <a:rPr lang="en-US" sz="1200" baseline="30000" dirty="0"/>
              <a:t>Th</a:t>
            </a:r>
            <a:r>
              <a:rPr lang="en-US" sz="1200" dirty="0"/>
              <a:t> century </a:t>
            </a:r>
            <a:r>
              <a:rPr lang="en-US" sz="1200" dirty="0">
                <a:sym typeface="Wingdings"/>
              </a:rPr>
              <a:t></a:t>
            </a:r>
            <a:r>
              <a:rPr lang="en-US" sz="1200" dirty="0"/>
              <a:t> culture/ part of Chinese history </a:t>
            </a:r>
            <a:r>
              <a:rPr lang="en-US" sz="1200" dirty="0">
                <a:sym typeface="Wingdings"/>
              </a:rPr>
              <a:t></a:t>
            </a:r>
            <a:r>
              <a:rPr lang="en-US" sz="1200" dirty="0"/>
              <a:t> says Japan stole them 1895 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263900"/>
            <a:ext cx="6857998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WHOM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84844" y="621412"/>
            <a:ext cx="4166804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WHY/WHERE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" y="3886200"/>
            <a:ext cx="5238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-Japan claims the islands because at the end of the 2</a:t>
            </a:r>
            <a:r>
              <a:rPr lang="en-US" sz="1200" baseline="30000" dirty="0"/>
              <a:t>nd</a:t>
            </a:r>
            <a:r>
              <a:rPr lang="en-US" sz="1200" dirty="0"/>
              <a:t> World War, Senkaku islands were given to USA through the </a:t>
            </a:r>
            <a:r>
              <a:rPr lang="en-US" sz="1200" dirty="0" smtClean="0"/>
              <a:t>United States Civil Administration of the Ryukyu Islands in 1945 and given back in 1972 under the Okinawa Reversion Agreement </a:t>
            </a:r>
            <a:r>
              <a:rPr lang="en-US" sz="1200" dirty="0" smtClean="0">
                <a:sym typeface="Wingdings"/>
              </a:rPr>
              <a:t></a:t>
            </a:r>
            <a:r>
              <a:rPr lang="en-US" sz="1200" dirty="0" smtClean="0"/>
              <a:t> </a:t>
            </a:r>
            <a:r>
              <a:rPr lang="en-US" sz="1200" dirty="0"/>
              <a:t>say it’s theirs by law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0" y="4586069"/>
            <a:ext cx="5189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-Taiwan claims the islands because it is closer to them than any other country so geographically is theirs + technically owned the islands since China only had a claim to them through Taiwan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5245100"/>
            <a:ext cx="685800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CONSEQUENCES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-2" y="5452249"/>
            <a:ext cx="4655429" cy="166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sz="1200" dirty="0" smtClean="0"/>
              <a:t>-</a:t>
            </a:r>
            <a:r>
              <a:rPr lang="en-US" sz="1200" dirty="0"/>
              <a:t>In 2008, China-Japan trade grew to $266.4 billion = raise of 12.5 percent on 2007 </a:t>
            </a:r>
            <a:r>
              <a:rPr lang="en-US" sz="1200" dirty="0">
                <a:sym typeface="Wingdings"/>
              </a:rPr>
              <a:t></a:t>
            </a:r>
            <a:r>
              <a:rPr lang="en-US" sz="1200" dirty="0"/>
              <a:t> making China-Japan the top two-way trading partners</a:t>
            </a:r>
            <a:endParaRPr lang="en-GB" sz="1200" dirty="0"/>
          </a:p>
          <a:p>
            <a:pPr algn="ctr"/>
            <a:r>
              <a:rPr lang="en-US" sz="1200" dirty="0"/>
              <a:t> </a:t>
            </a:r>
            <a:r>
              <a:rPr lang="en-US" sz="1200" dirty="0" smtClean="0"/>
              <a:t>-</a:t>
            </a:r>
            <a:r>
              <a:rPr lang="en-US" sz="1200" dirty="0"/>
              <a:t>China was also the biggest destination for Japanese exports in 2009 </a:t>
            </a:r>
            <a:endParaRPr lang="en-GB" sz="1200" dirty="0"/>
          </a:p>
          <a:p>
            <a:pPr algn="ctr"/>
            <a:r>
              <a:rPr lang="en-US" sz="1200" dirty="0"/>
              <a:t> </a:t>
            </a:r>
            <a:r>
              <a:rPr lang="en-US" sz="1200" dirty="0" smtClean="0"/>
              <a:t>-</a:t>
            </a:r>
            <a:r>
              <a:rPr lang="en-US" sz="1200" dirty="0"/>
              <a:t>2010 = arrest of a Chinese captain after collision with Japanese boat = tension grew </a:t>
            </a:r>
            <a:r>
              <a:rPr lang="en-US" sz="1200" dirty="0">
                <a:sym typeface="Wingdings"/>
              </a:rPr>
              <a:t></a:t>
            </a:r>
            <a:r>
              <a:rPr lang="en-US" sz="1200" dirty="0"/>
              <a:t> China reduced export of rare mineral earth to Japan </a:t>
            </a:r>
            <a:r>
              <a:rPr lang="en-US" sz="1200" dirty="0">
                <a:sym typeface="Wingdings"/>
              </a:rPr>
              <a:t></a:t>
            </a:r>
            <a:r>
              <a:rPr lang="en-US" sz="1200" dirty="0"/>
              <a:t> deny arrest is the reason but Japan set aside 53.3 billion yen to reduce dependence on Chinese mineral </a:t>
            </a:r>
            <a:r>
              <a:rPr lang="en-US" sz="1200" dirty="0" smtClean="0"/>
              <a:t>resources</a:t>
            </a:r>
            <a:endParaRPr lang="en-GB" sz="1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428" y="5547499"/>
            <a:ext cx="2202572" cy="129145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-6349" y="7257029"/>
            <a:ext cx="6857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 -Japan/China would boycott each other/go to war if they could but both are to dependent on the trade between their countries to cut it off completely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655427" y="6845300"/>
            <a:ext cx="220257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Chinese trade between 2005 and 2011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1" y="7029630"/>
            <a:ext cx="4655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 -2012 = Japan purchased 3 islands </a:t>
            </a:r>
            <a:r>
              <a:rPr lang="en-US" sz="1200" dirty="0" smtClean="0">
                <a:sym typeface="Wingdings"/>
              </a:rPr>
              <a:t></a:t>
            </a:r>
            <a:r>
              <a:rPr lang="en-US" sz="1200" dirty="0" smtClean="0"/>
              <a:t> trade deteriorated even more 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36599" y="8013183"/>
            <a:ext cx="613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-Also be consequences on wildlife </a:t>
            </a:r>
            <a:r>
              <a:rPr lang="en-US" sz="1200" dirty="0" smtClean="0">
                <a:sym typeface="Wingdings"/>
              </a:rPr>
              <a:t> would probably exterminate the Senkaku Mole (=endangered) + disrupt the life of albatross and wild goats</a:t>
            </a:r>
            <a:endParaRPr lang="en-US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86235"/>
            <a:ext cx="736599" cy="51358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1" y="7689334"/>
            <a:ext cx="6851647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WILDLIFE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886366" y="8506115"/>
            <a:ext cx="501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-If Japan takes control of the islands </a:t>
            </a:r>
            <a:r>
              <a:rPr lang="en-US" sz="1200" dirty="0" smtClean="0">
                <a:sym typeface="Wingdings"/>
              </a:rPr>
              <a:t> dolphins + whales will be slaughtered like in Taiji </a:t>
            </a:r>
            <a:endParaRPr lang="en-US" sz="1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0" y="8506115"/>
            <a:ext cx="952499" cy="63788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49" y="8506115"/>
            <a:ext cx="892715" cy="6378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86366" y="8867001"/>
            <a:ext cx="5019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-If China gets the islands </a:t>
            </a:r>
            <a:r>
              <a:rPr lang="en-US" sz="1200" dirty="0" smtClean="0">
                <a:sym typeface="Wingdings"/>
              </a:rPr>
              <a:t> sharks + whales will be killed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13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306</Words>
  <Application>Microsoft Macintosh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</dc:creator>
  <cp:lastModifiedBy>Madison</cp:lastModifiedBy>
  <cp:revision>13</cp:revision>
  <dcterms:created xsi:type="dcterms:W3CDTF">2013-10-06T06:56:40Z</dcterms:created>
  <dcterms:modified xsi:type="dcterms:W3CDTF">2013-10-06T17:19:38Z</dcterms:modified>
</cp:coreProperties>
</file>